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3" r:id="rId2"/>
  </p:sldMasterIdLst>
  <p:sldIdLst>
    <p:sldId id="264" r:id="rId3"/>
    <p:sldId id="265" r:id="rId4"/>
    <p:sldId id="266" r:id="rId5"/>
    <p:sldId id="258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EA36"/>
    <a:srgbClr val="4DB513"/>
    <a:srgbClr val="A7A6E4"/>
    <a:srgbClr val="8583D9"/>
    <a:srgbClr val="A47500"/>
    <a:srgbClr val="B5CEED"/>
    <a:srgbClr val="DDE9F7"/>
    <a:srgbClr val="C6C8F2"/>
    <a:srgbClr val="A20000"/>
    <a:srgbClr val="D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4" d="100"/>
          <a:sy n="94" d="100"/>
        </p:scale>
        <p:origin x="-696" y="-102"/>
      </p:cViewPr>
      <p:guideLst>
        <p:guide orient="horz" pos="103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Vincent\Documents\1. BrightCarbon\2.0_Marketing_Materials\BrightCarbon Assets\Logo\New Logo\BCAR New logo - Large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750" y="4449577"/>
            <a:ext cx="2362034" cy="44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227650" y="114186"/>
            <a:ext cx="8626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Instructions for group photo slide usage</a:t>
            </a:r>
            <a:endParaRPr lang="en-GB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37758" y="707472"/>
            <a:ext cx="86267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b="0" dirty="0" smtClean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To change image on background for your own company snapshot:</a:t>
            </a:r>
            <a:endParaRPr lang="en-GB" b="0" dirty="0">
              <a:solidFill>
                <a:schemeClr val="accent6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2049" name="Group 2048"/>
          <p:cNvGrpSpPr/>
          <p:nvPr userDrawn="1"/>
        </p:nvGrpSpPr>
        <p:grpSpPr>
          <a:xfrm>
            <a:off x="329330" y="1338322"/>
            <a:ext cx="2129788" cy="2209279"/>
            <a:chOff x="329330" y="1111845"/>
            <a:chExt cx="2129788" cy="2209279"/>
          </a:xfrm>
        </p:grpSpPr>
        <p:sp>
          <p:nvSpPr>
            <p:cNvPr id="28" name="Right Triangle 27"/>
            <p:cNvSpPr/>
            <p:nvPr userDrawn="1"/>
          </p:nvSpPr>
          <p:spPr>
            <a:xfrm rot="5400000">
              <a:off x="335571" y="1153535"/>
              <a:ext cx="385753" cy="385753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530402" y="2397795"/>
              <a:ext cx="172819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600" b="0" kern="1200" dirty="0" smtClean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Arial" panose="020B0604020202020204" pitchFamily="34" charset="0"/>
                </a:rPr>
                <a:t>Right click mouse button on slide thumbnail</a:t>
              </a:r>
              <a:endParaRPr lang="en-GB" sz="1200" b="0" i="1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0" name="Group 19"/>
            <p:cNvGrpSpPr/>
            <p:nvPr userDrawn="1"/>
          </p:nvGrpSpPr>
          <p:grpSpPr>
            <a:xfrm>
              <a:off x="1211286" y="1537925"/>
              <a:ext cx="366424" cy="594038"/>
              <a:chOff x="860396" y="1807781"/>
              <a:chExt cx="366424" cy="594038"/>
            </a:xfrm>
          </p:grpSpPr>
          <p:grpSp>
            <p:nvGrpSpPr>
              <p:cNvPr id="19" name="Group 18"/>
              <p:cNvGrpSpPr/>
              <p:nvPr userDrawn="1"/>
            </p:nvGrpSpPr>
            <p:grpSpPr>
              <a:xfrm>
                <a:off x="860396" y="1807781"/>
                <a:ext cx="366424" cy="594038"/>
                <a:chOff x="755576" y="1637849"/>
                <a:chExt cx="576064" cy="933901"/>
              </a:xfrm>
            </p:grpSpPr>
            <p:sp>
              <p:nvSpPr>
                <p:cNvPr id="14" name="Rounded Rectangle 13"/>
                <p:cNvSpPr/>
                <p:nvPr userDrawn="1"/>
              </p:nvSpPr>
              <p:spPr>
                <a:xfrm>
                  <a:off x="755576" y="1637849"/>
                  <a:ext cx="576064" cy="933901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" name="Rounded Rectangle 17"/>
                <p:cNvSpPr/>
                <p:nvPr userDrawn="1"/>
              </p:nvSpPr>
              <p:spPr>
                <a:xfrm>
                  <a:off x="1043608" y="1637849"/>
                  <a:ext cx="288032" cy="3556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8032" h="355634">
                      <a:moveTo>
                        <a:pt x="0" y="0"/>
                      </a:moveTo>
                      <a:lnTo>
                        <a:pt x="192019" y="0"/>
                      </a:lnTo>
                      <a:cubicBezTo>
                        <a:pt x="245046" y="0"/>
                        <a:pt x="288032" y="42986"/>
                        <a:pt x="288032" y="96013"/>
                      </a:cubicBezTo>
                      <a:lnTo>
                        <a:pt x="288032" y="355634"/>
                      </a:lnTo>
                      <a:lnTo>
                        <a:pt x="0" y="3556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5" name="Rounded Rectangle 17"/>
              <p:cNvSpPr/>
              <p:nvPr userDrawn="1"/>
            </p:nvSpPr>
            <p:spPr>
              <a:xfrm>
                <a:off x="860396" y="1807781"/>
                <a:ext cx="366424" cy="226213"/>
              </a:xfrm>
              <a:custGeom>
                <a:avLst/>
                <a:gdLst/>
                <a:ahLst/>
                <a:cxnLst/>
                <a:rect l="l" t="t" r="r" b="b"/>
                <a:pathLst>
                  <a:path w="576064" h="355634">
                    <a:moveTo>
                      <a:pt x="96013" y="0"/>
                    </a:moveTo>
                    <a:lnTo>
                      <a:pt x="480051" y="0"/>
                    </a:lnTo>
                    <a:cubicBezTo>
                      <a:pt x="533078" y="0"/>
                      <a:pt x="576064" y="42986"/>
                      <a:pt x="576064" y="96013"/>
                    </a:cubicBezTo>
                    <a:lnTo>
                      <a:pt x="576064" y="355634"/>
                    </a:lnTo>
                    <a:lnTo>
                      <a:pt x="19046" y="355634"/>
                    </a:lnTo>
                    <a:lnTo>
                      <a:pt x="0" y="351789"/>
                    </a:lnTo>
                    <a:lnTo>
                      <a:pt x="0" y="96013"/>
                    </a:lnTo>
                    <a:cubicBezTo>
                      <a:pt x="0" y="42986"/>
                      <a:pt x="42986" y="0"/>
                      <a:pt x="96013" y="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4" name="Rectangle 23"/>
            <p:cNvSpPr/>
            <p:nvPr userDrawn="1"/>
          </p:nvSpPr>
          <p:spPr>
            <a:xfrm>
              <a:off x="329878" y="1153535"/>
              <a:ext cx="2129240" cy="2167589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sz="1600"/>
            </a:p>
          </p:txBody>
        </p:sp>
        <p:sp>
          <p:nvSpPr>
            <p:cNvPr id="27" name="TextBox 26"/>
            <p:cNvSpPr txBox="1"/>
            <p:nvPr userDrawn="1"/>
          </p:nvSpPr>
          <p:spPr>
            <a:xfrm>
              <a:off x="329330" y="1111845"/>
              <a:ext cx="1636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48" name="Group 2047"/>
          <p:cNvGrpSpPr/>
          <p:nvPr userDrawn="1"/>
        </p:nvGrpSpPr>
        <p:grpSpPr>
          <a:xfrm>
            <a:off x="3059969" y="1338322"/>
            <a:ext cx="2135316" cy="2209279"/>
            <a:chOff x="2812180" y="1111845"/>
            <a:chExt cx="2135316" cy="2209279"/>
          </a:xfrm>
        </p:grpSpPr>
        <p:sp>
          <p:nvSpPr>
            <p:cNvPr id="35" name="Right Triangle 34"/>
            <p:cNvSpPr/>
            <p:nvPr userDrawn="1"/>
          </p:nvSpPr>
          <p:spPr>
            <a:xfrm rot="5400000">
              <a:off x="2818421" y="1153535"/>
              <a:ext cx="385753" cy="385753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3064152" y="2397795"/>
              <a:ext cx="172819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600" b="0" kern="1200" dirty="0" smtClean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Arial" panose="020B0604020202020204" pitchFamily="34" charset="0"/>
                </a:rPr>
                <a:t>Select format background</a:t>
              </a:r>
              <a:endParaRPr lang="en-GB" sz="1600" b="0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62257" y="1398383"/>
              <a:ext cx="931982" cy="951754"/>
            </a:xfrm>
            <a:prstGeom prst="rect">
              <a:avLst/>
            </a:prstGeom>
            <a:no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/>
            <p:nvPr userDrawn="1"/>
          </p:nvSpPr>
          <p:spPr>
            <a:xfrm>
              <a:off x="2818256" y="1153535"/>
              <a:ext cx="2129240" cy="2167589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sz="1600"/>
            </a:p>
          </p:txBody>
        </p:sp>
        <p:sp>
          <p:nvSpPr>
            <p:cNvPr id="37" name="TextBox 36"/>
            <p:cNvSpPr txBox="1"/>
            <p:nvPr userDrawn="1"/>
          </p:nvSpPr>
          <p:spPr>
            <a:xfrm>
              <a:off x="2812180" y="1111845"/>
              <a:ext cx="1636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 userDrawn="1"/>
        </p:nvGrpSpPr>
        <p:grpSpPr>
          <a:xfrm>
            <a:off x="5796136" y="1338322"/>
            <a:ext cx="2129789" cy="2209279"/>
            <a:chOff x="5491771" y="1111845"/>
            <a:chExt cx="2129789" cy="2209279"/>
          </a:xfrm>
        </p:grpSpPr>
        <p:sp>
          <p:nvSpPr>
            <p:cNvPr id="36" name="Right Triangle 35"/>
            <p:cNvSpPr/>
            <p:nvPr userDrawn="1"/>
          </p:nvSpPr>
          <p:spPr>
            <a:xfrm rot="5400000">
              <a:off x="5491771" y="1153535"/>
              <a:ext cx="385753" cy="385753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6" name="Group 25"/>
            <p:cNvGrpSpPr/>
            <p:nvPr userDrawn="1"/>
          </p:nvGrpSpPr>
          <p:grpSpPr>
            <a:xfrm>
              <a:off x="5492320" y="1153535"/>
              <a:ext cx="2129240" cy="2167589"/>
              <a:chOff x="5933518" y="1153535"/>
              <a:chExt cx="2129240" cy="2167589"/>
            </a:xfrm>
          </p:grpSpPr>
          <p:sp>
            <p:nvSpPr>
              <p:cNvPr id="12" name="Rectangle 11"/>
              <p:cNvSpPr/>
              <p:nvPr userDrawn="1"/>
            </p:nvSpPr>
            <p:spPr>
              <a:xfrm>
                <a:off x="6116836" y="2397795"/>
                <a:ext cx="1728192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600" b="0" kern="1200" dirty="0" smtClean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Select Picture or texture fill</a:t>
                </a:r>
                <a:br>
                  <a:rPr lang="en-GB" sz="1600" b="0" kern="1200" dirty="0" smtClean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rPr>
                </a:br>
                <a:r>
                  <a:rPr lang="en-GB" sz="1600" b="0" kern="1200" dirty="0" smtClean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- Insert from file</a:t>
                </a:r>
                <a:endParaRPr lang="en-GB" sz="1600" b="0" kern="12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pic>
            <p:nvPicPr>
              <p:cNvPr id="2053" name="Picture 5"/>
              <p:cNvPicPr>
                <a:picLocks noChangeAspect="1" noChangeArrowheads="1"/>
              </p:cNvPicPr>
              <p:nvPr userDrawn="1"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6411714" y="1241380"/>
                <a:ext cx="1138436" cy="1088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Rectangle 30"/>
              <p:cNvSpPr/>
              <p:nvPr userDrawn="1"/>
            </p:nvSpPr>
            <p:spPr>
              <a:xfrm>
                <a:off x="5933518" y="1153535"/>
                <a:ext cx="2129240" cy="2167589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</p:grpSp>
        <p:sp>
          <p:nvSpPr>
            <p:cNvPr id="38" name="TextBox 37"/>
            <p:cNvSpPr txBox="1"/>
            <p:nvPr userDrawn="1"/>
          </p:nvSpPr>
          <p:spPr>
            <a:xfrm>
              <a:off x="5498230" y="1111845"/>
              <a:ext cx="1636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TextBox 41"/>
          <p:cNvSpPr txBox="1"/>
          <p:nvPr userDrawn="1"/>
        </p:nvSpPr>
        <p:spPr>
          <a:xfrm>
            <a:off x="337758" y="3786594"/>
            <a:ext cx="86267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b="0" dirty="0" smtClean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Then delete out or copy and paste additional Santa hats to fit your own team</a:t>
            </a:r>
            <a:endParaRPr lang="en-GB" b="0" dirty="0">
              <a:solidFill>
                <a:schemeClr val="accent6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054" name="Right Arrow 2053"/>
          <p:cNvSpPr/>
          <p:nvPr userDrawn="1"/>
        </p:nvSpPr>
        <p:spPr>
          <a:xfrm rot="1107608" flipH="1">
            <a:off x="422390" y="2551375"/>
            <a:ext cx="216024" cy="191514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727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Vincent\Documents\1. BrightCarbon\2.0_Marketing_Materials\BrightCarbon Assets\Logo\New Logo\BCAR New logo - Large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750" y="4449577"/>
            <a:ext cx="2362034" cy="44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227650" y="114186"/>
            <a:ext cx="8626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Instructions for individual photo slide usage</a:t>
            </a:r>
            <a:endParaRPr lang="en-GB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37758" y="707472"/>
            <a:ext cx="86267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b="0" dirty="0" smtClean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Delete out image and replace with your own</a:t>
            </a:r>
            <a:endParaRPr lang="en-GB" b="0" dirty="0">
              <a:solidFill>
                <a:schemeClr val="accent6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70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332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B9C8-CA2A-436E-AABE-1FB2F6D03040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30/11/2013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0BA27-9DE5-40D9-81BD-174C6C96A944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9668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17F53-0F03-4BCF-AF16-E656761A99D6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60DE9-5621-4025-82CC-EF54374EDB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559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CB9C8-CA2A-436E-AABE-1FB2F6D03040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30/11/2013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0BA27-9DE5-40D9-81BD-174C6C96A944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368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brightcarbon.com/" TargetMode="External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1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emf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5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1947" y="-149011"/>
            <a:ext cx="3837593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24463" y="1033476"/>
            <a:ext cx="3837593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72770" y="1210800"/>
            <a:ext cx="7431678" cy="3144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ts val="3360"/>
              </a:lnSpc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Click and type in the text boxes on the next slide to add the names of your choice.</a:t>
            </a:r>
          </a:p>
          <a:p>
            <a:pPr marL="742950" indent="-742950">
              <a:lnSpc>
                <a:spcPts val="3360"/>
              </a:lnSpc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Click on File…Save As… and choose the .</a:t>
            </a:r>
            <a:r>
              <a:rPr lang="en-US" sz="2400" b="1" dirty="0" err="1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ppsx</a:t>
            </a:r>
            <a:r>
              <a:rPr lang="en-US" sz="2400" b="1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 or .</a:t>
            </a:r>
            <a:r>
              <a:rPr lang="en-US" sz="2400" b="1" dirty="0" err="1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pps</a:t>
            </a:r>
            <a:r>
              <a:rPr lang="en-US" sz="2400" b="1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format (PowerPoint Show).</a:t>
            </a:r>
          </a:p>
          <a:p>
            <a:pPr marL="742950" indent="-742950">
              <a:lnSpc>
                <a:spcPts val="3360"/>
              </a:lnSpc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Send your card by email (these instructions will not be visible).</a:t>
            </a:r>
          </a:p>
          <a:p>
            <a:pPr marL="742950" indent="-742950">
              <a:lnSpc>
                <a:spcPts val="3360"/>
              </a:lnSpc>
              <a:buFontTx/>
              <a:buAutoNum type="arabicPeriod"/>
            </a:pPr>
            <a:endParaRPr lang="en-SG" sz="2800" dirty="0">
              <a:solidFill>
                <a:prstClr val="white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28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5360" b="-15130"/>
          <a:stretch/>
        </p:blipFill>
        <p:spPr bwMode="auto">
          <a:xfrm>
            <a:off x="1115616" y="4542982"/>
            <a:ext cx="663308" cy="52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61" r="-9294" b="-15130"/>
          <a:stretch/>
        </p:blipFill>
        <p:spPr bwMode="auto">
          <a:xfrm>
            <a:off x="2018473" y="4542982"/>
            <a:ext cx="2267567" cy="52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949045" y="3693392"/>
            <a:ext cx="591869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en-US" sz="2000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Have a wonderful Christmas! Visit </a:t>
            </a:r>
            <a:r>
              <a:rPr lang="en-US" sz="2000" b="1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brightcarbon.com</a:t>
            </a:r>
            <a:r>
              <a:rPr lang="en-US" sz="2000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 for more wonderful presentation resources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70" y="330558"/>
            <a:ext cx="7504849" cy="1204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5576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410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262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 rot="3600000">
            <a:off x="-2480756" y="3444426"/>
            <a:ext cx="14142702" cy="14465028"/>
            <a:chOff x="-635254" y="4456828"/>
            <a:chExt cx="10451698" cy="10689902"/>
          </a:xfrm>
        </p:grpSpPr>
        <p:pic>
          <p:nvPicPr>
            <p:cNvPr id="3090" name="Picture 18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2539" y="4456828"/>
              <a:ext cx="1915888" cy="7373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Oval 14"/>
            <p:cNvSpPr/>
            <p:nvPr/>
          </p:nvSpPr>
          <p:spPr>
            <a:xfrm>
              <a:off x="-635254" y="4695032"/>
              <a:ext cx="10451698" cy="1045169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88" name="Group 287"/>
          <p:cNvGrpSpPr/>
          <p:nvPr/>
        </p:nvGrpSpPr>
        <p:grpSpPr>
          <a:xfrm rot="18840823" flipH="1">
            <a:off x="-2324201" y="-5557634"/>
            <a:ext cx="14413258" cy="13842324"/>
            <a:chOff x="907" y="-4005998"/>
            <a:chExt cx="11064292" cy="10626019"/>
          </a:xfrm>
        </p:grpSpPr>
        <p:sp>
          <p:nvSpPr>
            <p:cNvPr id="289" name="Oval 288"/>
            <p:cNvSpPr/>
            <p:nvPr/>
          </p:nvSpPr>
          <p:spPr>
            <a:xfrm>
              <a:off x="907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Oval 289"/>
            <p:cNvSpPr/>
            <p:nvPr/>
          </p:nvSpPr>
          <p:spPr>
            <a:xfrm>
              <a:off x="1377443" y="98072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Oval 290"/>
            <p:cNvSpPr/>
            <p:nvPr/>
          </p:nvSpPr>
          <p:spPr>
            <a:xfrm>
              <a:off x="2601579" y="26064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Oval 291"/>
            <p:cNvSpPr/>
            <p:nvPr/>
          </p:nvSpPr>
          <p:spPr>
            <a:xfrm>
              <a:off x="5467530" y="1019075"/>
              <a:ext cx="873237" cy="8732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Oval 292"/>
            <p:cNvSpPr/>
            <p:nvPr/>
          </p:nvSpPr>
          <p:spPr>
            <a:xfrm>
              <a:off x="7982581" y="142660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Oval 293"/>
            <p:cNvSpPr/>
            <p:nvPr/>
          </p:nvSpPr>
          <p:spPr>
            <a:xfrm>
              <a:off x="6898874" y="319161"/>
              <a:ext cx="458819" cy="458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Oval 294"/>
            <p:cNvSpPr/>
            <p:nvPr/>
          </p:nvSpPr>
          <p:spPr>
            <a:xfrm>
              <a:off x="2915816" y="184482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Oval 295"/>
            <p:cNvSpPr/>
            <p:nvPr/>
          </p:nvSpPr>
          <p:spPr>
            <a:xfrm>
              <a:off x="223936" y="255323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Oval 296"/>
            <p:cNvSpPr/>
            <p:nvPr/>
          </p:nvSpPr>
          <p:spPr>
            <a:xfrm>
              <a:off x="1725687" y="3068960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Oval 297"/>
            <p:cNvSpPr/>
            <p:nvPr/>
          </p:nvSpPr>
          <p:spPr>
            <a:xfrm>
              <a:off x="4932040" y="2360549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Oval 298"/>
            <p:cNvSpPr/>
            <p:nvPr/>
          </p:nvSpPr>
          <p:spPr>
            <a:xfrm>
              <a:off x="6558899" y="287627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Oval 299"/>
            <p:cNvSpPr/>
            <p:nvPr/>
          </p:nvSpPr>
          <p:spPr>
            <a:xfrm>
              <a:off x="3707904" y="349173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Oval 300"/>
            <p:cNvSpPr/>
            <p:nvPr/>
          </p:nvSpPr>
          <p:spPr>
            <a:xfrm>
              <a:off x="703285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Oval 301"/>
            <p:cNvSpPr/>
            <p:nvPr/>
          </p:nvSpPr>
          <p:spPr>
            <a:xfrm>
              <a:off x="2079821" y="-296177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Oval 302"/>
            <p:cNvSpPr/>
            <p:nvPr/>
          </p:nvSpPr>
          <p:spPr>
            <a:xfrm>
              <a:off x="3303957" y="-368185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Oval 303"/>
            <p:cNvSpPr/>
            <p:nvPr/>
          </p:nvSpPr>
          <p:spPr>
            <a:xfrm>
              <a:off x="5994458" y="-309887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Oval 304"/>
            <p:cNvSpPr/>
            <p:nvPr/>
          </p:nvSpPr>
          <p:spPr>
            <a:xfrm>
              <a:off x="8684959" y="-25158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Oval 305"/>
            <p:cNvSpPr/>
            <p:nvPr/>
          </p:nvSpPr>
          <p:spPr>
            <a:xfrm>
              <a:off x="7218594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Oval 306"/>
            <p:cNvSpPr/>
            <p:nvPr/>
          </p:nvSpPr>
          <p:spPr>
            <a:xfrm>
              <a:off x="3618194" y="-209767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Oval 307"/>
            <p:cNvSpPr/>
            <p:nvPr/>
          </p:nvSpPr>
          <p:spPr>
            <a:xfrm>
              <a:off x="926314" y="-138926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Oval 308"/>
            <p:cNvSpPr/>
            <p:nvPr/>
          </p:nvSpPr>
          <p:spPr>
            <a:xfrm>
              <a:off x="2428065" y="-873541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Oval 309"/>
            <p:cNvSpPr/>
            <p:nvPr/>
          </p:nvSpPr>
          <p:spPr>
            <a:xfrm>
              <a:off x="5634418" y="-1581952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Oval 310"/>
            <p:cNvSpPr/>
            <p:nvPr/>
          </p:nvSpPr>
          <p:spPr>
            <a:xfrm>
              <a:off x="7261277" y="-106622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Oval 311"/>
            <p:cNvSpPr/>
            <p:nvPr/>
          </p:nvSpPr>
          <p:spPr>
            <a:xfrm>
              <a:off x="4410282" y="-45076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Oval 312"/>
            <p:cNvSpPr/>
            <p:nvPr/>
          </p:nvSpPr>
          <p:spPr>
            <a:xfrm>
              <a:off x="2445050" y="5395884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Oval 313"/>
            <p:cNvSpPr/>
            <p:nvPr/>
          </p:nvSpPr>
          <p:spPr>
            <a:xfrm>
              <a:off x="1460664" y="4444818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Oval 314"/>
            <p:cNvSpPr/>
            <p:nvPr/>
          </p:nvSpPr>
          <p:spPr>
            <a:xfrm>
              <a:off x="4679014" y="5147392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Oval 315"/>
            <p:cNvSpPr/>
            <p:nvPr/>
          </p:nvSpPr>
          <p:spPr>
            <a:xfrm>
              <a:off x="9841063" y="-195505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Oval 316"/>
            <p:cNvSpPr/>
            <p:nvPr/>
          </p:nvSpPr>
          <p:spPr>
            <a:xfrm>
              <a:off x="8495526" y="-1056171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8" name="Group 317"/>
          <p:cNvGrpSpPr/>
          <p:nvPr/>
        </p:nvGrpSpPr>
        <p:grpSpPr>
          <a:xfrm rot="3272791">
            <a:off x="-8335545" y="-10037485"/>
            <a:ext cx="23820993" cy="22877402"/>
            <a:chOff x="907" y="-4005998"/>
            <a:chExt cx="11064292" cy="10626019"/>
          </a:xfrm>
        </p:grpSpPr>
        <p:sp>
          <p:nvSpPr>
            <p:cNvPr id="319" name="Oval 318"/>
            <p:cNvSpPr/>
            <p:nvPr/>
          </p:nvSpPr>
          <p:spPr>
            <a:xfrm>
              <a:off x="907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Oval 330"/>
            <p:cNvSpPr/>
            <p:nvPr/>
          </p:nvSpPr>
          <p:spPr>
            <a:xfrm>
              <a:off x="1377443" y="98072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Oval 354"/>
            <p:cNvSpPr/>
            <p:nvPr/>
          </p:nvSpPr>
          <p:spPr>
            <a:xfrm>
              <a:off x="2601579" y="26064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4" name="Oval 383"/>
            <p:cNvSpPr/>
            <p:nvPr/>
          </p:nvSpPr>
          <p:spPr>
            <a:xfrm>
              <a:off x="5565299" y="1116845"/>
              <a:ext cx="677699" cy="67769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5" name="Oval 384"/>
            <p:cNvSpPr/>
            <p:nvPr/>
          </p:nvSpPr>
          <p:spPr>
            <a:xfrm>
              <a:off x="7982581" y="142660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6" name="Oval 385"/>
            <p:cNvSpPr/>
            <p:nvPr/>
          </p:nvSpPr>
          <p:spPr>
            <a:xfrm>
              <a:off x="6516216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7" name="Oval 386"/>
            <p:cNvSpPr/>
            <p:nvPr/>
          </p:nvSpPr>
          <p:spPr>
            <a:xfrm>
              <a:off x="2915816" y="184482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8" name="Oval 387"/>
            <p:cNvSpPr/>
            <p:nvPr/>
          </p:nvSpPr>
          <p:spPr>
            <a:xfrm>
              <a:off x="223936" y="255323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9" name="Oval 388"/>
            <p:cNvSpPr/>
            <p:nvPr/>
          </p:nvSpPr>
          <p:spPr>
            <a:xfrm>
              <a:off x="1725687" y="3068960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0" name="Oval 389"/>
            <p:cNvSpPr/>
            <p:nvPr/>
          </p:nvSpPr>
          <p:spPr>
            <a:xfrm>
              <a:off x="6558899" y="287627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1" name="Oval 390"/>
            <p:cNvSpPr/>
            <p:nvPr/>
          </p:nvSpPr>
          <p:spPr>
            <a:xfrm>
              <a:off x="3707904" y="349173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Oval 391"/>
            <p:cNvSpPr/>
            <p:nvPr/>
          </p:nvSpPr>
          <p:spPr>
            <a:xfrm>
              <a:off x="703285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3" name="Oval 392"/>
            <p:cNvSpPr/>
            <p:nvPr/>
          </p:nvSpPr>
          <p:spPr>
            <a:xfrm>
              <a:off x="2079821" y="-296177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4" name="Oval 393"/>
            <p:cNvSpPr/>
            <p:nvPr/>
          </p:nvSpPr>
          <p:spPr>
            <a:xfrm>
              <a:off x="3303957" y="-368185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5" name="Oval 394"/>
            <p:cNvSpPr/>
            <p:nvPr/>
          </p:nvSpPr>
          <p:spPr>
            <a:xfrm>
              <a:off x="5994458" y="-309887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6" name="Oval 395"/>
            <p:cNvSpPr/>
            <p:nvPr/>
          </p:nvSpPr>
          <p:spPr>
            <a:xfrm>
              <a:off x="8684959" y="-25158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Oval 396"/>
            <p:cNvSpPr/>
            <p:nvPr/>
          </p:nvSpPr>
          <p:spPr>
            <a:xfrm>
              <a:off x="7218594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8" name="Oval 397"/>
            <p:cNvSpPr/>
            <p:nvPr/>
          </p:nvSpPr>
          <p:spPr>
            <a:xfrm>
              <a:off x="3618194" y="-209767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9" name="Oval 398"/>
            <p:cNvSpPr/>
            <p:nvPr/>
          </p:nvSpPr>
          <p:spPr>
            <a:xfrm>
              <a:off x="926314" y="-138926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0" name="Oval 399"/>
            <p:cNvSpPr/>
            <p:nvPr/>
          </p:nvSpPr>
          <p:spPr>
            <a:xfrm>
              <a:off x="2428065" y="-873541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1" name="Oval 400"/>
            <p:cNvSpPr/>
            <p:nvPr/>
          </p:nvSpPr>
          <p:spPr>
            <a:xfrm>
              <a:off x="5634418" y="-1581952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2" name="Oval 401"/>
            <p:cNvSpPr/>
            <p:nvPr/>
          </p:nvSpPr>
          <p:spPr>
            <a:xfrm>
              <a:off x="7261277" y="-106622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3" name="Oval 402"/>
            <p:cNvSpPr/>
            <p:nvPr/>
          </p:nvSpPr>
          <p:spPr>
            <a:xfrm>
              <a:off x="4410282" y="-45076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4" name="Oval 403"/>
            <p:cNvSpPr/>
            <p:nvPr/>
          </p:nvSpPr>
          <p:spPr>
            <a:xfrm>
              <a:off x="2445050" y="5395884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5" name="Oval 404"/>
            <p:cNvSpPr/>
            <p:nvPr/>
          </p:nvSpPr>
          <p:spPr>
            <a:xfrm>
              <a:off x="1460664" y="4444818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6" name="Oval 405"/>
            <p:cNvSpPr/>
            <p:nvPr/>
          </p:nvSpPr>
          <p:spPr>
            <a:xfrm>
              <a:off x="4679014" y="5147392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Oval 406"/>
            <p:cNvSpPr/>
            <p:nvPr/>
          </p:nvSpPr>
          <p:spPr>
            <a:xfrm>
              <a:off x="9841063" y="-195505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8" name="Oval 407"/>
            <p:cNvSpPr/>
            <p:nvPr/>
          </p:nvSpPr>
          <p:spPr>
            <a:xfrm>
              <a:off x="8495526" y="-1056171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9" name="Oval 408"/>
            <p:cNvSpPr/>
            <p:nvPr/>
          </p:nvSpPr>
          <p:spPr>
            <a:xfrm>
              <a:off x="4932040" y="2360549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41" name="AutoShape 296"/>
          <p:cNvSpPr>
            <a:spLocks noChangeAspect="1" noChangeArrowheads="1" noTextEdit="1"/>
          </p:cNvSpPr>
          <p:nvPr/>
        </p:nvSpPr>
        <p:spPr bwMode="auto">
          <a:xfrm>
            <a:off x="-45358" y="2616370"/>
            <a:ext cx="9189356" cy="255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352" name="Group 3351"/>
          <p:cNvGrpSpPr/>
          <p:nvPr/>
        </p:nvGrpSpPr>
        <p:grpSpPr>
          <a:xfrm>
            <a:off x="-42404" y="-1"/>
            <a:ext cx="9199103" cy="5169955"/>
            <a:chOff x="-42404" y="-1"/>
            <a:chExt cx="9199103" cy="5169955"/>
          </a:xfrm>
        </p:grpSpPr>
        <p:sp>
          <p:nvSpPr>
            <p:cNvPr id="357" name="Rectangle 356"/>
            <p:cNvSpPr/>
            <p:nvPr/>
          </p:nvSpPr>
          <p:spPr>
            <a:xfrm flipH="1">
              <a:off x="6826249" y="-1"/>
              <a:ext cx="2317749" cy="5169955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Rectangle 355"/>
            <p:cNvSpPr/>
            <p:nvPr/>
          </p:nvSpPr>
          <p:spPr>
            <a:xfrm>
              <a:off x="-42404" y="-1"/>
              <a:ext cx="2296654" cy="5131596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1" name="Rectangle 3350"/>
            <p:cNvSpPr/>
            <p:nvPr/>
          </p:nvSpPr>
          <p:spPr>
            <a:xfrm>
              <a:off x="-42404" y="0"/>
              <a:ext cx="9199103" cy="67317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42" name="Freeform 298"/>
          <p:cNvSpPr>
            <a:spLocks/>
          </p:cNvSpPr>
          <p:nvPr/>
        </p:nvSpPr>
        <p:spPr bwMode="auto">
          <a:xfrm>
            <a:off x="-42404" y="4053042"/>
            <a:ext cx="9183448" cy="1116911"/>
          </a:xfrm>
          <a:custGeom>
            <a:avLst/>
            <a:gdLst>
              <a:gd name="T0" fmla="*/ 2632 w 2632"/>
              <a:gd name="T1" fmla="*/ 104 h 246"/>
              <a:gd name="T2" fmla="*/ 2263 w 2632"/>
              <a:gd name="T3" fmla="*/ 49 h 246"/>
              <a:gd name="T4" fmla="*/ 1032 w 2632"/>
              <a:gd name="T5" fmla="*/ 82 h 246"/>
              <a:gd name="T6" fmla="*/ 459 w 2632"/>
              <a:gd name="T7" fmla="*/ 53 h 246"/>
              <a:gd name="T8" fmla="*/ 0 w 2632"/>
              <a:gd name="T9" fmla="*/ 110 h 246"/>
              <a:gd name="T10" fmla="*/ 0 w 2632"/>
              <a:gd name="T11" fmla="*/ 246 h 246"/>
              <a:gd name="T12" fmla="*/ 2632 w 2632"/>
              <a:gd name="T13" fmla="*/ 246 h 246"/>
              <a:gd name="T14" fmla="*/ 2632 w 2632"/>
              <a:gd name="T15" fmla="*/ 104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32" h="246">
                <a:moveTo>
                  <a:pt x="2632" y="104"/>
                </a:moveTo>
                <a:cubicBezTo>
                  <a:pt x="2493" y="82"/>
                  <a:pt x="2373" y="55"/>
                  <a:pt x="2263" y="49"/>
                </a:cubicBezTo>
                <a:cubicBezTo>
                  <a:pt x="1974" y="35"/>
                  <a:pt x="1451" y="0"/>
                  <a:pt x="1032" y="82"/>
                </a:cubicBezTo>
                <a:cubicBezTo>
                  <a:pt x="814" y="125"/>
                  <a:pt x="695" y="39"/>
                  <a:pt x="459" y="53"/>
                </a:cubicBezTo>
                <a:cubicBezTo>
                  <a:pt x="268" y="64"/>
                  <a:pt x="75" y="91"/>
                  <a:pt x="0" y="110"/>
                </a:cubicBezTo>
                <a:cubicBezTo>
                  <a:pt x="0" y="246"/>
                  <a:pt x="0" y="246"/>
                  <a:pt x="0" y="246"/>
                </a:cubicBezTo>
                <a:cubicBezTo>
                  <a:pt x="2632" y="246"/>
                  <a:pt x="2632" y="246"/>
                  <a:pt x="2632" y="246"/>
                </a:cubicBezTo>
                <a:lnTo>
                  <a:pt x="2632" y="104"/>
                </a:lnTo>
                <a:close/>
              </a:path>
            </a:pathLst>
          </a:custGeom>
          <a:gradFill>
            <a:gsLst>
              <a:gs pos="0">
                <a:srgbClr val="DDE9F7"/>
              </a:gs>
              <a:gs pos="100000">
                <a:srgbClr val="C6C8F2"/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43" name="Freeform 299"/>
          <p:cNvSpPr>
            <a:spLocks/>
          </p:cNvSpPr>
          <p:nvPr/>
        </p:nvSpPr>
        <p:spPr bwMode="auto">
          <a:xfrm>
            <a:off x="-42404" y="4318001"/>
            <a:ext cx="9183448" cy="851952"/>
          </a:xfrm>
          <a:custGeom>
            <a:avLst/>
            <a:gdLst>
              <a:gd name="T0" fmla="*/ 0 w 2632"/>
              <a:gd name="T1" fmla="*/ 246 h 246"/>
              <a:gd name="T2" fmla="*/ 2632 w 2632"/>
              <a:gd name="T3" fmla="*/ 246 h 246"/>
              <a:gd name="T4" fmla="*/ 2632 w 2632"/>
              <a:gd name="T5" fmla="*/ 34 h 246"/>
              <a:gd name="T6" fmla="*/ 1691 w 2632"/>
              <a:gd name="T7" fmla="*/ 35 h 246"/>
              <a:gd name="T8" fmla="*/ 1084 w 2632"/>
              <a:gd name="T9" fmla="*/ 179 h 246"/>
              <a:gd name="T10" fmla="*/ 0 w 2632"/>
              <a:gd name="T11" fmla="*/ 127 h 246"/>
              <a:gd name="T12" fmla="*/ 0 w 2632"/>
              <a:gd name="T13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32" h="246">
                <a:moveTo>
                  <a:pt x="0" y="246"/>
                </a:moveTo>
                <a:cubicBezTo>
                  <a:pt x="2632" y="246"/>
                  <a:pt x="2632" y="246"/>
                  <a:pt x="2632" y="246"/>
                </a:cubicBezTo>
                <a:cubicBezTo>
                  <a:pt x="2632" y="34"/>
                  <a:pt x="2632" y="34"/>
                  <a:pt x="2632" y="34"/>
                </a:cubicBezTo>
                <a:cubicBezTo>
                  <a:pt x="2425" y="0"/>
                  <a:pt x="1934" y="6"/>
                  <a:pt x="1691" y="35"/>
                </a:cubicBezTo>
                <a:cubicBezTo>
                  <a:pt x="1188" y="94"/>
                  <a:pt x="1391" y="146"/>
                  <a:pt x="1084" y="179"/>
                </a:cubicBezTo>
                <a:cubicBezTo>
                  <a:pt x="859" y="203"/>
                  <a:pt x="592" y="121"/>
                  <a:pt x="0" y="127"/>
                </a:cubicBezTo>
                <a:lnTo>
                  <a:pt x="0" y="246"/>
                </a:ln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44" name="Freeform 300"/>
          <p:cNvSpPr>
            <a:spLocks/>
          </p:cNvSpPr>
          <p:nvPr/>
        </p:nvSpPr>
        <p:spPr bwMode="auto">
          <a:xfrm>
            <a:off x="4825503" y="4318001"/>
            <a:ext cx="2584599" cy="851952"/>
          </a:xfrm>
          <a:custGeom>
            <a:avLst/>
            <a:gdLst>
              <a:gd name="T0" fmla="*/ 298 w 741"/>
              <a:gd name="T1" fmla="*/ 235 h 235"/>
              <a:gd name="T2" fmla="*/ 502 w 741"/>
              <a:gd name="T3" fmla="*/ 91 h 235"/>
              <a:gd name="T4" fmla="*/ 741 w 741"/>
              <a:gd name="T5" fmla="*/ 0 h 235"/>
              <a:gd name="T6" fmla="*/ 409 w 741"/>
              <a:gd name="T7" fmla="*/ 67 h 235"/>
              <a:gd name="T8" fmla="*/ 0 w 741"/>
              <a:gd name="T9" fmla="*/ 235 h 235"/>
              <a:gd name="T10" fmla="*/ 298 w 741"/>
              <a:gd name="T11" fmla="*/ 235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235">
                <a:moveTo>
                  <a:pt x="298" y="235"/>
                </a:moveTo>
                <a:cubicBezTo>
                  <a:pt x="379" y="176"/>
                  <a:pt x="438" y="121"/>
                  <a:pt x="502" y="91"/>
                </a:cubicBezTo>
                <a:cubicBezTo>
                  <a:pt x="589" y="50"/>
                  <a:pt x="633" y="25"/>
                  <a:pt x="741" y="0"/>
                </a:cubicBezTo>
                <a:cubicBezTo>
                  <a:pt x="741" y="0"/>
                  <a:pt x="604" y="0"/>
                  <a:pt x="409" y="67"/>
                </a:cubicBezTo>
                <a:cubicBezTo>
                  <a:pt x="327" y="95"/>
                  <a:pt x="147" y="201"/>
                  <a:pt x="0" y="235"/>
                </a:cubicBezTo>
                <a:lnTo>
                  <a:pt x="298" y="235"/>
                </a:ln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rgbClr val="C6C8F2"/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45" name="Freeform 301"/>
          <p:cNvSpPr>
            <a:spLocks/>
          </p:cNvSpPr>
          <p:nvPr/>
        </p:nvSpPr>
        <p:spPr bwMode="auto">
          <a:xfrm>
            <a:off x="6334908" y="4160044"/>
            <a:ext cx="2806136" cy="1009909"/>
          </a:xfrm>
          <a:custGeom>
            <a:avLst/>
            <a:gdLst>
              <a:gd name="T0" fmla="*/ 804 w 804"/>
              <a:gd name="T1" fmla="*/ 0 h 234"/>
              <a:gd name="T2" fmla="*/ 0 w 804"/>
              <a:gd name="T3" fmla="*/ 234 h 234"/>
              <a:gd name="T4" fmla="*/ 804 w 804"/>
              <a:gd name="T5" fmla="*/ 234 h 234"/>
              <a:gd name="T6" fmla="*/ 804 w 804"/>
              <a:gd name="T7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4" h="234">
                <a:moveTo>
                  <a:pt x="804" y="0"/>
                </a:moveTo>
                <a:cubicBezTo>
                  <a:pt x="344" y="44"/>
                  <a:pt x="201" y="103"/>
                  <a:pt x="0" y="234"/>
                </a:cubicBezTo>
                <a:cubicBezTo>
                  <a:pt x="804" y="234"/>
                  <a:pt x="804" y="234"/>
                  <a:pt x="804" y="234"/>
                </a:cubicBezTo>
                <a:lnTo>
                  <a:pt x="804" y="0"/>
                </a:ln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46" name="Freeform 302"/>
          <p:cNvSpPr>
            <a:spLocks/>
          </p:cNvSpPr>
          <p:nvPr/>
        </p:nvSpPr>
        <p:spPr bwMode="auto">
          <a:xfrm>
            <a:off x="7850222" y="2616370"/>
            <a:ext cx="1290822" cy="2442815"/>
          </a:xfrm>
          <a:custGeom>
            <a:avLst/>
            <a:gdLst>
              <a:gd name="T0" fmla="*/ 363 w 370"/>
              <a:gd name="T1" fmla="*/ 386 h 700"/>
              <a:gd name="T2" fmla="*/ 321 w 370"/>
              <a:gd name="T3" fmla="*/ 381 h 700"/>
              <a:gd name="T4" fmla="*/ 338 w 370"/>
              <a:gd name="T5" fmla="*/ 333 h 700"/>
              <a:gd name="T6" fmla="*/ 334 w 370"/>
              <a:gd name="T7" fmla="*/ 304 h 700"/>
              <a:gd name="T8" fmla="*/ 324 w 370"/>
              <a:gd name="T9" fmla="*/ 288 h 700"/>
              <a:gd name="T10" fmla="*/ 294 w 370"/>
              <a:gd name="T11" fmla="*/ 285 h 700"/>
              <a:gd name="T12" fmla="*/ 296 w 370"/>
              <a:gd name="T13" fmla="*/ 267 h 700"/>
              <a:gd name="T14" fmla="*/ 312 w 370"/>
              <a:gd name="T15" fmla="*/ 249 h 700"/>
              <a:gd name="T16" fmla="*/ 309 w 370"/>
              <a:gd name="T17" fmla="*/ 216 h 700"/>
              <a:gd name="T18" fmla="*/ 267 w 370"/>
              <a:gd name="T19" fmla="*/ 210 h 700"/>
              <a:gd name="T20" fmla="*/ 284 w 370"/>
              <a:gd name="T21" fmla="*/ 181 h 700"/>
              <a:gd name="T22" fmla="*/ 301 w 370"/>
              <a:gd name="T23" fmla="*/ 151 h 700"/>
              <a:gd name="T24" fmla="*/ 269 w 370"/>
              <a:gd name="T25" fmla="*/ 160 h 700"/>
              <a:gd name="T26" fmla="*/ 286 w 370"/>
              <a:gd name="T27" fmla="*/ 140 h 700"/>
              <a:gd name="T28" fmla="*/ 268 w 370"/>
              <a:gd name="T29" fmla="*/ 139 h 700"/>
              <a:gd name="T30" fmla="*/ 269 w 370"/>
              <a:gd name="T31" fmla="*/ 115 h 700"/>
              <a:gd name="T32" fmla="*/ 262 w 370"/>
              <a:gd name="T33" fmla="*/ 87 h 700"/>
              <a:gd name="T34" fmla="*/ 254 w 370"/>
              <a:gd name="T35" fmla="*/ 82 h 700"/>
              <a:gd name="T36" fmla="*/ 251 w 370"/>
              <a:gd name="T37" fmla="*/ 73 h 700"/>
              <a:gd name="T38" fmla="*/ 251 w 370"/>
              <a:gd name="T39" fmla="*/ 51 h 700"/>
              <a:gd name="T40" fmla="*/ 242 w 370"/>
              <a:gd name="T41" fmla="*/ 38 h 700"/>
              <a:gd name="T42" fmla="*/ 216 w 370"/>
              <a:gd name="T43" fmla="*/ 36 h 700"/>
              <a:gd name="T44" fmla="*/ 211 w 370"/>
              <a:gd name="T45" fmla="*/ 65 h 700"/>
              <a:gd name="T46" fmla="*/ 203 w 370"/>
              <a:gd name="T47" fmla="*/ 82 h 700"/>
              <a:gd name="T48" fmla="*/ 210 w 370"/>
              <a:gd name="T49" fmla="*/ 99 h 700"/>
              <a:gd name="T50" fmla="*/ 199 w 370"/>
              <a:gd name="T51" fmla="*/ 101 h 700"/>
              <a:gd name="T52" fmla="*/ 183 w 370"/>
              <a:gd name="T53" fmla="*/ 125 h 700"/>
              <a:gd name="T54" fmla="*/ 192 w 370"/>
              <a:gd name="T55" fmla="*/ 146 h 700"/>
              <a:gd name="T56" fmla="*/ 170 w 370"/>
              <a:gd name="T57" fmla="*/ 160 h 700"/>
              <a:gd name="T58" fmla="*/ 175 w 370"/>
              <a:gd name="T59" fmla="*/ 200 h 700"/>
              <a:gd name="T60" fmla="*/ 168 w 370"/>
              <a:gd name="T61" fmla="*/ 213 h 700"/>
              <a:gd name="T62" fmla="*/ 152 w 370"/>
              <a:gd name="T63" fmla="*/ 241 h 700"/>
              <a:gd name="T64" fmla="*/ 131 w 370"/>
              <a:gd name="T65" fmla="*/ 245 h 700"/>
              <a:gd name="T66" fmla="*/ 131 w 370"/>
              <a:gd name="T67" fmla="*/ 267 h 700"/>
              <a:gd name="T68" fmla="*/ 139 w 370"/>
              <a:gd name="T69" fmla="*/ 311 h 700"/>
              <a:gd name="T70" fmla="*/ 133 w 370"/>
              <a:gd name="T71" fmla="*/ 328 h 700"/>
              <a:gd name="T72" fmla="*/ 116 w 370"/>
              <a:gd name="T73" fmla="*/ 359 h 700"/>
              <a:gd name="T74" fmla="*/ 103 w 370"/>
              <a:gd name="T75" fmla="*/ 371 h 700"/>
              <a:gd name="T76" fmla="*/ 79 w 370"/>
              <a:gd name="T77" fmla="*/ 424 h 700"/>
              <a:gd name="T78" fmla="*/ 114 w 370"/>
              <a:gd name="T79" fmla="*/ 468 h 700"/>
              <a:gd name="T80" fmla="*/ 68 w 370"/>
              <a:gd name="T81" fmla="*/ 499 h 700"/>
              <a:gd name="T82" fmla="*/ 67 w 370"/>
              <a:gd name="T83" fmla="*/ 555 h 700"/>
              <a:gd name="T84" fmla="*/ 25 w 370"/>
              <a:gd name="T85" fmla="*/ 557 h 700"/>
              <a:gd name="T86" fmla="*/ 28 w 370"/>
              <a:gd name="T87" fmla="*/ 606 h 700"/>
              <a:gd name="T88" fmla="*/ 88 w 370"/>
              <a:gd name="T89" fmla="*/ 632 h 700"/>
              <a:gd name="T90" fmla="*/ 184 w 370"/>
              <a:gd name="T91" fmla="*/ 680 h 700"/>
              <a:gd name="T92" fmla="*/ 282 w 370"/>
              <a:gd name="T93" fmla="*/ 668 h 700"/>
              <a:gd name="T94" fmla="*/ 370 w 370"/>
              <a:gd name="T95" fmla="*/ 653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70" h="700">
                <a:moveTo>
                  <a:pt x="370" y="384"/>
                </a:moveTo>
                <a:cubicBezTo>
                  <a:pt x="367" y="385"/>
                  <a:pt x="365" y="385"/>
                  <a:pt x="363" y="386"/>
                </a:cubicBezTo>
                <a:cubicBezTo>
                  <a:pt x="359" y="378"/>
                  <a:pt x="352" y="369"/>
                  <a:pt x="334" y="382"/>
                </a:cubicBezTo>
                <a:cubicBezTo>
                  <a:pt x="330" y="384"/>
                  <a:pt x="326" y="384"/>
                  <a:pt x="321" y="381"/>
                </a:cubicBezTo>
                <a:cubicBezTo>
                  <a:pt x="335" y="364"/>
                  <a:pt x="361" y="356"/>
                  <a:pt x="352" y="342"/>
                </a:cubicBezTo>
                <a:cubicBezTo>
                  <a:pt x="347" y="336"/>
                  <a:pt x="341" y="336"/>
                  <a:pt x="338" y="333"/>
                </a:cubicBezTo>
                <a:cubicBezTo>
                  <a:pt x="342" y="327"/>
                  <a:pt x="345" y="320"/>
                  <a:pt x="346" y="305"/>
                </a:cubicBezTo>
                <a:cubicBezTo>
                  <a:pt x="347" y="293"/>
                  <a:pt x="338" y="302"/>
                  <a:pt x="334" y="304"/>
                </a:cubicBezTo>
                <a:cubicBezTo>
                  <a:pt x="338" y="297"/>
                  <a:pt x="337" y="277"/>
                  <a:pt x="333" y="281"/>
                </a:cubicBezTo>
                <a:cubicBezTo>
                  <a:pt x="329" y="285"/>
                  <a:pt x="326" y="287"/>
                  <a:pt x="324" y="288"/>
                </a:cubicBezTo>
                <a:cubicBezTo>
                  <a:pt x="324" y="287"/>
                  <a:pt x="324" y="286"/>
                  <a:pt x="324" y="285"/>
                </a:cubicBezTo>
                <a:cubicBezTo>
                  <a:pt x="325" y="266"/>
                  <a:pt x="313" y="295"/>
                  <a:pt x="294" y="285"/>
                </a:cubicBezTo>
                <a:cubicBezTo>
                  <a:pt x="302" y="279"/>
                  <a:pt x="304" y="275"/>
                  <a:pt x="300" y="272"/>
                </a:cubicBezTo>
                <a:cubicBezTo>
                  <a:pt x="296" y="267"/>
                  <a:pt x="294" y="269"/>
                  <a:pt x="296" y="267"/>
                </a:cubicBezTo>
                <a:cubicBezTo>
                  <a:pt x="301" y="263"/>
                  <a:pt x="309" y="265"/>
                  <a:pt x="316" y="253"/>
                </a:cubicBezTo>
                <a:cubicBezTo>
                  <a:pt x="315" y="250"/>
                  <a:pt x="313" y="251"/>
                  <a:pt x="312" y="249"/>
                </a:cubicBezTo>
                <a:cubicBezTo>
                  <a:pt x="311" y="245"/>
                  <a:pt x="322" y="239"/>
                  <a:pt x="326" y="227"/>
                </a:cubicBezTo>
                <a:cubicBezTo>
                  <a:pt x="328" y="217"/>
                  <a:pt x="327" y="209"/>
                  <a:pt x="309" y="216"/>
                </a:cubicBezTo>
                <a:cubicBezTo>
                  <a:pt x="307" y="217"/>
                  <a:pt x="314" y="204"/>
                  <a:pt x="292" y="212"/>
                </a:cubicBezTo>
                <a:cubicBezTo>
                  <a:pt x="293" y="200"/>
                  <a:pt x="273" y="221"/>
                  <a:pt x="267" y="210"/>
                </a:cubicBezTo>
                <a:cubicBezTo>
                  <a:pt x="267" y="210"/>
                  <a:pt x="277" y="202"/>
                  <a:pt x="285" y="193"/>
                </a:cubicBezTo>
                <a:cubicBezTo>
                  <a:pt x="293" y="184"/>
                  <a:pt x="286" y="183"/>
                  <a:pt x="284" y="181"/>
                </a:cubicBezTo>
                <a:cubicBezTo>
                  <a:pt x="282" y="179"/>
                  <a:pt x="306" y="176"/>
                  <a:pt x="297" y="170"/>
                </a:cubicBezTo>
                <a:cubicBezTo>
                  <a:pt x="305" y="164"/>
                  <a:pt x="309" y="151"/>
                  <a:pt x="301" y="151"/>
                </a:cubicBezTo>
                <a:cubicBezTo>
                  <a:pt x="295" y="152"/>
                  <a:pt x="294" y="158"/>
                  <a:pt x="292" y="152"/>
                </a:cubicBezTo>
                <a:cubicBezTo>
                  <a:pt x="288" y="144"/>
                  <a:pt x="280" y="162"/>
                  <a:pt x="269" y="160"/>
                </a:cubicBezTo>
                <a:cubicBezTo>
                  <a:pt x="269" y="159"/>
                  <a:pt x="272" y="158"/>
                  <a:pt x="272" y="157"/>
                </a:cubicBezTo>
                <a:cubicBezTo>
                  <a:pt x="279" y="150"/>
                  <a:pt x="291" y="146"/>
                  <a:pt x="286" y="140"/>
                </a:cubicBezTo>
                <a:cubicBezTo>
                  <a:pt x="284" y="137"/>
                  <a:pt x="280" y="139"/>
                  <a:pt x="279" y="137"/>
                </a:cubicBezTo>
                <a:cubicBezTo>
                  <a:pt x="276" y="130"/>
                  <a:pt x="272" y="134"/>
                  <a:pt x="268" y="139"/>
                </a:cubicBezTo>
                <a:cubicBezTo>
                  <a:pt x="268" y="137"/>
                  <a:pt x="269" y="136"/>
                  <a:pt x="269" y="133"/>
                </a:cubicBezTo>
                <a:cubicBezTo>
                  <a:pt x="274" y="122"/>
                  <a:pt x="273" y="116"/>
                  <a:pt x="269" y="115"/>
                </a:cubicBezTo>
                <a:cubicBezTo>
                  <a:pt x="274" y="106"/>
                  <a:pt x="274" y="101"/>
                  <a:pt x="269" y="101"/>
                </a:cubicBezTo>
                <a:cubicBezTo>
                  <a:pt x="275" y="84"/>
                  <a:pt x="269" y="84"/>
                  <a:pt x="262" y="87"/>
                </a:cubicBezTo>
                <a:cubicBezTo>
                  <a:pt x="259" y="88"/>
                  <a:pt x="256" y="91"/>
                  <a:pt x="253" y="93"/>
                </a:cubicBezTo>
                <a:cubicBezTo>
                  <a:pt x="249" y="93"/>
                  <a:pt x="255" y="90"/>
                  <a:pt x="254" y="82"/>
                </a:cubicBezTo>
                <a:cubicBezTo>
                  <a:pt x="254" y="76"/>
                  <a:pt x="251" y="81"/>
                  <a:pt x="245" y="84"/>
                </a:cubicBezTo>
                <a:cubicBezTo>
                  <a:pt x="246" y="79"/>
                  <a:pt x="249" y="76"/>
                  <a:pt x="251" y="73"/>
                </a:cubicBezTo>
                <a:cubicBezTo>
                  <a:pt x="260" y="61"/>
                  <a:pt x="250" y="61"/>
                  <a:pt x="246" y="62"/>
                </a:cubicBezTo>
                <a:cubicBezTo>
                  <a:pt x="248" y="56"/>
                  <a:pt x="253" y="52"/>
                  <a:pt x="251" y="51"/>
                </a:cubicBezTo>
                <a:cubicBezTo>
                  <a:pt x="247" y="51"/>
                  <a:pt x="248" y="48"/>
                  <a:pt x="249" y="44"/>
                </a:cubicBezTo>
                <a:cubicBezTo>
                  <a:pt x="253" y="35"/>
                  <a:pt x="247" y="35"/>
                  <a:pt x="242" y="38"/>
                </a:cubicBezTo>
                <a:cubicBezTo>
                  <a:pt x="238" y="21"/>
                  <a:pt x="239" y="0"/>
                  <a:pt x="231" y="1"/>
                </a:cubicBezTo>
                <a:cubicBezTo>
                  <a:pt x="214" y="4"/>
                  <a:pt x="216" y="36"/>
                  <a:pt x="216" y="36"/>
                </a:cubicBezTo>
                <a:cubicBezTo>
                  <a:pt x="214" y="36"/>
                  <a:pt x="206" y="38"/>
                  <a:pt x="216" y="54"/>
                </a:cubicBezTo>
                <a:cubicBezTo>
                  <a:pt x="216" y="55"/>
                  <a:pt x="209" y="54"/>
                  <a:pt x="211" y="65"/>
                </a:cubicBezTo>
                <a:cubicBezTo>
                  <a:pt x="204" y="64"/>
                  <a:pt x="202" y="57"/>
                  <a:pt x="202" y="59"/>
                </a:cubicBezTo>
                <a:cubicBezTo>
                  <a:pt x="197" y="69"/>
                  <a:pt x="204" y="75"/>
                  <a:pt x="203" y="82"/>
                </a:cubicBezTo>
                <a:cubicBezTo>
                  <a:pt x="201" y="84"/>
                  <a:pt x="189" y="86"/>
                  <a:pt x="207" y="95"/>
                </a:cubicBezTo>
                <a:cubicBezTo>
                  <a:pt x="207" y="95"/>
                  <a:pt x="209" y="98"/>
                  <a:pt x="210" y="99"/>
                </a:cubicBezTo>
                <a:cubicBezTo>
                  <a:pt x="205" y="96"/>
                  <a:pt x="200" y="96"/>
                  <a:pt x="199" y="101"/>
                </a:cubicBezTo>
                <a:cubicBezTo>
                  <a:pt x="199" y="101"/>
                  <a:pt x="199" y="101"/>
                  <a:pt x="199" y="101"/>
                </a:cubicBezTo>
                <a:cubicBezTo>
                  <a:pt x="190" y="96"/>
                  <a:pt x="180" y="94"/>
                  <a:pt x="180" y="104"/>
                </a:cubicBezTo>
                <a:cubicBezTo>
                  <a:pt x="181" y="122"/>
                  <a:pt x="193" y="123"/>
                  <a:pt x="183" y="125"/>
                </a:cubicBezTo>
                <a:cubicBezTo>
                  <a:pt x="183" y="125"/>
                  <a:pt x="190" y="142"/>
                  <a:pt x="202" y="149"/>
                </a:cubicBezTo>
                <a:cubicBezTo>
                  <a:pt x="200" y="150"/>
                  <a:pt x="194" y="147"/>
                  <a:pt x="192" y="146"/>
                </a:cubicBezTo>
                <a:cubicBezTo>
                  <a:pt x="175" y="134"/>
                  <a:pt x="176" y="145"/>
                  <a:pt x="183" y="162"/>
                </a:cubicBezTo>
                <a:cubicBezTo>
                  <a:pt x="183" y="162"/>
                  <a:pt x="183" y="166"/>
                  <a:pt x="170" y="160"/>
                </a:cubicBezTo>
                <a:cubicBezTo>
                  <a:pt x="157" y="154"/>
                  <a:pt x="164" y="168"/>
                  <a:pt x="165" y="169"/>
                </a:cubicBezTo>
                <a:cubicBezTo>
                  <a:pt x="148" y="158"/>
                  <a:pt x="149" y="189"/>
                  <a:pt x="175" y="200"/>
                </a:cubicBezTo>
                <a:cubicBezTo>
                  <a:pt x="175" y="200"/>
                  <a:pt x="176" y="211"/>
                  <a:pt x="192" y="218"/>
                </a:cubicBezTo>
                <a:cubicBezTo>
                  <a:pt x="182" y="222"/>
                  <a:pt x="172" y="214"/>
                  <a:pt x="168" y="213"/>
                </a:cubicBezTo>
                <a:cubicBezTo>
                  <a:pt x="157" y="207"/>
                  <a:pt x="159" y="215"/>
                  <a:pt x="159" y="220"/>
                </a:cubicBezTo>
                <a:cubicBezTo>
                  <a:pt x="133" y="203"/>
                  <a:pt x="144" y="235"/>
                  <a:pt x="152" y="241"/>
                </a:cubicBezTo>
                <a:cubicBezTo>
                  <a:pt x="156" y="246"/>
                  <a:pt x="145" y="245"/>
                  <a:pt x="138" y="238"/>
                </a:cubicBezTo>
                <a:cubicBezTo>
                  <a:pt x="133" y="233"/>
                  <a:pt x="131" y="242"/>
                  <a:pt x="131" y="245"/>
                </a:cubicBezTo>
                <a:cubicBezTo>
                  <a:pt x="123" y="244"/>
                  <a:pt x="116" y="245"/>
                  <a:pt x="124" y="258"/>
                </a:cubicBezTo>
                <a:cubicBezTo>
                  <a:pt x="126" y="263"/>
                  <a:pt x="130" y="264"/>
                  <a:pt x="131" y="267"/>
                </a:cubicBezTo>
                <a:cubicBezTo>
                  <a:pt x="128" y="268"/>
                  <a:pt x="128" y="277"/>
                  <a:pt x="132" y="284"/>
                </a:cubicBezTo>
                <a:cubicBezTo>
                  <a:pt x="140" y="302"/>
                  <a:pt x="165" y="308"/>
                  <a:pt x="139" y="311"/>
                </a:cubicBezTo>
                <a:cubicBezTo>
                  <a:pt x="139" y="311"/>
                  <a:pt x="148" y="325"/>
                  <a:pt x="164" y="336"/>
                </a:cubicBezTo>
                <a:cubicBezTo>
                  <a:pt x="154" y="337"/>
                  <a:pt x="143" y="336"/>
                  <a:pt x="133" y="328"/>
                </a:cubicBezTo>
                <a:cubicBezTo>
                  <a:pt x="128" y="323"/>
                  <a:pt x="126" y="334"/>
                  <a:pt x="130" y="341"/>
                </a:cubicBezTo>
                <a:cubicBezTo>
                  <a:pt x="102" y="335"/>
                  <a:pt x="111" y="349"/>
                  <a:pt x="116" y="359"/>
                </a:cubicBezTo>
                <a:cubicBezTo>
                  <a:pt x="111" y="369"/>
                  <a:pt x="126" y="378"/>
                  <a:pt x="126" y="379"/>
                </a:cubicBezTo>
                <a:cubicBezTo>
                  <a:pt x="126" y="379"/>
                  <a:pt x="124" y="382"/>
                  <a:pt x="103" y="371"/>
                </a:cubicBezTo>
                <a:cubicBezTo>
                  <a:pt x="77" y="358"/>
                  <a:pt x="92" y="390"/>
                  <a:pt x="93" y="392"/>
                </a:cubicBezTo>
                <a:cubicBezTo>
                  <a:pt x="62" y="371"/>
                  <a:pt x="60" y="400"/>
                  <a:pt x="79" y="424"/>
                </a:cubicBezTo>
                <a:cubicBezTo>
                  <a:pt x="80" y="426"/>
                  <a:pt x="81" y="427"/>
                  <a:pt x="82" y="429"/>
                </a:cubicBezTo>
                <a:cubicBezTo>
                  <a:pt x="76" y="441"/>
                  <a:pt x="106" y="464"/>
                  <a:pt x="114" y="468"/>
                </a:cubicBezTo>
                <a:cubicBezTo>
                  <a:pt x="86" y="464"/>
                  <a:pt x="102" y="492"/>
                  <a:pt x="92" y="490"/>
                </a:cubicBezTo>
                <a:cubicBezTo>
                  <a:pt x="74" y="486"/>
                  <a:pt x="70" y="483"/>
                  <a:pt x="68" y="499"/>
                </a:cubicBezTo>
                <a:cubicBezTo>
                  <a:pt x="68" y="510"/>
                  <a:pt x="64" y="498"/>
                  <a:pt x="48" y="499"/>
                </a:cubicBezTo>
                <a:cubicBezTo>
                  <a:pt x="28" y="500"/>
                  <a:pt x="43" y="545"/>
                  <a:pt x="67" y="555"/>
                </a:cubicBezTo>
                <a:cubicBezTo>
                  <a:pt x="61" y="556"/>
                  <a:pt x="48" y="552"/>
                  <a:pt x="39" y="542"/>
                </a:cubicBezTo>
                <a:cubicBezTo>
                  <a:pt x="30" y="531"/>
                  <a:pt x="25" y="551"/>
                  <a:pt x="25" y="557"/>
                </a:cubicBezTo>
                <a:cubicBezTo>
                  <a:pt x="9" y="554"/>
                  <a:pt x="0" y="584"/>
                  <a:pt x="23" y="602"/>
                </a:cubicBezTo>
                <a:cubicBezTo>
                  <a:pt x="25" y="603"/>
                  <a:pt x="26" y="604"/>
                  <a:pt x="28" y="606"/>
                </a:cubicBezTo>
                <a:cubicBezTo>
                  <a:pt x="30" y="607"/>
                  <a:pt x="31" y="609"/>
                  <a:pt x="33" y="611"/>
                </a:cubicBezTo>
                <a:cubicBezTo>
                  <a:pt x="6" y="630"/>
                  <a:pt x="46" y="637"/>
                  <a:pt x="88" y="632"/>
                </a:cubicBezTo>
                <a:cubicBezTo>
                  <a:pt x="84" y="644"/>
                  <a:pt x="77" y="657"/>
                  <a:pt x="129" y="657"/>
                </a:cubicBezTo>
                <a:cubicBezTo>
                  <a:pt x="113" y="685"/>
                  <a:pt x="159" y="691"/>
                  <a:pt x="184" y="680"/>
                </a:cubicBezTo>
                <a:cubicBezTo>
                  <a:pt x="238" y="656"/>
                  <a:pt x="210" y="680"/>
                  <a:pt x="245" y="689"/>
                </a:cubicBezTo>
                <a:cubicBezTo>
                  <a:pt x="289" y="700"/>
                  <a:pt x="275" y="668"/>
                  <a:pt x="282" y="668"/>
                </a:cubicBezTo>
                <a:cubicBezTo>
                  <a:pt x="309" y="668"/>
                  <a:pt x="339" y="689"/>
                  <a:pt x="342" y="669"/>
                </a:cubicBezTo>
                <a:cubicBezTo>
                  <a:pt x="345" y="650"/>
                  <a:pt x="356" y="652"/>
                  <a:pt x="370" y="653"/>
                </a:cubicBezTo>
                <a:lnTo>
                  <a:pt x="370" y="38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4" name="Freeform 437"/>
          <p:cNvSpPr>
            <a:spLocks/>
          </p:cNvSpPr>
          <p:nvPr/>
        </p:nvSpPr>
        <p:spPr bwMode="auto">
          <a:xfrm>
            <a:off x="-68218" y="2265469"/>
            <a:ext cx="965852" cy="2560056"/>
          </a:xfrm>
          <a:custGeom>
            <a:avLst/>
            <a:gdLst>
              <a:gd name="T0" fmla="*/ 257 w 298"/>
              <a:gd name="T1" fmla="*/ 705 h 790"/>
              <a:gd name="T2" fmla="*/ 187 w 298"/>
              <a:gd name="T3" fmla="*/ 683 h 790"/>
              <a:gd name="T4" fmla="*/ 244 w 298"/>
              <a:gd name="T5" fmla="*/ 648 h 790"/>
              <a:gd name="T6" fmla="*/ 269 w 298"/>
              <a:gd name="T7" fmla="*/ 578 h 790"/>
              <a:gd name="T8" fmla="*/ 209 w 298"/>
              <a:gd name="T9" fmla="*/ 580 h 790"/>
              <a:gd name="T10" fmla="*/ 211 w 298"/>
              <a:gd name="T11" fmla="*/ 531 h 790"/>
              <a:gd name="T12" fmla="*/ 133 w 298"/>
              <a:gd name="T13" fmla="*/ 513 h 790"/>
              <a:gd name="T14" fmla="*/ 189 w 298"/>
              <a:gd name="T15" fmla="*/ 459 h 790"/>
              <a:gd name="T16" fmla="*/ 204 w 298"/>
              <a:gd name="T17" fmla="*/ 413 h 790"/>
              <a:gd name="T18" fmla="*/ 158 w 298"/>
              <a:gd name="T19" fmla="*/ 417 h 790"/>
              <a:gd name="T20" fmla="*/ 112 w 298"/>
              <a:gd name="T21" fmla="*/ 412 h 790"/>
              <a:gd name="T22" fmla="*/ 145 w 298"/>
              <a:gd name="T23" fmla="*/ 374 h 790"/>
              <a:gd name="T24" fmla="*/ 116 w 298"/>
              <a:gd name="T25" fmla="*/ 329 h 790"/>
              <a:gd name="T26" fmla="*/ 128 w 298"/>
              <a:gd name="T27" fmla="*/ 270 h 790"/>
              <a:gd name="T28" fmla="*/ 103 w 298"/>
              <a:gd name="T29" fmla="*/ 250 h 790"/>
              <a:gd name="T30" fmla="*/ 101 w 298"/>
              <a:gd name="T31" fmla="*/ 195 h 790"/>
              <a:gd name="T32" fmla="*/ 112 w 298"/>
              <a:gd name="T33" fmla="*/ 166 h 790"/>
              <a:gd name="T34" fmla="*/ 102 w 298"/>
              <a:gd name="T35" fmla="*/ 147 h 790"/>
              <a:gd name="T36" fmla="*/ 81 w 298"/>
              <a:gd name="T37" fmla="*/ 145 h 790"/>
              <a:gd name="T38" fmla="*/ 82 w 298"/>
              <a:gd name="T39" fmla="*/ 113 h 790"/>
              <a:gd name="T40" fmla="*/ 85 w 298"/>
              <a:gd name="T41" fmla="*/ 93 h 790"/>
              <a:gd name="T42" fmla="*/ 75 w 298"/>
              <a:gd name="T43" fmla="*/ 74 h 790"/>
              <a:gd name="T44" fmla="*/ 70 w 298"/>
              <a:gd name="T45" fmla="*/ 34 h 790"/>
              <a:gd name="T46" fmla="*/ 51 w 298"/>
              <a:gd name="T47" fmla="*/ 30 h 790"/>
              <a:gd name="T48" fmla="*/ 42 w 298"/>
              <a:gd name="T49" fmla="*/ 62 h 790"/>
              <a:gd name="T50" fmla="*/ 31 w 298"/>
              <a:gd name="T51" fmla="*/ 74 h 790"/>
              <a:gd name="T52" fmla="*/ 19 w 298"/>
              <a:gd name="T53" fmla="*/ 77 h 790"/>
              <a:gd name="T54" fmla="*/ 39 w 298"/>
              <a:gd name="T55" fmla="*/ 114 h 790"/>
              <a:gd name="T56" fmla="*/ 27 w 298"/>
              <a:gd name="T57" fmla="*/ 127 h 790"/>
              <a:gd name="T58" fmla="*/ 11 w 298"/>
              <a:gd name="T59" fmla="*/ 138 h 790"/>
              <a:gd name="T60" fmla="*/ 23 w 298"/>
              <a:gd name="T61" fmla="*/ 166 h 790"/>
              <a:gd name="T62" fmla="*/ 21 w 298"/>
              <a:gd name="T63" fmla="*/ 184 h 790"/>
              <a:gd name="T64" fmla="*/ 13 w 298"/>
              <a:gd name="T65" fmla="*/ 202 h 790"/>
              <a:gd name="T66" fmla="*/ 12 w 298"/>
              <a:gd name="T67" fmla="*/ 218 h 790"/>
              <a:gd name="T68" fmla="*/ 0 w 298"/>
              <a:gd name="T69" fmla="*/ 764 h 790"/>
              <a:gd name="T70" fmla="*/ 159 w 298"/>
              <a:gd name="T71" fmla="*/ 777 h 790"/>
              <a:gd name="T72" fmla="*/ 288 w 298"/>
              <a:gd name="T73" fmla="*/ 704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8" h="790">
                <a:moveTo>
                  <a:pt x="288" y="704"/>
                </a:moveTo>
                <a:cubicBezTo>
                  <a:pt x="269" y="696"/>
                  <a:pt x="260" y="710"/>
                  <a:pt x="257" y="705"/>
                </a:cubicBezTo>
                <a:cubicBezTo>
                  <a:pt x="253" y="700"/>
                  <a:pt x="243" y="692"/>
                  <a:pt x="219" y="696"/>
                </a:cubicBezTo>
                <a:cubicBezTo>
                  <a:pt x="216" y="688"/>
                  <a:pt x="204" y="686"/>
                  <a:pt x="187" y="683"/>
                </a:cubicBezTo>
                <a:cubicBezTo>
                  <a:pt x="181" y="682"/>
                  <a:pt x="185" y="666"/>
                  <a:pt x="223" y="668"/>
                </a:cubicBezTo>
                <a:cubicBezTo>
                  <a:pt x="241" y="668"/>
                  <a:pt x="242" y="651"/>
                  <a:pt x="244" y="648"/>
                </a:cubicBezTo>
                <a:cubicBezTo>
                  <a:pt x="278" y="658"/>
                  <a:pt x="286" y="618"/>
                  <a:pt x="284" y="592"/>
                </a:cubicBezTo>
                <a:cubicBezTo>
                  <a:pt x="283" y="582"/>
                  <a:pt x="278" y="573"/>
                  <a:pt x="269" y="578"/>
                </a:cubicBezTo>
                <a:cubicBezTo>
                  <a:pt x="258" y="584"/>
                  <a:pt x="254" y="581"/>
                  <a:pt x="252" y="577"/>
                </a:cubicBezTo>
                <a:cubicBezTo>
                  <a:pt x="246" y="565"/>
                  <a:pt x="229" y="599"/>
                  <a:pt x="209" y="580"/>
                </a:cubicBezTo>
                <a:cubicBezTo>
                  <a:pt x="243" y="567"/>
                  <a:pt x="246" y="540"/>
                  <a:pt x="237" y="537"/>
                </a:cubicBezTo>
                <a:cubicBezTo>
                  <a:pt x="222" y="533"/>
                  <a:pt x="207" y="542"/>
                  <a:pt x="211" y="531"/>
                </a:cubicBezTo>
                <a:cubicBezTo>
                  <a:pt x="216" y="511"/>
                  <a:pt x="198" y="530"/>
                  <a:pt x="174" y="525"/>
                </a:cubicBezTo>
                <a:cubicBezTo>
                  <a:pt x="185" y="510"/>
                  <a:pt x="152" y="508"/>
                  <a:pt x="133" y="513"/>
                </a:cubicBezTo>
                <a:cubicBezTo>
                  <a:pt x="150" y="494"/>
                  <a:pt x="190" y="481"/>
                  <a:pt x="192" y="477"/>
                </a:cubicBezTo>
                <a:cubicBezTo>
                  <a:pt x="197" y="469"/>
                  <a:pt x="169" y="460"/>
                  <a:pt x="189" y="459"/>
                </a:cubicBezTo>
                <a:cubicBezTo>
                  <a:pt x="202" y="457"/>
                  <a:pt x="217" y="450"/>
                  <a:pt x="219" y="427"/>
                </a:cubicBezTo>
                <a:cubicBezTo>
                  <a:pt x="220" y="417"/>
                  <a:pt x="213" y="406"/>
                  <a:pt x="204" y="413"/>
                </a:cubicBezTo>
                <a:cubicBezTo>
                  <a:pt x="191" y="425"/>
                  <a:pt x="194" y="400"/>
                  <a:pt x="171" y="422"/>
                </a:cubicBezTo>
                <a:cubicBezTo>
                  <a:pt x="167" y="425"/>
                  <a:pt x="168" y="415"/>
                  <a:pt x="158" y="417"/>
                </a:cubicBezTo>
                <a:cubicBezTo>
                  <a:pt x="149" y="418"/>
                  <a:pt x="144" y="425"/>
                  <a:pt x="136" y="434"/>
                </a:cubicBezTo>
                <a:cubicBezTo>
                  <a:pt x="129" y="419"/>
                  <a:pt x="106" y="427"/>
                  <a:pt x="112" y="412"/>
                </a:cubicBezTo>
                <a:cubicBezTo>
                  <a:pt x="138" y="406"/>
                  <a:pt x="114" y="397"/>
                  <a:pt x="129" y="395"/>
                </a:cubicBezTo>
                <a:cubicBezTo>
                  <a:pt x="141" y="394"/>
                  <a:pt x="143" y="376"/>
                  <a:pt x="145" y="374"/>
                </a:cubicBezTo>
                <a:cubicBezTo>
                  <a:pt x="168" y="368"/>
                  <a:pt x="169" y="346"/>
                  <a:pt x="169" y="343"/>
                </a:cubicBezTo>
                <a:cubicBezTo>
                  <a:pt x="169" y="338"/>
                  <a:pt x="125" y="349"/>
                  <a:pt x="116" y="329"/>
                </a:cubicBezTo>
                <a:cubicBezTo>
                  <a:pt x="166" y="316"/>
                  <a:pt x="110" y="311"/>
                  <a:pt x="99" y="304"/>
                </a:cubicBezTo>
                <a:cubicBezTo>
                  <a:pt x="106" y="304"/>
                  <a:pt x="140" y="278"/>
                  <a:pt x="128" y="270"/>
                </a:cubicBezTo>
                <a:cubicBezTo>
                  <a:pt x="130" y="261"/>
                  <a:pt x="146" y="249"/>
                  <a:pt x="131" y="242"/>
                </a:cubicBezTo>
                <a:cubicBezTo>
                  <a:pt x="123" y="237"/>
                  <a:pt x="110" y="245"/>
                  <a:pt x="103" y="250"/>
                </a:cubicBezTo>
                <a:cubicBezTo>
                  <a:pt x="110" y="222"/>
                  <a:pt x="78" y="231"/>
                  <a:pt x="70" y="231"/>
                </a:cubicBezTo>
                <a:cubicBezTo>
                  <a:pt x="100" y="215"/>
                  <a:pt x="110" y="202"/>
                  <a:pt x="101" y="195"/>
                </a:cubicBezTo>
                <a:cubicBezTo>
                  <a:pt x="94" y="198"/>
                  <a:pt x="93" y="189"/>
                  <a:pt x="97" y="184"/>
                </a:cubicBezTo>
                <a:cubicBezTo>
                  <a:pt x="100" y="180"/>
                  <a:pt x="127" y="176"/>
                  <a:pt x="112" y="166"/>
                </a:cubicBezTo>
                <a:cubicBezTo>
                  <a:pt x="108" y="163"/>
                  <a:pt x="102" y="167"/>
                  <a:pt x="95" y="159"/>
                </a:cubicBezTo>
                <a:cubicBezTo>
                  <a:pt x="99" y="155"/>
                  <a:pt x="102" y="154"/>
                  <a:pt x="102" y="147"/>
                </a:cubicBezTo>
                <a:cubicBezTo>
                  <a:pt x="99" y="145"/>
                  <a:pt x="72" y="154"/>
                  <a:pt x="74" y="143"/>
                </a:cubicBezTo>
                <a:cubicBezTo>
                  <a:pt x="76" y="143"/>
                  <a:pt x="78" y="146"/>
                  <a:pt x="81" y="145"/>
                </a:cubicBezTo>
                <a:cubicBezTo>
                  <a:pt x="100" y="128"/>
                  <a:pt x="68" y="126"/>
                  <a:pt x="66" y="116"/>
                </a:cubicBezTo>
                <a:cubicBezTo>
                  <a:pt x="75" y="120"/>
                  <a:pt x="80" y="119"/>
                  <a:pt x="82" y="113"/>
                </a:cubicBezTo>
                <a:cubicBezTo>
                  <a:pt x="86" y="101"/>
                  <a:pt x="71" y="106"/>
                  <a:pt x="69" y="103"/>
                </a:cubicBezTo>
                <a:cubicBezTo>
                  <a:pt x="77" y="97"/>
                  <a:pt x="83" y="97"/>
                  <a:pt x="85" y="93"/>
                </a:cubicBezTo>
                <a:cubicBezTo>
                  <a:pt x="89" y="85"/>
                  <a:pt x="79" y="90"/>
                  <a:pt x="76" y="85"/>
                </a:cubicBezTo>
                <a:cubicBezTo>
                  <a:pt x="73" y="81"/>
                  <a:pt x="77" y="77"/>
                  <a:pt x="75" y="74"/>
                </a:cubicBezTo>
                <a:cubicBezTo>
                  <a:pt x="73" y="73"/>
                  <a:pt x="65" y="70"/>
                  <a:pt x="80" y="57"/>
                </a:cubicBezTo>
                <a:cubicBezTo>
                  <a:pt x="86" y="51"/>
                  <a:pt x="69" y="43"/>
                  <a:pt x="70" y="34"/>
                </a:cubicBezTo>
                <a:cubicBezTo>
                  <a:pt x="71" y="28"/>
                  <a:pt x="69" y="0"/>
                  <a:pt x="61" y="4"/>
                </a:cubicBezTo>
                <a:cubicBezTo>
                  <a:pt x="50" y="10"/>
                  <a:pt x="58" y="20"/>
                  <a:pt x="51" y="30"/>
                </a:cubicBezTo>
                <a:cubicBezTo>
                  <a:pt x="47" y="36"/>
                  <a:pt x="35" y="34"/>
                  <a:pt x="49" y="64"/>
                </a:cubicBezTo>
                <a:cubicBezTo>
                  <a:pt x="46" y="64"/>
                  <a:pt x="43" y="64"/>
                  <a:pt x="42" y="62"/>
                </a:cubicBezTo>
                <a:cubicBezTo>
                  <a:pt x="35" y="67"/>
                  <a:pt x="48" y="80"/>
                  <a:pt x="43" y="85"/>
                </a:cubicBezTo>
                <a:cubicBezTo>
                  <a:pt x="40" y="74"/>
                  <a:pt x="33" y="76"/>
                  <a:pt x="31" y="74"/>
                </a:cubicBezTo>
                <a:cubicBezTo>
                  <a:pt x="29" y="72"/>
                  <a:pt x="25" y="65"/>
                  <a:pt x="23" y="75"/>
                </a:cubicBezTo>
                <a:cubicBezTo>
                  <a:pt x="22" y="75"/>
                  <a:pt x="20" y="77"/>
                  <a:pt x="19" y="77"/>
                </a:cubicBezTo>
                <a:cubicBezTo>
                  <a:pt x="21" y="89"/>
                  <a:pt x="37" y="90"/>
                  <a:pt x="42" y="100"/>
                </a:cubicBezTo>
                <a:cubicBezTo>
                  <a:pt x="44" y="105"/>
                  <a:pt x="42" y="108"/>
                  <a:pt x="39" y="114"/>
                </a:cubicBezTo>
                <a:cubicBezTo>
                  <a:pt x="37" y="117"/>
                  <a:pt x="48" y="116"/>
                  <a:pt x="40" y="133"/>
                </a:cubicBezTo>
                <a:cubicBezTo>
                  <a:pt x="35" y="132"/>
                  <a:pt x="32" y="128"/>
                  <a:pt x="27" y="127"/>
                </a:cubicBezTo>
                <a:cubicBezTo>
                  <a:pt x="22" y="126"/>
                  <a:pt x="25" y="136"/>
                  <a:pt x="14" y="126"/>
                </a:cubicBezTo>
                <a:cubicBezTo>
                  <a:pt x="8" y="129"/>
                  <a:pt x="10" y="134"/>
                  <a:pt x="11" y="138"/>
                </a:cubicBezTo>
                <a:cubicBezTo>
                  <a:pt x="1" y="134"/>
                  <a:pt x="5" y="152"/>
                  <a:pt x="12" y="154"/>
                </a:cubicBezTo>
                <a:cubicBezTo>
                  <a:pt x="3" y="158"/>
                  <a:pt x="21" y="165"/>
                  <a:pt x="23" y="166"/>
                </a:cubicBezTo>
                <a:cubicBezTo>
                  <a:pt x="19" y="171"/>
                  <a:pt x="32" y="182"/>
                  <a:pt x="34" y="186"/>
                </a:cubicBezTo>
                <a:cubicBezTo>
                  <a:pt x="33" y="189"/>
                  <a:pt x="27" y="189"/>
                  <a:pt x="21" y="184"/>
                </a:cubicBezTo>
                <a:cubicBezTo>
                  <a:pt x="19" y="183"/>
                  <a:pt x="21" y="196"/>
                  <a:pt x="6" y="183"/>
                </a:cubicBezTo>
                <a:cubicBezTo>
                  <a:pt x="0" y="198"/>
                  <a:pt x="10" y="197"/>
                  <a:pt x="13" y="202"/>
                </a:cubicBezTo>
                <a:cubicBezTo>
                  <a:pt x="23" y="215"/>
                  <a:pt x="29" y="215"/>
                  <a:pt x="33" y="221"/>
                </a:cubicBezTo>
                <a:cubicBezTo>
                  <a:pt x="30" y="222"/>
                  <a:pt x="27" y="228"/>
                  <a:pt x="12" y="218"/>
                </a:cubicBezTo>
                <a:cubicBezTo>
                  <a:pt x="3" y="212"/>
                  <a:pt x="6" y="225"/>
                  <a:pt x="0" y="226"/>
                </a:cubicBezTo>
                <a:cubicBezTo>
                  <a:pt x="0" y="764"/>
                  <a:pt x="0" y="764"/>
                  <a:pt x="0" y="764"/>
                </a:cubicBezTo>
                <a:cubicBezTo>
                  <a:pt x="11" y="770"/>
                  <a:pt x="33" y="785"/>
                  <a:pt x="68" y="771"/>
                </a:cubicBezTo>
                <a:cubicBezTo>
                  <a:pt x="82" y="765"/>
                  <a:pt x="134" y="790"/>
                  <a:pt x="159" y="777"/>
                </a:cubicBezTo>
                <a:cubicBezTo>
                  <a:pt x="209" y="751"/>
                  <a:pt x="224" y="775"/>
                  <a:pt x="271" y="751"/>
                </a:cubicBezTo>
                <a:cubicBezTo>
                  <a:pt x="298" y="737"/>
                  <a:pt x="295" y="707"/>
                  <a:pt x="288" y="70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47" name="Freeform 303"/>
          <p:cNvSpPr>
            <a:spLocks/>
          </p:cNvSpPr>
          <p:nvPr/>
        </p:nvSpPr>
        <p:spPr bwMode="auto">
          <a:xfrm>
            <a:off x="7047206" y="4449939"/>
            <a:ext cx="2093838" cy="720014"/>
          </a:xfrm>
          <a:custGeom>
            <a:avLst/>
            <a:gdLst>
              <a:gd name="T0" fmla="*/ 500 w 500"/>
              <a:gd name="T1" fmla="*/ 62 h 141"/>
              <a:gd name="T2" fmla="*/ 150 w 500"/>
              <a:gd name="T3" fmla="*/ 9 h 141"/>
              <a:gd name="T4" fmla="*/ 7 w 500"/>
              <a:gd name="T5" fmla="*/ 141 h 141"/>
              <a:gd name="T6" fmla="*/ 500 w 500"/>
              <a:gd name="T7" fmla="*/ 141 h 141"/>
              <a:gd name="T8" fmla="*/ 500 w 500"/>
              <a:gd name="T9" fmla="*/ 62 h 141"/>
              <a:gd name="connsiteX0" fmla="*/ 9873 w 9873"/>
              <a:gd name="connsiteY0" fmla="*/ 3827 h 9430"/>
              <a:gd name="connsiteX1" fmla="*/ 2873 w 9873"/>
              <a:gd name="connsiteY1" fmla="*/ 68 h 9430"/>
              <a:gd name="connsiteX2" fmla="*/ 13 w 9873"/>
              <a:gd name="connsiteY2" fmla="*/ 9430 h 9430"/>
              <a:gd name="connsiteX3" fmla="*/ 9873 w 9873"/>
              <a:gd name="connsiteY3" fmla="*/ 9430 h 9430"/>
              <a:gd name="connsiteX4" fmla="*/ 9873 w 9873"/>
              <a:gd name="connsiteY4" fmla="*/ 3827 h 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73" h="9430">
                <a:moveTo>
                  <a:pt x="9873" y="3827"/>
                </a:moveTo>
                <a:cubicBezTo>
                  <a:pt x="9573" y="3543"/>
                  <a:pt x="5073" y="-570"/>
                  <a:pt x="2873" y="68"/>
                </a:cubicBezTo>
                <a:cubicBezTo>
                  <a:pt x="896" y="1885"/>
                  <a:pt x="-127" y="9430"/>
                  <a:pt x="13" y="9430"/>
                </a:cubicBezTo>
                <a:lnTo>
                  <a:pt x="9873" y="9430"/>
                </a:lnTo>
                <a:lnTo>
                  <a:pt x="9873" y="3827"/>
                </a:lnTo>
                <a:close/>
              </a:path>
            </a:pathLst>
          </a:custGeom>
          <a:gradFill>
            <a:gsLst>
              <a:gs pos="70000">
                <a:srgbClr val="D2E1F4"/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48" name="Freeform 304"/>
          <p:cNvSpPr>
            <a:spLocks/>
          </p:cNvSpPr>
          <p:nvPr/>
        </p:nvSpPr>
        <p:spPr bwMode="auto">
          <a:xfrm>
            <a:off x="-42404" y="4624244"/>
            <a:ext cx="3636161" cy="545710"/>
          </a:xfrm>
          <a:custGeom>
            <a:avLst/>
            <a:gdLst>
              <a:gd name="T0" fmla="*/ 0 w 1042"/>
              <a:gd name="T1" fmla="*/ 101 h 101"/>
              <a:gd name="T2" fmla="*/ 0 w 1042"/>
              <a:gd name="T3" fmla="*/ 22 h 101"/>
              <a:gd name="T4" fmla="*/ 411 w 1042"/>
              <a:gd name="T5" fmla="*/ 15 h 101"/>
              <a:gd name="T6" fmla="*/ 840 w 1042"/>
              <a:gd name="T7" fmla="*/ 76 h 101"/>
              <a:gd name="T8" fmla="*/ 1042 w 1042"/>
              <a:gd name="T9" fmla="*/ 101 h 101"/>
              <a:gd name="T10" fmla="*/ 0 w 1042"/>
              <a:gd name="T11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2" h="101">
                <a:moveTo>
                  <a:pt x="0" y="101"/>
                </a:moveTo>
                <a:cubicBezTo>
                  <a:pt x="0" y="22"/>
                  <a:pt x="0" y="22"/>
                  <a:pt x="0" y="22"/>
                </a:cubicBezTo>
                <a:cubicBezTo>
                  <a:pt x="20" y="23"/>
                  <a:pt x="256" y="31"/>
                  <a:pt x="411" y="15"/>
                </a:cubicBezTo>
                <a:cubicBezTo>
                  <a:pt x="566" y="0"/>
                  <a:pt x="645" y="27"/>
                  <a:pt x="840" y="76"/>
                </a:cubicBezTo>
                <a:cubicBezTo>
                  <a:pt x="906" y="93"/>
                  <a:pt x="974" y="96"/>
                  <a:pt x="1042" y="101"/>
                </a:cubicBezTo>
                <a:lnTo>
                  <a:pt x="0" y="101"/>
                </a:lnTo>
                <a:close/>
              </a:path>
            </a:pathLst>
          </a:cu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49" name="Freeform 305"/>
          <p:cNvSpPr>
            <a:spLocks/>
          </p:cNvSpPr>
          <p:nvPr/>
        </p:nvSpPr>
        <p:spPr bwMode="auto">
          <a:xfrm>
            <a:off x="-42404" y="3878356"/>
            <a:ext cx="2550630" cy="1355105"/>
          </a:xfrm>
          <a:custGeom>
            <a:avLst/>
            <a:gdLst>
              <a:gd name="T0" fmla="*/ 0 w 731"/>
              <a:gd name="T1" fmla="*/ 96 h 250"/>
              <a:gd name="T2" fmla="*/ 366 w 731"/>
              <a:gd name="T3" fmla="*/ 115 h 250"/>
              <a:gd name="T4" fmla="*/ 709 w 731"/>
              <a:gd name="T5" fmla="*/ 190 h 250"/>
              <a:gd name="T6" fmla="*/ 520 w 731"/>
              <a:gd name="T7" fmla="*/ 183 h 250"/>
              <a:gd name="T8" fmla="*/ 247 w 731"/>
              <a:gd name="T9" fmla="*/ 210 h 250"/>
              <a:gd name="T10" fmla="*/ 0 w 731"/>
              <a:gd name="T11" fmla="*/ 211 h 250"/>
              <a:gd name="T12" fmla="*/ 0 w 731"/>
              <a:gd name="T13" fmla="*/ 9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31" h="250">
                <a:moveTo>
                  <a:pt x="0" y="96"/>
                </a:moveTo>
                <a:cubicBezTo>
                  <a:pt x="199" y="0"/>
                  <a:pt x="313" y="129"/>
                  <a:pt x="366" y="115"/>
                </a:cubicBezTo>
                <a:cubicBezTo>
                  <a:pt x="471" y="85"/>
                  <a:pt x="731" y="175"/>
                  <a:pt x="709" y="190"/>
                </a:cubicBezTo>
                <a:cubicBezTo>
                  <a:pt x="650" y="184"/>
                  <a:pt x="574" y="157"/>
                  <a:pt x="520" y="183"/>
                </a:cubicBezTo>
                <a:cubicBezTo>
                  <a:pt x="380" y="250"/>
                  <a:pt x="340" y="174"/>
                  <a:pt x="247" y="210"/>
                </a:cubicBezTo>
                <a:cubicBezTo>
                  <a:pt x="186" y="233"/>
                  <a:pt x="28" y="226"/>
                  <a:pt x="0" y="211"/>
                </a:cubicBezTo>
                <a:lnTo>
                  <a:pt x="0" y="96"/>
                </a:ln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83" name="Group 376"/>
          <p:cNvGrpSpPr>
            <a:grpSpLocks noChangeAspect="1"/>
          </p:cNvGrpSpPr>
          <p:nvPr/>
        </p:nvGrpSpPr>
        <p:grpSpPr bwMode="auto">
          <a:xfrm>
            <a:off x="790733" y="2697957"/>
            <a:ext cx="1497013" cy="2565400"/>
            <a:chOff x="515" y="2458"/>
            <a:chExt cx="943" cy="1616"/>
          </a:xfrm>
        </p:grpSpPr>
        <p:sp>
          <p:nvSpPr>
            <p:cNvPr id="3368" name="Freeform 377"/>
            <p:cNvSpPr>
              <a:spLocks/>
            </p:cNvSpPr>
            <p:nvPr/>
          </p:nvSpPr>
          <p:spPr bwMode="auto">
            <a:xfrm>
              <a:off x="912" y="2505"/>
              <a:ext cx="203" cy="1569"/>
            </a:xfrm>
            <a:custGeom>
              <a:avLst/>
              <a:gdLst>
                <a:gd name="T0" fmla="*/ 52 w 86"/>
                <a:gd name="T1" fmla="*/ 0 h 664"/>
                <a:gd name="T2" fmla="*/ 82 w 86"/>
                <a:gd name="T3" fmla="*/ 436 h 664"/>
                <a:gd name="T4" fmla="*/ 79 w 86"/>
                <a:gd name="T5" fmla="*/ 660 h 664"/>
                <a:gd name="T6" fmla="*/ 2 w 86"/>
                <a:gd name="T7" fmla="*/ 664 h 664"/>
                <a:gd name="T8" fmla="*/ 16 w 86"/>
                <a:gd name="T9" fmla="*/ 329 h 664"/>
                <a:gd name="T10" fmla="*/ 0 w 86"/>
                <a:gd name="T11" fmla="*/ 8 h 664"/>
                <a:gd name="T12" fmla="*/ 52 w 86"/>
                <a:gd name="T13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64">
                  <a:moveTo>
                    <a:pt x="52" y="0"/>
                  </a:moveTo>
                  <a:cubicBezTo>
                    <a:pt x="75" y="169"/>
                    <a:pt x="78" y="286"/>
                    <a:pt x="82" y="436"/>
                  </a:cubicBezTo>
                  <a:cubicBezTo>
                    <a:pt x="86" y="533"/>
                    <a:pt x="84" y="598"/>
                    <a:pt x="79" y="660"/>
                  </a:cubicBezTo>
                  <a:cubicBezTo>
                    <a:pt x="2" y="664"/>
                    <a:pt x="2" y="664"/>
                    <a:pt x="2" y="664"/>
                  </a:cubicBezTo>
                  <a:cubicBezTo>
                    <a:pt x="12" y="564"/>
                    <a:pt x="18" y="404"/>
                    <a:pt x="16" y="329"/>
                  </a:cubicBezTo>
                  <a:cubicBezTo>
                    <a:pt x="14" y="179"/>
                    <a:pt x="8" y="159"/>
                    <a:pt x="0" y="8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D3D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9" name="Freeform 378"/>
            <p:cNvSpPr>
              <a:spLocks/>
            </p:cNvSpPr>
            <p:nvPr/>
          </p:nvSpPr>
          <p:spPr bwMode="auto">
            <a:xfrm>
              <a:off x="950" y="2966"/>
              <a:ext cx="101" cy="1025"/>
            </a:xfrm>
            <a:custGeom>
              <a:avLst/>
              <a:gdLst>
                <a:gd name="T0" fmla="*/ 39 w 43"/>
                <a:gd name="T1" fmla="*/ 434 h 434"/>
                <a:gd name="T2" fmla="*/ 0 w 43"/>
                <a:gd name="T3" fmla="*/ 422 h 434"/>
                <a:gd name="T4" fmla="*/ 15 w 43"/>
                <a:gd name="T5" fmla="*/ 16 h 434"/>
                <a:gd name="T6" fmla="*/ 39 w 43"/>
                <a:gd name="T7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434">
                  <a:moveTo>
                    <a:pt x="39" y="434"/>
                  </a:moveTo>
                  <a:cubicBezTo>
                    <a:pt x="39" y="434"/>
                    <a:pt x="22" y="424"/>
                    <a:pt x="0" y="422"/>
                  </a:cubicBezTo>
                  <a:cubicBezTo>
                    <a:pt x="27" y="337"/>
                    <a:pt x="13" y="33"/>
                    <a:pt x="15" y="16"/>
                  </a:cubicBezTo>
                  <a:cubicBezTo>
                    <a:pt x="17" y="0"/>
                    <a:pt x="43" y="222"/>
                    <a:pt x="39" y="434"/>
                  </a:cubicBezTo>
                  <a:close/>
                </a:path>
              </a:pathLst>
            </a:custGeom>
            <a:solidFill>
              <a:srgbClr val="C6CE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4" name="Freeform 388"/>
            <p:cNvSpPr>
              <a:spLocks/>
            </p:cNvSpPr>
            <p:nvPr/>
          </p:nvSpPr>
          <p:spPr bwMode="auto">
            <a:xfrm>
              <a:off x="933" y="2843"/>
              <a:ext cx="141" cy="62"/>
            </a:xfrm>
            <a:custGeom>
              <a:avLst/>
              <a:gdLst>
                <a:gd name="T0" fmla="*/ 2 w 60"/>
                <a:gd name="T1" fmla="*/ 25 h 26"/>
                <a:gd name="T2" fmla="*/ 35 w 60"/>
                <a:gd name="T3" fmla="*/ 25 h 26"/>
                <a:gd name="T4" fmla="*/ 60 w 60"/>
                <a:gd name="T5" fmla="*/ 22 h 26"/>
                <a:gd name="T6" fmla="*/ 23 w 60"/>
                <a:gd name="T7" fmla="*/ 5 h 26"/>
                <a:gd name="T8" fmla="*/ 0 w 60"/>
                <a:gd name="T9" fmla="*/ 0 h 26"/>
                <a:gd name="T10" fmla="*/ 2 w 60"/>
                <a:gd name="T1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6">
                  <a:moveTo>
                    <a:pt x="2" y="25"/>
                  </a:moveTo>
                  <a:cubicBezTo>
                    <a:pt x="2" y="25"/>
                    <a:pt x="14" y="26"/>
                    <a:pt x="35" y="25"/>
                  </a:cubicBezTo>
                  <a:cubicBezTo>
                    <a:pt x="48" y="24"/>
                    <a:pt x="60" y="23"/>
                    <a:pt x="60" y="22"/>
                  </a:cubicBezTo>
                  <a:cubicBezTo>
                    <a:pt x="59" y="22"/>
                    <a:pt x="46" y="12"/>
                    <a:pt x="23" y="5"/>
                  </a:cubicBezTo>
                  <a:cubicBezTo>
                    <a:pt x="16" y="2"/>
                    <a:pt x="0" y="0"/>
                    <a:pt x="0" y="0"/>
                  </a:cubicBezTo>
                  <a:lnTo>
                    <a:pt x="2" y="25"/>
                  </a:lnTo>
                  <a:close/>
                </a:path>
              </a:pathLst>
            </a:custGeom>
            <a:solidFill>
              <a:srgbClr val="C51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0" name="Freeform 380"/>
            <p:cNvSpPr>
              <a:spLocks/>
            </p:cNvSpPr>
            <p:nvPr/>
          </p:nvSpPr>
          <p:spPr bwMode="auto">
            <a:xfrm>
              <a:off x="922" y="2661"/>
              <a:ext cx="141" cy="88"/>
            </a:xfrm>
            <a:custGeom>
              <a:avLst/>
              <a:gdLst>
                <a:gd name="T0" fmla="*/ 2 w 60"/>
                <a:gd name="T1" fmla="*/ 27 h 37"/>
                <a:gd name="T2" fmla="*/ 0 w 60"/>
                <a:gd name="T3" fmla="*/ 4 h 37"/>
                <a:gd name="T4" fmla="*/ 57 w 60"/>
                <a:gd name="T5" fmla="*/ 4 h 37"/>
                <a:gd name="T6" fmla="*/ 60 w 60"/>
                <a:gd name="T7" fmla="*/ 30 h 37"/>
                <a:gd name="T8" fmla="*/ 2 w 60"/>
                <a:gd name="T9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7">
                  <a:moveTo>
                    <a:pt x="2" y="27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48" y="0"/>
                    <a:pt x="57" y="4"/>
                  </a:cubicBezTo>
                  <a:cubicBezTo>
                    <a:pt x="58" y="17"/>
                    <a:pt x="60" y="30"/>
                    <a:pt x="60" y="30"/>
                  </a:cubicBezTo>
                  <a:cubicBezTo>
                    <a:pt x="60" y="30"/>
                    <a:pt x="29" y="37"/>
                    <a:pt x="2" y="27"/>
                  </a:cubicBezTo>
                  <a:close/>
                </a:path>
              </a:pathLst>
            </a:custGeom>
            <a:solidFill>
              <a:srgbClr val="9CA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1" name="Freeform 381"/>
            <p:cNvSpPr>
              <a:spLocks/>
            </p:cNvSpPr>
            <p:nvPr/>
          </p:nvSpPr>
          <p:spPr bwMode="auto">
            <a:xfrm>
              <a:off x="933" y="3800"/>
              <a:ext cx="173" cy="265"/>
            </a:xfrm>
            <a:custGeom>
              <a:avLst/>
              <a:gdLst>
                <a:gd name="T0" fmla="*/ 70 w 73"/>
                <a:gd name="T1" fmla="*/ 112 h 112"/>
                <a:gd name="T2" fmla="*/ 73 w 73"/>
                <a:gd name="T3" fmla="*/ 65 h 112"/>
                <a:gd name="T4" fmla="*/ 2 w 73"/>
                <a:gd name="T5" fmla="*/ 0 h 112"/>
                <a:gd name="T6" fmla="*/ 0 w 73"/>
                <a:gd name="T7" fmla="*/ 32 h 112"/>
                <a:gd name="T8" fmla="*/ 70 w 73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12">
                  <a:moveTo>
                    <a:pt x="70" y="112"/>
                  </a:moveTo>
                  <a:cubicBezTo>
                    <a:pt x="71" y="95"/>
                    <a:pt x="72" y="80"/>
                    <a:pt x="73" y="65"/>
                  </a:cubicBezTo>
                  <a:cubicBezTo>
                    <a:pt x="53" y="27"/>
                    <a:pt x="18" y="11"/>
                    <a:pt x="2" y="0"/>
                  </a:cubicBezTo>
                  <a:cubicBezTo>
                    <a:pt x="1" y="11"/>
                    <a:pt x="1" y="21"/>
                    <a:pt x="0" y="32"/>
                  </a:cubicBezTo>
                  <a:cubicBezTo>
                    <a:pt x="18" y="45"/>
                    <a:pt x="41" y="61"/>
                    <a:pt x="70" y="112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2" name="Freeform 382"/>
            <p:cNvSpPr>
              <a:spLocks/>
            </p:cNvSpPr>
            <p:nvPr/>
          </p:nvSpPr>
          <p:spPr bwMode="auto">
            <a:xfrm>
              <a:off x="945" y="3594"/>
              <a:ext cx="165" cy="244"/>
            </a:xfrm>
            <a:custGeom>
              <a:avLst/>
              <a:gdLst>
                <a:gd name="T0" fmla="*/ 70 w 70"/>
                <a:gd name="T1" fmla="*/ 103 h 103"/>
                <a:gd name="T2" fmla="*/ 70 w 70"/>
                <a:gd name="T3" fmla="*/ 57 h 103"/>
                <a:gd name="T4" fmla="*/ 1 w 70"/>
                <a:gd name="T5" fmla="*/ 0 h 103"/>
                <a:gd name="T6" fmla="*/ 0 w 70"/>
                <a:gd name="T7" fmla="*/ 32 h 103"/>
                <a:gd name="T8" fmla="*/ 70 w 70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3">
                  <a:moveTo>
                    <a:pt x="70" y="103"/>
                  </a:moveTo>
                  <a:cubicBezTo>
                    <a:pt x="70" y="89"/>
                    <a:pt x="70" y="69"/>
                    <a:pt x="70" y="57"/>
                  </a:cubicBezTo>
                  <a:cubicBezTo>
                    <a:pt x="47" y="27"/>
                    <a:pt x="16" y="8"/>
                    <a:pt x="1" y="0"/>
                  </a:cubicBezTo>
                  <a:cubicBezTo>
                    <a:pt x="1" y="10"/>
                    <a:pt x="0" y="22"/>
                    <a:pt x="0" y="32"/>
                  </a:cubicBezTo>
                  <a:cubicBezTo>
                    <a:pt x="17" y="42"/>
                    <a:pt x="49" y="68"/>
                    <a:pt x="70" y="103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3" name="Freeform 383"/>
            <p:cNvSpPr>
              <a:spLocks/>
            </p:cNvSpPr>
            <p:nvPr/>
          </p:nvSpPr>
          <p:spPr bwMode="auto">
            <a:xfrm>
              <a:off x="950" y="3386"/>
              <a:ext cx="158" cy="206"/>
            </a:xfrm>
            <a:custGeom>
              <a:avLst/>
              <a:gdLst>
                <a:gd name="T0" fmla="*/ 67 w 67"/>
                <a:gd name="T1" fmla="*/ 87 h 87"/>
                <a:gd name="T2" fmla="*/ 66 w 67"/>
                <a:gd name="T3" fmla="*/ 46 h 87"/>
                <a:gd name="T4" fmla="*/ 0 w 67"/>
                <a:gd name="T5" fmla="*/ 0 h 87"/>
                <a:gd name="T6" fmla="*/ 0 w 67"/>
                <a:gd name="T7" fmla="*/ 32 h 87"/>
                <a:gd name="T8" fmla="*/ 67 w 67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7">
                  <a:moveTo>
                    <a:pt x="67" y="87"/>
                  </a:moveTo>
                  <a:cubicBezTo>
                    <a:pt x="67" y="73"/>
                    <a:pt x="66" y="58"/>
                    <a:pt x="66" y="46"/>
                  </a:cubicBezTo>
                  <a:cubicBezTo>
                    <a:pt x="42" y="20"/>
                    <a:pt x="15" y="6"/>
                    <a:pt x="0" y="0"/>
                  </a:cubicBezTo>
                  <a:cubicBezTo>
                    <a:pt x="0" y="12"/>
                    <a:pt x="0" y="19"/>
                    <a:pt x="0" y="32"/>
                  </a:cubicBezTo>
                  <a:cubicBezTo>
                    <a:pt x="16" y="40"/>
                    <a:pt x="45" y="56"/>
                    <a:pt x="67" y="87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4" name="Freeform 384"/>
            <p:cNvSpPr>
              <a:spLocks/>
            </p:cNvSpPr>
            <p:nvPr/>
          </p:nvSpPr>
          <p:spPr bwMode="auto">
            <a:xfrm>
              <a:off x="948" y="3188"/>
              <a:ext cx="153" cy="191"/>
            </a:xfrm>
            <a:custGeom>
              <a:avLst/>
              <a:gdLst>
                <a:gd name="T0" fmla="*/ 65 w 65"/>
                <a:gd name="T1" fmla="*/ 81 h 81"/>
                <a:gd name="T2" fmla="*/ 64 w 65"/>
                <a:gd name="T3" fmla="*/ 39 h 81"/>
                <a:gd name="T4" fmla="*/ 0 w 65"/>
                <a:gd name="T5" fmla="*/ 0 h 81"/>
                <a:gd name="T6" fmla="*/ 1 w 65"/>
                <a:gd name="T7" fmla="*/ 31 h 81"/>
                <a:gd name="T8" fmla="*/ 65 w 65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1">
                  <a:moveTo>
                    <a:pt x="65" y="81"/>
                  </a:moveTo>
                  <a:cubicBezTo>
                    <a:pt x="65" y="67"/>
                    <a:pt x="64" y="52"/>
                    <a:pt x="64" y="39"/>
                  </a:cubicBezTo>
                  <a:cubicBezTo>
                    <a:pt x="39" y="13"/>
                    <a:pt x="14" y="4"/>
                    <a:pt x="0" y="0"/>
                  </a:cubicBezTo>
                  <a:cubicBezTo>
                    <a:pt x="0" y="11"/>
                    <a:pt x="1" y="21"/>
                    <a:pt x="1" y="31"/>
                  </a:cubicBezTo>
                  <a:cubicBezTo>
                    <a:pt x="15" y="36"/>
                    <a:pt x="41" y="50"/>
                    <a:pt x="65" y="81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457" name="Picture 38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" y="2987"/>
              <a:ext cx="17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75" name="Freeform 387"/>
            <p:cNvSpPr>
              <a:spLocks/>
            </p:cNvSpPr>
            <p:nvPr/>
          </p:nvSpPr>
          <p:spPr bwMode="auto">
            <a:xfrm>
              <a:off x="922" y="2671"/>
              <a:ext cx="148" cy="134"/>
            </a:xfrm>
            <a:custGeom>
              <a:avLst/>
              <a:gdLst>
                <a:gd name="T0" fmla="*/ 63 w 63"/>
                <a:gd name="T1" fmla="*/ 57 h 57"/>
                <a:gd name="T2" fmla="*/ 60 w 63"/>
                <a:gd name="T3" fmla="*/ 24 h 57"/>
                <a:gd name="T4" fmla="*/ 0 w 63"/>
                <a:gd name="T5" fmla="*/ 0 h 57"/>
                <a:gd name="T6" fmla="*/ 2 w 63"/>
                <a:gd name="T7" fmla="*/ 28 h 57"/>
                <a:gd name="T8" fmla="*/ 63 w 63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7">
                  <a:moveTo>
                    <a:pt x="63" y="57"/>
                  </a:moveTo>
                  <a:cubicBezTo>
                    <a:pt x="62" y="43"/>
                    <a:pt x="61" y="37"/>
                    <a:pt x="60" y="24"/>
                  </a:cubicBezTo>
                  <a:cubicBezTo>
                    <a:pt x="40" y="10"/>
                    <a:pt x="13" y="3"/>
                    <a:pt x="0" y="0"/>
                  </a:cubicBezTo>
                  <a:cubicBezTo>
                    <a:pt x="0" y="10"/>
                    <a:pt x="1" y="16"/>
                    <a:pt x="2" y="28"/>
                  </a:cubicBezTo>
                  <a:cubicBezTo>
                    <a:pt x="14" y="31"/>
                    <a:pt x="39" y="36"/>
                    <a:pt x="63" y="57"/>
                  </a:cubicBezTo>
                  <a:close/>
                </a:path>
              </a:pathLst>
            </a:custGeom>
            <a:solidFill>
              <a:srgbClr val="C314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6" name="Freeform 388"/>
            <p:cNvSpPr>
              <a:spLocks/>
            </p:cNvSpPr>
            <p:nvPr/>
          </p:nvSpPr>
          <p:spPr bwMode="auto">
            <a:xfrm>
              <a:off x="922" y="2675"/>
              <a:ext cx="141" cy="62"/>
            </a:xfrm>
            <a:custGeom>
              <a:avLst/>
              <a:gdLst>
                <a:gd name="T0" fmla="*/ 2 w 60"/>
                <a:gd name="T1" fmla="*/ 25 h 26"/>
                <a:gd name="T2" fmla="*/ 35 w 60"/>
                <a:gd name="T3" fmla="*/ 25 h 26"/>
                <a:gd name="T4" fmla="*/ 60 w 60"/>
                <a:gd name="T5" fmla="*/ 22 h 26"/>
                <a:gd name="T6" fmla="*/ 23 w 60"/>
                <a:gd name="T7" fmla="*/ 5 h 26"/>
                <a:gd name="T8" fmla="*/ 0 w 60"/>
                <a:gd name="T9" fmla="*/ 0 h 26"/>
                <a:gd name="T10" fmla="*/ 2 w 60"/>
                <a:gd name="T1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6">
                  <a:moveTo>
                    <a:pt x="2" y="25"/>
                  </a:moveTo>
                  <a:cubicBezTo>
                    <a:pt x="2" y="25"/>
                    <a:pt x="14" y="26"/>
                    <a:pt x="35" y="25"/>
                  </a:cubicBezTo>
                  <a:cubicBezTo>
                    <a:pt x="48" y="24"/>
                    <a:pt x="60" y="23"/>
                    <a:pt x="60" y="22"/>
                  </a:cubicBezTo>
                  <a:cubicBezTo>
                    <a:pt x="59" y="22"/>
                    <a:pt x="46" y="12"/>
                    <a:pt x="23" y="5"/>
                  </a:cubicBezTo>
                  <a:cubicBezTo>
                    <a:pt x="16" y="2"/>
                    <a:pt x="0" y="0"/>
                    <a:pt x="0" y="0"/>
                  </a:cubicBezTo>
                  <a:lnTo>
                    <a:pt x="2" y="25"/>
                  </a:lnTo>
                  <a:close/>
                </a:path>
              </a:pathLst>
            </a:custGeom>
            <a:solidFill>
              <a:srgbClr val="C51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7" name="Freeform 389"/>
            <p:cNvSpPr>
              <a:spLocks/>
            </p:cNvSpPr>
            <p:nvPr/>
          </p:nvSpPr>
          <p:spPr bwMode="auto">
            <a:xfrm>
              <a:off x="1068" y="3252"/>
              <a:ext cx="24" cy="673"/>
            </a:xfrm>
            <a:custGeom>
              <a:avLst/>
              <a:gdLst>
                <a:gd name="T0" fmla="*/ 0 w 10"/>
                <a:gd name="T1" fmla="*/ 0 h 285"/>
                <a:gd name="T2" fmla="*/ 7 w 10"/>
                <a:gd name="T3" fmla="*/ 285 h 285"/>
                <a:gd name="T4" fmla="*/ 0 w 10"/>
                <a:gd name="T5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85">
                  <a:moveTo>
                    <a:pt x="0" y="0"/>
                  </a:moveTo>
                  <a:cubicBezTo>
                    <a:pt x="7" y="285"/>
                    <a:pt x="7" y="285"/>
                    <a:pt x="7" y="285"/>
                  </a:cubicBezTo>
                  <a:cubicBezTo>
                    <a:pt x="7" y="285"/>
                    <a:pt x="10" y="58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0" name="Freeform 390"/>
            <p:cNvSpPr>
              <a:spLocks/>
            </p:cNvSpPr>
            <p:nvPr/>
          </p:nvSpPr>
          <p:spPr bwMode="auto">
            <a:xfrm>
              <a:off x="527" y="2909"/>
              <a:ext cx="895" cy="383"/>
            </a:xfrm>
            <a:custGeom>
              <a:avLst/>
              <a:gdLst>
                <a:gd name="T0" fmla="*/ 0 w 379"/>
                <a:gd name="T1" fmla="*/ 24 h 162"/>
                <a:gd name="T2" fmla="*/ 13 w 379"/>
                <a:gd name="T3" fmla="*/ 161 h 162"/>
                <a:gd name="T4" fmla="*/ 22 w 379"/>
                <a:gd name="T5" fmla="*/ 162 h 162"/>
                <a:gd name="T6" fmla="*/ 103 w 379"/>
                <a:gd name="T7" fmla="*/ 142 h 162"/>
                <a:gd name="T8" fmla="*/ 377 w 379"/>
                <a:gd name="T9" fmla="*/ 108 h 162"/>
                <a:gd name="T10" fmla="*/ 362 w 379"/>
                <a:gd name="T11" fmla="*/ 3 h 162"/>
                <a:gd name="T12" fmla="*/ 0 w 379"/>
                <a:gd name="T13" fmla="*/ 2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9" h="162">
                  <a:moveTo>
                    <a:pt x="0" y="24"/>
                  </a:moveTo>
                  <a:cubicBezTo>
                    <a:pt x="20" y="56"/>
                    <a:pt x="14" y="123"/>
                    <a:pt x="13" y="161"/>
                  </a:cubicBezTo>
                  <a:cubicBezTo>
                    <a:pt x="17" y="161"/>
                    <a:pt x="18" y="161"/>
                    <a:pt x="22" y="162"/>
                  </a:cubicBezTo>
                  <a:cubicBezTo>
                    <a:pt x="45" y="162"/>
                    <a:pt x="84" y="145"/>
                    <a:pt x="103" y="142"/>
                  </a:cubicBezTo>
                  <a:cubicBezTo>
                    <a:pt x="217" y="124"/>
                    <a:pt x="284" y="112"/>
                    <a:pt x="377" y="108"/>
                  </a:cubicBezTo>
                  <a:cubicBezTo>
                    <a:pt x="379" y="77"/>
                    <a:pt x="363" y="30"/>
                    <a:pt x="362" y="3"/>
                  </a:cubicBezTo>
                  <a:cubicBezTo>
                    <a:pt x="330" y="0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915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1" name="Freeform 391"/>
            <p:cNvSpPr>
              <a:spLocks/>
            </p:cNvSpPr>
            <p:nvPr/>
          </p:nvSpPr>
          <p:spPr bwMode="auto">
            <a:xfrm>
              <a:off x="548" y="2897"/>
              <a:ext cx="874" cy="386"/>
            </a:xfrm>
            <a:custGeom>
              <a:avLst/>
              <a:gdLst>
                <a:gd name="T0" fmla="*/ 0 w 370"/>
                <a:gd name="T1" fmla="*/ 23 h 163"/>
                <a:gd name="T2" fmla="*/ 14 w 370"/>
                <a:gd name="T3" fmla="*/ 163 h 163"/>
                <a:gd name="T4" fmla="*/ 88 w 370"/>
                <a:gd name="T5" fmla="*/ 144 h 163"/>
                <a:gd name="T6" fmla="*/ 212 w 370"/>
                <a:gd name="T7" fmla="*/ 124 h 163"/>
                <a:gd name="T8" fmla="*/ 369 w 370"/>
                <a:gd name="T9" fmla="*/ 111 h 163"/>
                <a:gd name="T10" fmla="*/ 360 w 370"/>
                <a:gd name="T11" fmla="*/ 10 h 163"/>
                <a:gd name="T12" fmla="*/ 264 w 370"/>
                <a:gd name="T13" fmla="*/ 9 h 163"/>
                <a:gd name="T14" fmla="*/ 159 w 370"/>
                <a:gd name="T15" fmla="*/ 23 h 163"/>
                <a:gd name="T16" fmla="*/ 9 w 370"/>
                <a:gd name="T17" fmla="*/ 25 h 163"/>
                <a:gd name="T18" fmla="*/ 0 w 370"/>
                <a:gd name="T19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" h="163">
                  <a:moveTo>
                    <a:pt x="0" y="23"/>
                  </a:moveTo>
                  <a:cubicBezTo>
                    <a:pt x="20" y="55"/>
                    <a:pt x="14" y="126"/>
                    <a:pt x="14" y="163"/>
                  </a:cubicBezTo>
                  <a:cubicBezTo>
                    <a:pt x="36" y="162"/>
                    <a:pt x="65" y="149"/>
                    <a:pt x="88" y="144"/>
                  </a:cubicBezTo>
                  <a:cubicBezTo>
                    <a:pt x="129" y="135"/>
                    <a:pt x="171" y="130"/>
                    <a:pt x="212" y="124"/>
                  </a:cubicBezTo>
                  <a:cubicBezTo>
                    <a:pt x="293" y="111"/>
                    <a:pt x="338" y="112"/>
                    <a:pt x="369" y="111"/>
                  </a:cubicBezTo>
                  <a:cubicBezTo>
                    <a:pt x="370" y="80"/>
                    <a:pt x="354" y="48"/>
                    <a:pt x="360" y="10"/>
                  </a:cubicBezTo>
                  <a:cubicBezTo>
                    <a:pt x="332" y="3"/>
                    <a:pt x="295" y="0"/>
                    <a:pt x="264" y="9"/>
                  </a:cubicBezTo>
                  <a:cubicBezTo>
                    <a:pt x="222" y="21"/>
                    <a:pt x="203" y="19"/>
                    <a:pt x="159" y="23"/>
                  </a:cubicBezTo>
                  <a:cubicBezTo>
                    <a:pt x="107" y="27"/>
                    <a:pt x="61" y="25"/>
                    <a:pt x="9" y="25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CB9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2" name="Freeform 392"/>
            <p:cNvSpPr>
              <a:spLocks/>
            </p:cNvSpPr>
            <p:nvPr/>
          </p:nvSpPr>
          <p:spPr bwMode="auto">
            <a:xfrm>
              <a:off x="581" y="2999"/>
              <a:ext cx="515" cy="78"/>
            </a:xfrm>
            <a:custGeom>
              <a:avLst/>
              <a:gdLst>
                <a:gd name="T0" fmla="*/ 0 w 218"/>
                <a:gd name="T1" fmla="*/ 27 h 33"/>
                <a:gd name="T2" fmla="*/ 218 w 218"/>
                <a:gd name="T3" fmla="*/ 8 h 33"/>
                <a:gd name="T4" fmla="*/ 112 w 218"/>
                <a:gd name="T5" fmla="*/ 22 h 33"/>
                <a:gd name="T6" fmla="*/ 0 w 218"/>
                <a:gd name="T7" fmla="*/ 30 h 33"/>
                <a:gd name="T8" fmla="*/ 0 w 218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33">
                  <a:moveTo>
                    <a:pt x="0" y="27"/>
                  </a:moveTo>
                  <a:cubicBezTo>
                    <a:pt x="31" y="33"/>
                    <a:pt x="143" y="0"/>
                    <a:pt x="218" y="8"/>
                  </a:cubicBezTo>
                  <a:cubicBezTo>
                    <a:pt x="96" y="14"/>
                    <a:pt x="138" y="21"/>
                    <a:pt x="112" y="22"/>
                  </a:cubicBezTo>
                  <a:cubicBezTo>
                    <a:pt x="39" y="23"/>
                    <a:pt x="97" y="27"/>
                    <a:pt x="0" y="3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AE7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3" name="Freeform 393"/>
            <p:cNvSpPr>
              <a:spLocks/>
            </p:cNvSpPr>
            <p:nvPr/>
          </p:nvSpPr>
          <p:spPr bwMode="auto">
            <a:xfrm>
              <a:off x="584" y="3186"/>
              <a:ext cx="309" cy="61"/>
            </a:xfrm>
            <a:custGeom>
              <a:avLst/>
              <a:gdLst>
                <a:gd name="T0" fmla="*/ 0 w 131"/>
                <a:gd name="T1" fmla="*/ 18 h 26"/>
                <a:gd name="T2" fmla="*/ 131 w 131"/>
                <a:gd name="T3" fmla="*/ 1 h 26"/>
                <a:gd name="T4" fmla="*/ 75 w 131"/>
                <a:gd name="T5" fmla="*/ 12 h 26"/>
                <a:gd name="T6" fmla="*/ 50 w 131"/>
                <a:gd name="T7" fmla="*/ 16 h 26"/>
                <a:gd name="T8" fmla="*/ 0 w 131"/>
                <a:gd name="T9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26">
                  <a:moveTo>
                    <a:pt x="0" y="18"/>
                  </a:moveTo>
                  <a:cubicBezTo>
                    <a:pt x="23" y="20"/>
                    <a:pt x="96" y="0"/>
                    <a:pt x="131" y="1"/>
                  </a:cubicBezTo>
                  <a:cubicBezTo>
                    <a:pt x="118" y="1"/>
                    <a:pt x="98" y="5"/>
                    <a:pt x="75" y="12"/>
                  </a:cubicBezTo>
                  <a:cubicBezTo>
                    <a:pt x="67" y="15"/>
                    <a:pt x="52" y="22"/>
                    <a:pt x="50" y="16"/>
                  </a:cubicBezTo>
                  <a:cubicBezTo>
                    <a:pt x="49" y="14"/>
                    <a:pt x="2" y="26"/>
                    <a:pt x="0" y="18"/>
                  </a:cubicBezTo>
                  <a:close/>
                </a:path>
              </a:pathLst>
            </a:custGeom>
            <a:solidFill>
              <a:srgbClr val="A46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4" name="Freeform 394"/>
            <p:cNvSpPr>
              <a:spLocks/>
            </p:cNvSpPr>
            <p:nvPr/>
          </p:nvSpPr>
          <p:spPr bwMode="auto">
            <a:xfrm>
              <a:off x="749" y="3018"/>
              <a:ext cx="654" cy="106"/>
            </a:xfrm>
            <a:custGeom>
              <a:avLst/>
              <a:gdLst>
                <a:gd name="T0" fmla="*/ 277 w 277"/>
                <a:gd name="T1" fmla="*/ 7 h 45"/>
                <a:gd name="T2" fmla="*/ 139 w 277"/>
                <a:gd name="T3" fmla="*/ 20 h 45"/>
                <a:gd name="T4" fmla="*/ 153 w 277"/>
                <a:gd name="T5" fmla="*/ 21 h 45"/>
                <a:gd name="T6" fmla="*/ 76 w 277"/>
                <a:gd name="T7" fmla="*/ 33 h 45"/>
                <a:gd name="T8" fmla="*/ 0 w 277"/>
                <a:gd name="T9" fmla="*/ 45 h 45"/>
                <a:gd name="T10" fmla="*/ 37 w 277"/>
                <a:gd name="T11" fmla="*/ 28 h 45"/>
                <a:gd name="T12" fmla="*/ 131 w 277"/>
                <a:gd name="T13" fmla="*/ 15 h 45"/>
                <a:gd name="T14" fmla="*/ 117 w 277"/>
                <a:gd name="T15" fmla="*/ 16 h 45"/>
                <a:gd name="T16" fmla="*/ 276 w 277"/>
                <a:gd name="T17" fmla="*/ 0 h 45"/>
                <a:gd name="T18" fmla="*/ 277 w 277"/>
                <a:gd name="T19" fmla="*/ 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7" h="45">
                  <a:moveTo>
                    <a:pt x="277" y="7"/>
                  </a:moveTo>
                  <a:cubicBezTo>
                    <a:pt x="273" y="7"/>
                    <a:pt x="161" y="8"/>
                    <a:pt x="139" y="20"/>
                  </a:cubicBezTo>
                  <a:cubicBezTo>
                    <a:pt x="144" y="20"/>
                    <a:pt x="152" y="21"/>
                    <a:pt x="153" y="21"/>
                  </a:cubicBezTo>
                  <a:cubicBezTo>
                    <a:pt x="129" y="32"/>
                    <a:pt x="87" y="33"/>
                    <a:pt x="76" y="33"/>
                  </a:cubicBezTo>
                  <a:cubicBezTo>
                    <a:pt x="28" y="32"/>
                    <a:pt x="0" y="45"/>
                    <a:pt x="0" y="45"/>
                  </a:cubicBezTo>
                  <a:cubicBezTo>
                    <a:pt x="10" y="38"/>
                    <a:pt x="40" y="30"/>
                    <a:pt x="37" y="28"/>
                  </a:cubicBezTo>
                  <a:cubicBezTo>
                    <a:pt x="29" y="21"/>
                    <a:pt x="98" y="33"/>
                    <a:pt x="131" y="15"/>
                  </a:cubicBezTo>
                  <a:cubicBezTo>
                    <a:pt x="130" y="14"/>
                    <a:pt x="124" y="15"/>
                    <a:pt x="117" y="16"/>
                  </a:cubicBezTo>
                  <a:cubicBezTo>
                    <a:pt x="139" y="3"/>
                    <a:pt x="200" y="4"/>
                    <a:pt x="276" y="0"/>
                  </a:cubicBezTo>
                  <a:lnTo>
                    <a:pt x="277" y="7"/>
                  </a:lnTo>
                  <a:close/>
                </a:path>
              </a:pathLst>
            </a:custGeom>
            <a:solidFill>
              <a:srgbClr val="CB9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5" name="Freeform 395"/>
            <p:cNvSpPr>
              <a:spLocks/>
            </p:cNvSpPr>
            <p:nvPr/>
          </p:nvSpPr>
          <p:spPr bwMode="auto">
            <a:xfrm>
              <a:off x="853" y="3091"/>
              <a:ext cx="534" cy="80"/>
            </a:xfrm>
            <a:custGeom>
              <a:avLst/>
              <a:gdLst>
                <a:gd name="T0" fmla="*/ 221 w 226"/>
                <a:gd name="T1" fmla="*/ 6 h 34"/>
                <a:gd name="T2" fmla="*/ 162 w 226"/>
                <a:gd name="T3" fmla="*/ 24 h 34"/>
                <a:gd name="T4" fmla="*/ 87 w 226"/>
                <a:gd name="T5" fmla="*/ 29 h 34"/>
                <a:gd name="T6" fmla="*/ 0 w 226"/>
                <a:gd name="T7" fmla="*/ 31 h 34"/>
                <a:gd name="T8" fmla="*/ 100 w 226"/>
                <a:gd name="T9" fmla="*/ 23 h 34"/>
                <a:gd name="T10" fmla="*/ 187 w 226"/>
                <a:gd name="T11" fmla="*/ 11 h 34"/>
                <a:gd name="T12" fmla="*/ 226 w 226"/>
                <a:gd name="T13" fmla="*/ 0 h 34"/>
                <a:gd name="T14" fmla="*/ 221 w 226"/>
                <a:gd name="T15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6" h="34">
                  <a:moveTo>
                    <a:pt x="221" y="6"/>
                  </a:moveTo>
                  <a:cubicBezTo>
                    <a:pt x="216" y="6"/>
                    <a:pt x="156" y="34"/>
                    <a:pt x="162" y="24"/>
                  </a:cubicBezTo>
                  <a:cubicBezTo>
                    <a:pt x="165" y="18"/>
                    <a:pt x="103" y="28"/>
                    <a:pt x="87" y="29"/>
                  </a:cubicBezTo>
                  <a:cubicBezTo>
                    <a:pt x="66" y="30"/>
                    <a:pt x="0" y="31"/>
                    <a:pt x="0" y="31"/>
                  </a:cubicBezTo>
                  <a:cubicBezTo>
                    <a:pt x="39" y="24"/>
                    <a:pt x="80" y="25"/>
                    <a:pt x="100" y="23"/>
                  </a:cubicBezTo>
                  <a:cubicBezTo>
                    <a:pt x="116" y="21"/>
                    <a:pt x="171" y="14"/>
                    <a:pt x="187" y="11"/>
                  </a:cubicBezTo>
                  <a:cubicBezTo>
                    <a:pt x="198" y="8"/>
                    <a:pt x="221" y="0"/>
                    <a:pt x="226" y="0"/>
                  </a:cubicBezTo>
                  <a:lnTo>
                    <a:pt x="221" y="6"/>
                  </a:lnTo>
                  <a:close/>
                </a:path>
              </a:pathLst>
            </a:custGeom>
            <a:solidFill>
              <a:srgbClr val="C693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6" name="Freeform 396"/>
            <p:cNvSpPr>
              <a:spLocks/>
            </p:cNvSpPr>
            <p:nvPr/>
          </p:nvSpPr>
          <p:spPr bwMode="auto">
            <a:xfrm>
              <a:off x="560" y="2836"/>
              <a:ext cx="836" cy="241"/>
            </a:xfrm>
            <a:custGeom>
              <a:avLst/>
              <a:gdLst>
                <a:gd name="T0" fmla="*/ 0 w 354"/>
                <a:gd name="T1" fmla="*/ 51 h 102"/>
                <a:gd name="T2" fmla="*/ 55 w 354"/>
                <a:gd name="T3" fmla="*/ 36 h 102"/>
                <a:gd name="T4" fmla="*/ 169 w 354"/>
                <a:gd name="T5" fmla="*/ 22 h 102"/>
                <a:gd name="T6" fmla="*/ 200 w 354"/>
                <a:gd name="T7" fmla="*/ 24 h 102"/>
                <a:gd name="T8" fmla="*/ 283 w 354"/>
                <a:gd name="T9" fmla="*/ 17 h 102"/>
                <a:gd name="T10" fmla="*/ 343 w 354"/>
                <a:gd name="T11" fmla="*/ 20 h 102"/>
                <a:gd name="T12" fmla="*/ 354 w 354"/>
                <a:gd name="T13" fmla="*/ 67 h 102"/>
                <a:gd name="T14" fmla="*/ 345 w 354"/>
                <a:gd name="T15" fmla="*/ 70 h 102"/>
                <a:gd name="T16" fmla="*/ 239 w 354"/>
                <a:gd name="T17" fmla="*/ 49 h 102"/>
                <a:gd name="T18" fmla="*/ 189 w 354"/>
                <a:gd name="T19" fmla="*/ 78 h 102"/>
                <a:gd name="T20" fmla="*/ 152 w 354"/>
                <a:gd name="T21" fmla="*/ 74 h 102"/>
                <a:gd name="T22" fmla="*/ 72 w 354"/>
                <a:gd name="T23" fmla="*/ 81 h 102"/>
                <a:gd name="T24" fmla="*/ 50 w 354"/>
                <a:gd name="T25" fmla="*/ 73 h 102"/>
                <a:gd name="T26" fmla="*/ 22 w 354"/>
                <a:gd name="T27" fmla="*/ 90 h 102"/>
                <a:gd name="T28" fmla="*/ 7 w 354"/>
                <a:gd name="T29" fmla="*/ 84 h 102"/>
                <a:gd name="T30" fmla="*/ 0 w 354"/>
                <a:gd name="T31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4" h="102">
                  <a:moveTo>
                    <a:pt x="0" y="51"/>
                  </a:moveTo>
                  <a:cubicBezTo>
                    <a:pt x="7" y="34"/>
                    <a:pt x="23" y="32"/>
                    <a:pt x="55" y="36"/>
                  </a:cubicBezTo>
                  <a:cubicBezTo>
                    <a:pt x="83" y="40"/>
                    <a:pt x="114" y="55"/>
                    <a:pt x="169" y="22"/>
                  </a:cubicBezTo>
                  <a:cubicBezTo>
                    <a:pt x="180" y="15"/>
                    <a:pt x="193" y="22"/>
                    <a:pt x="200" y="24"/>
                  </a:cubicBezTo>
                  <a:cubicBezTo>
                    <a:pt x="214" y="30"/>
                    <a:pt x="261" y="2"/>
                    <a:pt x="283" y="17"/>
                  </a:cubicBezTo>
                  <a:cubicBezTo>
                    <a:pt x="297" y="28"/>
                    <a:pt x="337" y="11"/>
                    <a:pt x="343" y="20"/>
                  </a:cubicBezTo>
                  <a:cubicBezTo>
                    <a:pt x="352" y="31"/>
                    <a:pt x="354" y="67"/>
                    <a:pt x="354" y="67"/>
                  </a:cubicBezTo>
                  <a:cubicBezTo>
                    <a:pt x="350" y="69"/>
                    <a:pt x="349" y="70"/>
                    <a:pt x="345" y="70"/>
                  </a:cubicBezTo>
                  <a:cubicBezTo>
                    <a:pt x="328" y="0"/>
                    <a:pt x="297" y="83"/>
                    <a:pt x="239" y="49"/>
                  </a:cubicBezTo>
                  <a:cubicBezTo>
                    <a:pt x="229" y="43"/>
                    <a:pt x="198" y="65"/>
                    <a:pt x="189" y="78"/>
                  </a:cubicBezTo>
                  <a:cubicBezTo>
                    <a:pt x="172" y="102"/>
                    <a:pt x="167" y="65"/>
                    <a:pt x="152" y="74"/>
                  </a:cubicBezTo>
                  <a:cubicBezTo>
                    <a:pt x="131" y="86"/>
                    <a:pt x="127" y="34"/>
                    <a:pt x="72" y="81"/>
                  </a:cubicBezTo>
                  <a:cubicBezTo>
                    <a:pt x="60" y="90"/>
                    <a:pt x="57" y="70"/>
                    <a:pt x="50" y="73"/>
                  </a:cubicBezTo>
                  <a:cubicBezTo>
                    <a:pt x="40" y="79"/>
                    <a:pt x="32" y="99"/>
                    <a:pt x="22" y="90"/>
                  </a:cubicBezTo>
                  <a:cubicBezTo>
                    <a:pt x="13" y="82"/>
                    <a:pt x="11" y="82"/>
                    <a:pt x="7" y="84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976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7" name="Freeform 397"/>
            <p:cNvSpPr>
              <a:spLocks/>
            </p:cNvSpPr>
            <p:nvPr/>
          </p:nvSpPr>
          <p:spPr bwMode="auto">
            <a:xfrm>
              <a:off x="1054" y="2782"/>
              <a:ext cx="404" cy="238"/>
            </a:xfrm>
            <a:custGeom>
              <a:avLst/>
              <a:gdLst>
                <a:gd name="T0" fmla="*/ 2 w 171"/>
                <a:gd name="T1" fmla="*/ 41 h 101"/>
                <a:gd name="T2" fmla="*/ 79 w 171"/>
                <a:gd name="T3" fmla="*/ 35 h 101"/>
                <a:gd name="T4" fmla="*/ 162 w 171"/>
                <a:gd name="T5" fmla="*/ 47 h 101"/>
                <a:gd name="T6" fmla="*/ 139 w 171"/>
                <a:gd name="T7" fmla="*/ 90 h 101"/>
                <a:gd name="T8" fmla="*/ 35 w 171"/>
                <a:gd name="T9" fmla="*/ 66 h 101"/>
                <a:gd name="T10" fmla="*/ 23 w 171"/>
                <a:gd name="T11" fmla="*/ 66 h 101"/>
                <a:gd name="T12" fmla="*/ 2 w 171"/>
                <a:gd name="T13" fmla="*/ 4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01">
                  <a:moveTo>
                    <a:pt x="2" y="41"/>
                  </a:moveTo>
                  <a:cubicBezTo>
                    <a:pt x="22" y="40"/>
                    <a:pt x="60" y="21"/>
                    <a:pt x="79" y="35"/>
                  </a:cubicBezTo>
                  <a:cubicBezTo>
                    <a:pt x="102" y="53"/>
                    <a:pt x="153" y="0"/>
                    <a:pt x="162" y="47"/>
                  </a:cubicBezTo>
                  <a:cubicBezTo>
                    <a:pt x="134" y="53"/>
                    <a:pt x="171" y="83"/>
                    <a:pt x="139" y="90"/>
                  </a:cubicBezTo>
                  <a:cubicBezTo>
                    <a:pt x="124" y="20"/>
                    <a:pt x="92" y="101"/>
                    <a:pt x="35" y="66"/>
                  </a:cubicBezTo>
                  <a:cubicBezTo>
                    <a:pt x="32" y="64"/>
                    <a:pt x="28" y="65"/>
                    <a:pt x="23" y="66"/>
                  </a:cubicBezTo>
                  <a:cubicBezTo>
                    <a:pt x="9" y="71"/>
                    <a:pt x="0" y="41"/>
                    <a:pt x="2" y="41"/>
                  </a:cubicBezTo>
                  <a:close/>
                </a:path>
              </a:pathLst>
            </a:custGeom>
            <a:solidFill>
              <a:srgbClr val="A6A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8" name="Freeform 398"/>
            <p:cNvSpPr>
              <a:spLocks/>
            </p:cNvSpPr>
            <p:nvPr/>
          </p:nvSpPr>
          <p:spPr bwMode="auto">
            <a:xfrm>
              <a:off x="626" y="2855"/>
              <a:ext cx="572" cy="208"/>
            </a:xfrm>
            <a:custGeom>
              <a:avLst/>
              <a:gdLst>
                <a:gd name="T0" fmla="*/ 32 w 242"/>
                <a:gd name="T1" fmla="*/ 18 h 88"/>
                <a:gd name="T2" fmla="*/ 146 w 242"/>
                <a:gd name="T3" fmla="*/ 6 h 88"/>
                <a:gd name="T4" fmla="*/ 184 w 242"/>
                <a:gd name="T5" fmla="*/ 10 h 88"/>
                <a:gd name="T6" fmla="*/ 188 w 242"/>
                <a:gd name="T7" fmla="*/ 43 h 88"/>
                <a:gd name="T8" fmla="*/ 163 w 242"/>
                <a:gd name="T9" fmla="*/ 64 h 88"/>
                <a:gd name="T10" fmla="*/ 128 w 242"/>
                <a:gd name="T11" fmla="*/ 58 h 88"/>
                <a:gd name="T12" fmla="*/ 48 w 242"/>
                <a:gd name="T13" fmla="*/ 63 h 88"/>
                <a:gd name="T14" fmla="*/ 27 w 242"/>
                <a:gd name="T15" fmla="*/ 55 h 88"/>
                <a:gd name="T16" fmla="*/ 32 w 242"/>
                <a:gd name="T17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88">
                  <a:moveTo>
                    <a:pt x="32" y="18"/>
                  </a:moveTo>
                  <a:cubicBezTo>
                    <a:pt x="60" y="23"/>
                    <a:pt x="91" y="38"/>
                    <a:pt x="146" y="6"/>
                  </a:cubicBezTo>
                  <a:cubicBezTo>
                    <a:pt x="157" y="0"/>
                    <a:pt x="178" y="7"/>
                    <a:pt x="184" y="10"/>
                  </a:cubicBezTo>
                  <a:cubicBezTo>
                    <a:pt x="242" y="36"/>
                    <a:pt x="199" y="36"/>
                    <a:pt x="188" y="43"/>
                  </a:cubicBezTo>
                  <a:cubicBezTo>
                    <a:pt x="178" y="49"/>
                    <a:pt x="167" y="58"/>
                    <a:pt x="163" y="64"/>
                  </a:cubicBezTo>
                  <a:cubicBezTo>
                    <a:pt x="146" y="88"/>
                    <a:pt x="143" y="49"/>
                    <a:pt x="128" y="58"/>
                  </a:cubicBezTo>
                  <a:cubicBezTo>
                    <a:pt x="107" y="70"/>
                    <a:pt x="104" y="17"/>
                    <a:pt x="48" y="63"/>
                  </a:cubicBezTo>
                  <a:cubicBezTo>
                    <a:pt x="36" y="72"/>
                    <a:pt x="33" y="52"/>
                    <a:pt x="27" y="55"/>
                  </a:cubicBezTo>
                  <a:cubicBezTo>
                    <a:pt x="16" y="61"/>
                    <a:pt x="0" y="14"/>
                    <a:pt x="32" y="18"/>
                  </a:cubicBezTo>
                  <a:close/>
                </a:path>
              </a:pathLst>
            </a:custGeom>
            <a:solidFill>
              <a:srgbClr val="BCB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9" name="Freeform 399"/>
            <p:cNvSpPr>
              <a:spLocks/>
            </p:cNvSpPr>
            <p:nvPr/>
          </p:nvSpPr>
          <p:spPr bwMode="auto">
            <a:xfrm>
              <a:off x="515" y="2888"/>
              <a:ext cx="288" cy="163"/>
            </a:xfrm>
            <a:custGeom>
              <a:avLst/>
              <a:gdLst>
                <a:gd name="T0" fmla="*/ 79 w 122"/>
                <a:gd name="T1" fmla="*/ 4 h 69"/>
                <a:gd name="T2" fmla="*/ 116 w 122"/>
                <a:gd name="T3" fmla="*/ 35 h 69"/>
                <a:gd name="T4" fmla="*/ 93 w 122"/>
                <a:gd name="T5" fmla="*/ 51 h 69"/>
                <a:gd name="T6" fmla="*/ 74 w 122"/>
                <a:gd name="T7" fmla="*/ 41 h 69"/>
                <a:gd name="T8" fmla="*/ 43 w 122"/>
                <a:gd name="T9" fmla="*/ 59 h 69"/>
                <a:gd name="T10" fmla="*/ 4 w 122"/>
                <a:gd name="T11" fmla="*/ 66 h 69"/>
                <a:gd name="T12" fmla="*/ 2 w 122"/>
                <a:gd name="T13" fmla="*/ 34 h 69"/>
                <a:gd name="T14" fmla="*/ 20 w 122"/>
                <a:gd name="T15" fmla="*/ 20 h 69"/>
                <a:gd name="T16" fmla="*/ 79 w 122"/>
                <a:gd name="T17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69">
                  <a:moveTo>
                    <a:pt x="79" y="4"/>
                  </a:moveTo>
                  <a:cubicBezTo>
                    <a:pt x="107" y="9"/>
                    <a:pt x="122" y="29"/>
                    <a:pt x="116" y="35"/>
                  </a:cubicBezTo>
                  <a:cubicBezTo>
                    <a:pt x="112" y="40"/>
                    <a:pt x="109" y="45"/>
                    <a:pt x="93" y="51"/>
                  </a:cubicBezTo>
                  <a:cubicBezTo>
                    <a:pt x="82" y="55"/>
                    <a:pt x="80" y="38"/>
                    <a:pt x="74" y="41"/>
                  </a:cubicBezTo>
                  <a:cubicBezTo>
                    <a:pt x="63" y="47"/>
                    <a:pt x="54" y="69"/>
                    <a:pt x="43" y="59"/>
                  </a:cubicBezTo>
                  <a:cubicBezTo>
                    <a:pt x="22" y="39"/>
                    <a:pt x="22" y="67"/>
                    <a:pt x="4" y="66"/>
                  </a:cubicBezTo>
                  <a:cubicBezTo>
                    <a:pt x="8" y="59"/>
                    <a:pt x="0" y="42"/>
                    <a:pt x="2" y="34"/>
                  </a:cubicBezTo>
                  <a:cubicBezTo>
                    <a:pt x="6" y="23"/>
                    <a:pt x="19" y="22"/>
                    <a:pt x="20" y="20"/>
                  </a:cubicBezTo>
                  <a:cubicBezTo>
                    <a:pt x="27" y="3"/>
                    <a:pt x="47" y="0"/>
                    <a:pt x="79" y="4"/>
                  </a:cubicBezTo>
                  <a:close/>
                </a:path>
              </a:pathLst>
            </a:custGeom>
            <a:solidFill>
              <a:srgbClr val="D3D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0" name="Freeform 400"/>
            <p:cNvSpPr>
              <a:spLocks/>
            </p:cNvSpPr>
            <p:nvPr/>
          </p:nvSpPr>
          <p:spPr bwMode="auto">
            <a:xfrm>
              <a:off x="629" y="3065"/>
              <a:ext cx="94" cy="147"/>
            </a:xfrm>
            <a:custGeom>
              <a:avLst/>
              <a:gdLst>
                <a:gd name="T0" fmla="*/ 24 w 40"/>
                <a:gd name="T1" fmla="*/ 38 h 62"/>
                <a:gd name="T2" fmla="*/ 14 w 40"/>
                <a:gd name="T3" fmla="*/ 20 h 62"/>
                <a:gd name="T4" fmla="*/ 7 w 40"/>
                <a:gd name="T5" fmla="*/ 22 h 62"/>
                <a:gd name="T6" fmla="*/ 1 w 40"/>
                <a:gd name="T7" fmla="*/ 55 h 62"/>
                <a:gd name="T8" fmla="*/ 9 w 40"/>
                <a:gd name="T9" fmla="*/ 57 h 62"/>
                <a:gd name="T10" fmla="*/ 9 w 40"/>
                <a:gd name="T11" fmla="*/ 57 h 62"/>
                <a:gd name="T12" fmla="*/ 14 w 40"/>
                <a:gd name="T13" fmla="*/ 38 h 62"/>
                <a:gd name="T14" fmla="*/ 28 w 40"/>
                <a:gd name="T15" fmla="*/ 52 h 62"/>
                <a:gd name="T16" fmla="*/ 34 w 40"/>
                <a:gd name="T17" fmla="*/ 47 h 62"/>
                <a:gd name="T18" fmla="*/ 36 w 40"/>
                <a:gd name="T19" fmla="*/ 9 h 62"/>
                <a:gd name="T20" fmla="*/ 32 w 40"/>
                <a:gd name="T21" fmla="*/ 2 h 62"/>
                <a:gd name="T22" fmla="*/ 24 w 40"/>
                <a:gd name="T23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62">
                  <a:moveTo>
                    <a:pt x="24" y="38"/>
                  </a:moveTo>
                  <a:cubicBezTo>
                    <a:pt x="19" y="33"/>
                    <a:pt x="16" y="27"/>
                    <a:pt x="14" y="20"/>
                  </a:cubicBezTo>
                  <a:cubicBezTo>
                    <a:pt x="13" y="16"/>
                    <a:pt x="5" y="18"/>
                    <a:pt x="7" y="22"/>
                  </a:cubicBezTo>
                  <a:cubicBezTo>
                    <a:pt x="10" y="33"/>
                    <a:pt x="3" y="44"/>
                    <a:pt x="1" y="55"/>
                  </a:cubicBezTo>
                  <a:cubicBezTo>
                    <a:pt x="0" y="60"/>
                    <a:pt x="8" y="62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0"/>
                    <a:pt x="12" y="44"/>
                    <a:pt x="14" y="38"/>
                  </a:cubicBezTo>
                  <a:cubicBezTo>
                    <a:pt x="17" y="43"/>
                    <a:pt x="22" y="48"/>
                    <a:pt x="28" y="52"/>
                  </a:cubicBezTo>
                  <a:cubicBezTo>
                    <a:pt x="31" y="54"/>
                    <a:pt x="34" y="50"/>
                    <a:pt x="34" y="47"/>
                  </a:cubicBezTo>
                  <a:cubicBezTo>
                    <a:pt x="32" y="40"/>
                    <a:pt x="27" y="13"/>
                    <a:pt x="36" y="9"/>
                  </a:cubicBezTo>
                  <a:cubicBezTo>
                    <a:pt x="40" y="7"/>
                    <a:pt x="36" y="0"/>
                    <a:pt x="32" y="2"/>
                  </a:cubicBezTo>
                  <a:cubicBezTo>
                    <a:pt x="22" y="7"/>
                    <a:pt x="22" y="25"/>
                    <a:pt x="24" y="38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1" name="Freeform 401"/>
            <p:cNvSpPr>
              <a:spLocks noEditPoints="1"/>
            </p:cNvSpPr>
            <p:nvPr/>
          </p:nvSpPr>
          <p:spPr bwMode="auto">
            <a:xfrm>
              <a:off x="709" y="3077"/>
              <a:ext cx="92" cy="113"/>
            </a:xfrm>
            <a:custGeom>
              <a:avLst/>
              <a:gdLst>
                <a:gd name="T0" fmla="*/ 31 w 39"/>
                <a:gd name="T1" fmla="*/ 7 h 48"/>
                <a:gd name="T2" fmla="*/ 30 w 39"/>
                <a:gd name="T3" fmla="*/ 6 h 48"/>
                <a:gd name="T4" fmla="*/ 26 w 39"/>
                <a:gd name="T5" fmla="*/ 2 h 48"/>
                <a:gd name="T6" fmla="*/ 10 w 39"/>
                <a:gd name="T7" fmla="*/ 40 h 48"/>
                <a:gd name="T8" fmla="*/ 33 w 39"/>
                <a:gd name="T9" fmla="*/ 38 h 48"/>
                <a:gd name="T10" fmla="*/ 31 w 39"/>
                <a:gd name="T11" fmla="*/ 7 h 48"/>
                <a:gd name="T12" fmla="*/ 28 w 39"/>
                <a:gd name="T13" fmla="*/ 30 h 48"/>
                <a:gd name="T14" fmla="*/ 15 w 39"/>
                <a:gd name="T15" fmla="*/ 34 h 48"/>
                <a:gd name="T16" fmla="*/ 23 w 39"/>
                <a:gd name="T17" fmla="*/ 10 h 48"/>
                <a:gd name="T18" fmla="*/ 24 w 39"/>
                <a:gd name="T19" fmla="*/ 11 h 48"/>
                <a:gd name="T20" fmla="*/ 28 w 39"/>
                <a:gd name="T21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48">
                  <a:moveTo>
                    <a:pt x="31" y="7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4"/>
                    <a:pt x="28" y="2"/>
                    <a:pt x="26" y="2"/>
                  </a:cubicBezTo>
                  <a:cubicBezTo>
                    <a:pt x="7" y="0"/>
                    <a:pt x="0" y="28"/>
                    <a:pt x="10" y="40"/>
                  </a:cubicBezTo>
                  <a:cubicBezTo>
                    <a:pt x="16" y="48"/>
                    <a:pt x="28" y="45"/>
                    <a:pt x="33" y="38"/>
                  </a:cubicBezTo>
                  <a:cubicBezTo>
                    <a:pt x="39" y="29"/>
                    <a:pt x="35" y="15"/>
                    <a:pt x="31" y="7"/>
                  </a:cubicBezTo>
                  <a:close/>
                  <a:moveTo>
                    <a:pt x="28" y="30"/>
                  </a:moveTo>
                  <a:cubicBezTo>
                    <a:pt x="27" y="36"/>
                    <a:pt x="19" y="40"/>
                    <a:pt x="15" y="34"/>
                  </a:cubicBezTo>
                  <a:cubicBezTo>
                    <a:pt x="10" y="27"/>
                    <a:pt x="14" y="11"/>
                    <a:pt x="23" y="10"/>
                  </a:cubicBezTo>
                  <a:cubicBezTo>
                    <a:pt x="24" y="10"/>
                    <a:pt x="24" y="10"/>
                    <a:pt x="24" y="11"/>
                  </a:cubicBezTo>
                  <a:cubicBezTo>
                    <a:pt x="27" y="17"/>
                    <a:pt x="29" y="24"/>
                    <a:pt x="28" y="30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4" name="Freeform 402"/>
            <p:cNvSpPr>
              <a:spLocks noEditPoints="1"/>
            </p:cNvSpPr>
            <p:nvPr/>
          </p:nvSpPr>
          <p:spPr bwMode="auto">
            <a:xfrm>
              <a:off x="796" y="3070"/>
              <a:ext cx="109" cy="109"/>
            </a:xfrm>
            <a:custGeom>
              <a:avLst/>
              <a:gdLst>
                <a:gd name="T0" fmla="*/ 39 w 46"/>
                <a:gd name="T1" fmla="*/ 29 h 46"/>
                <a:gd name="T2" fmla="*/ 20 w 46"/>
                <a:gd name="T3" fmla="*/ 21 h 46"/>
                <a:gd name="T4" fmla="*/ 25 w 46"/>
                <a:gd name="T5" fmla="*/ 7 h 46"/>
                <a:gd name="T6" fmla="*/ 6 w 46"/>
                <a:gd name="T7" fmla="*/ 1 h 46"/>
                <a:gd name="T8" fmla="*/ 1 w 46"/>
                <a:gd name="T9" fmla="*/ 5 h 46"/>
                <a:gd name="T10" fmla="*/ 5 w 46"/>
                <a:gd name="T11" fmla="*/ 37 h 46"/>
                <a:gd name="T12" fmla="*/ 12 w 46"/>
                <a:gd name="T13" fmla="*/ 42 h 46"/>
                <a:gd name="T14" fmla="*/ 14 w 46"/>
                <a:gd name="T15" fmla="*/ 26 h 46"/>
                <a:gd name="T16" fmla="*/ 42 w 46"/>
                <a:gd name="T17" fmla="*/ 35 h 46"/>
                <a:gd name="T18" fmla="*/ 39 w 46"/>
                <a:gd name="T19" fmla="*/ 29 h 46"/>
                <a:gd name="T20" fmla="*/ 13 w 46"/>
                <a:gd name="T21" fmla="*/ 15 h 46"/>
                <a:gd name="T22" fmla="*/ 12 w 46"/>
                <a:gd name="T23" fmla="*/ 16 h 46"/>
                <a:gd name="T24" fmla="*/ 10 w 46"/>
                <a:gd name="T25" fmla="*/ 8 h 46"/>
                <a:gd name="T26" fmla="*/ 16 w 46"/>
                <a:gd name="T27" fmla="*/ 9 h 46"/>
                <a:gd name="T28" fmla="*/ 13 w 46"/>
                <a:gd name="T29" fmla="*/ 1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46">
                  <a:moveTo>
                    <a:pt x="39" y="29"/>
                  </a:moveTo>
                  <a:cubicBezTo>
                    <a:pt x="31" y="32"/>
                    <a:pt x="24" y="28"/>
                    <a:pt x="20" y="21"/>
                  </a:cubicBezTo>
                  <a:cubicBezTo>
                    <a:pt x="25" y="19"/>
                    <a:pt x="29" y="14"/>
                    <a:pt x="25" y="7"/>
                  </a:cubicBezTo>
                  <a:cubicBezTo>
                    <a:pt x="22" y="1"/>
                    <a:pt x="12" y="1"/>
                    <a:pt x="6" y="1"/>
                  </a:cubicBezTo>
                  <a:cubicBezTo>
                    <a:pt x="4" y="0"/>
                    <a:pt x="0" y="1"/>
                    <a:pt x="1" y="5"/>
                  </a:cubicBezTo>
                  <a:cubicBezTo>
                    <a:pt x="3" y="14"/>
                    <a:pt x="10" y="29"/>
                    <a:pt x="5" y="37"/>
                  </a:cubicBezTo>
                  <a:cubicBezTo>
                    <a:pt x="3" y="41"/>
                    <a:pt x="9" y="46"/>
                    <a:pt x="12" y="42"/>
                  </a:cubicBezTo>
                  <a:cubicBezTo>
                    <a:pt x="14" y="37"/>
                    <a:pt x="15" y="32"/>
                    <a:pt x="14" y="26"/>
                  </a:cubicBezTo>
                  <a:cubicBezTo>
                    <a:pt x="20" y="35"/>
                    <a:pt x="31" y="40"/>
                    <a:pt x="42" y="35"/>
                  </a:cubicBezTo>
                  <a:cubicBezTo>
                    <a:pt x="46" y="33"/>
                    <a:pt x="43" y="27"/>
                    <a:pt x="39" y="29"/>
                  </a:cubicBezTo>
                  <a:close/>
                  <a:moveTo>
                    <a:pt x="13" y="15"/>
                  </a:moveTo>
                  <a:cubicBezTo>
                    <a:pt x="13" y="15"/>
                    <a:pt x="12" y="16"/>
                    <a:pt x="12" y="16"/>
                  </a:cubicBezTo>
                  <a:cubicBezTo>
                    <a:pt x="11" y="14"/>
                    <a:pt x="10" y="11"/>
                    <a:pt x="10" y="8"/>
                  </a:cubicBezTo>
                  <a:cubicBezTo>
                    <a:pt x="12" y="8"/>
                    <a:pt x="14" y="9"/>
                    <a:pt x="16" y="9"/>
                  </a:cubicBezTo>
                  <a:cubicBezTo>
                    <a:pt x="22" y="11"/>
                    <a:pt x="18" y="15"/>
                    <a:pt x="13" y="15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5" name="Freeform 403"/>
            <p:cNvSpPr>
              <a:spLocks/>
            </p:cNvSpPr>
            <p:nvPr/>
          </p:nvSpPr>
          <p:spPr bwMode="auto">
            <a:xfrm>
              <a:off x="865" y="3056"/>
              <a:ext cx="87" cy="104"/>
            </a:xfrm>
            <a:custGeom>
              <a:avLst/>
              <a:gdLst>
                <a:gd name="T0" fmla="*/ 32 w 37"/>
                <a:gd name="T1" fmla="*/ 0 h 44"/>
                <a:gd name="T2" fmla="*/ 7 w 37"/>
                <a:gd name="T3" fmla="*/ 3 h 44"/>
                <a:gd name="T4" fmla="*/ 5 w 37"/>
                <a:gd name="T5" fmla="*/ 10 h 44"/>
                <a:gd name="T6" fmla="*/ 16 w 37"/>
                <a:gd name="T7" fmla="*/ 10 h 44"/>
                <a:gd name="T8" fmla="*/ 22 w 37"/>
                <a:gd name="T9" fmla="*/ 39 h 44"/>
                <a:gd name="T10" fmla="*/ 29 w 37"/>
                <a:gd name="T11" fmla="*/ 37 h 44"/>
                <a:gd name="T12" fmla="*/ 23 w 37"/>
                <a:gd name="T13" fmla="*/ 9 h 44"/>
                <a:gd name="T14" fmla="*/ 32 w 37"/>
                <a:gd name="T15" fmla="*/ 7 h 44"/>
                <a:gd name="T16" fmla="*/ 32 w 37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44">
                  <a:moveTo>
                    <a:pt x="32" y="0"/>
                  </a:moveTo>
                  <a:cubicBezTo>
                    <a:pt x="24" y="1"/>
                    <a:pt x="15" y="4"/>
                    <a:pt x="7" y="3"/>
                  </a:cubicBezTo>
                  <a:cubicBezTo>
                    <a:pt x="2" y="2"/>
                    <a:pt x="0" y="9"/>
                    <a:pt x="5" y="10"/>
                  </a:cubicBezTo>
                  <a:cubicBezTo>
                    <a:pt x="9" y="10"/>
                    <a:pt x="12" y="10"/>
                    <a:pt x="16" y="10"/>
                  </a:cubicBezTo>
                  <a:cubicBezTo>
                    <a:pt x="17" y="20"/>
                    <a:pt x="19" y="30"/>
                    <a:pt x="22" y="39"/>
                  </a:cubicBezTo>
                  <a:cubicBezTo>
                    <a:pt x="24" y="44"/>
                    <a:pt x="31" y="42"/>
                    <a:pt x="29" y="37"/>
                  </a:cubicBezTo>
                  <a:cubicBezTo>
                    <a:pt x="26" y="28"/>
                    <a:pt x="24" y="19"/>
                    <a:pt x="23" y="9"/>
                  </a:cubicBezTo>
                  <a:cubicBezTo>
                    <a:pt x="26" y="8"/>
                    <a:pt x="29" y="8"/>
                    <a:pt x="32" y="7"/>
                  </a:cubicBezTo>
                  <a:cubicBezTo>
                    <a:pt x="37" y="7"/>
                    <a:pt x="37" y="0"/>
                    <a:pt x="32" y="0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6" name="Freeform 404"/>
            <p:cNvSpPr>
              <a:spLocks/>
            </p:cNvSpPr>
            <p:nvPr/>
          </p:nvSpPr>
          <p:spPr bwMode="auto">
            <a:xfrm>
              <a:off x="962" y="3046"/>
              <a:ext cx="89" cy="104"/>
            </a:xfrm>
            <a:custGeom>
              <a:avLst/>
              <a:gdLst>
                <a:gd name="T0" fmla="*/ 33 w 38"/>
                <a:gd name="T1" fmla="*/ 29 h 44"/>
                <a:gd name="T2" fmla="*/ 24 w 38"/>
                <a:gd name="T3" fmla="*/ 13 h 44"/>
                <a:gd name="T4" fmla="*/ 26 w 38"/>
                <a:gd name="T5" fmla="*/ 3 h 44"/>
                <a:gd name="T6" fmla="*/ 18 w 38"/>
                <a:gd name="T7" fmla="*/ 3 h 44"/>
                <a:gd name="T8" fmla="*/ 17 w 38"/>
                <a:gd name="T9" fmla="*/ 11 h 44"/>
                <a:gd name="T10" fmla="*/ 8 w 38"/>
                <a:gd name="T11" fmla="*/ 16 h 44"/>
                <a:gd name="T12" fmla="*/ 7 w 38"/>
                <a:gd name="T13" fmla="*/ 6 h 44"/>
                <a:gd name="T14" fmla="*/ 0 w 38"/>
                <a:gd name="T15" fmla="*/ 6 h 44"/>
                <a:gd name="T16" fmla="*/ 4 w 38"/>
                <a:gd name="T17" fmla="*/ 39 h 44"/>
                <a:gd name="T18" fmla="*/ 11 w 38"/>
                <a:gd name="T19" fmla="*/ 39 h 44"/>
                <a:gd name="T20" fmla="*/ 9 w 38"/>
                <a:gd name="T21" fmla="*/ 23 h 44"/>
                <a:gd name="T22" fmla="*/ 18 w 38"/>
                <a:gd name="T23" fmla="*/ 20 h 44"/>
                <a:gd name="T24" fmla="*/ 31 w 38"/>
                <a:gd name="T25" fmla="*/ 36 h 44"/>
                <a:gd name="T26" fmla="*/ 33 w 38"/>
                <a:gd name="T27" fmla="*/ 2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44">
                  <a:moveTo>
                    <a:pt x="33" y="29"/>
                  </a:moveTo>
                  <a:cubicBezTo>
                    <a:pt x="27" y="28"/>
                    <a:pt x="25" y="20"/>
                    <a:pt x="24" y="13"/>
                  </a:cubicBezTo>
                  <a:cubicBezTo>
                    <a:pt x="26" y="10"/>
                    <a:pt x="27" y="7"/>
                    <a:pt x="26" y="3"/>
                  </a:cubicBezTo>
                  <a:cubicBezTo>
                    <a:pt x="24" y="0"/>
                    <a:pt x="20" y="0"/>
                    <a:pt x="18" y="3"/>
                  </a:cubicBezTo>
                  <a:cubicBezTo>
                    <a:pt x="18" y="6"/>
                    <a:pt x="17" y="8"/>
                    <a:pt x="17" y="11"/>
                  </a:cubicBezTo>
                  <a:cubicBezTo>
                    <a:pt x="15" y="14"/>
                    <a:pt x="11" y="16"/>
                    <a:pt x="8" y="16"/>
                  </a:cubicBezTo>
                  <a:cubicBezTo>
                    <a:pt x="7" y="12"/>
                    <a:pt x="7" y="9"/>
                    <a:pt x="7" y="6"/>
                  </a:cubicBezTo>
                  <a:cubicBezTo>
                    <a:pt x="7" y="1"/>
                    <a:pt x="0" y="1"/>
                    <a:pt x="0" y="6"/>
                  </a:cubicBezTo>
                  <a:cubicBezTo>
                    <a:pt x="0" y="17"/>
                    <a:pt x="4" y="28"/>
                    <a:pt x="4" y="39"/>
                  </a:cubicBezTo>
                  <a:cubicBezTo>
                    <a:pt x="3" y="44"/>
                    <a:pt x="11" y="44"/>
                    <a:pt x="11" y="39"/>
                  </a:cubicBezTo>
                  <a:cubicBezTo>
                    <a:pt x="11" y="34"/>
                    <a:pt x="10" y="28"/>
                    <a:pt x="9" y="23"/>
                  </a:cubicBezTo>
                  <a:cubicBezTo>
                    <a:pt x="12" y="23"/>
                    <a:pt x="15" y="22"/>
                    <a:pt x="18" y="20"/>
                  </a:cubicBezTo>
                  <a:cubicBezTo>
                    <a:pt x="20" y="28"/>
                    <a:pt x="24" y="35"/>
                    <a:pt x="31" y="36"/>
                  </a:cubicBezTo>
                  <a:cubicBezTo>
                    <a:pt x="36" y="37"/>
                    <a:pt x="38" y="30"/>
                    <a:pt x="33" y="29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7" name="Freeform 405"/>
            <p:cNvSpPr>
              <a:spLocks noEditPoints="1"/>
            </p:cNvSpPr>
            <p:nvPr/>
          </p:nvSpPr>
          <p:spPr bwMode="auto">
            <a:xfrm>
              <a:off x="1101" y="3025"/>
              <a:ext cx="57" cy="106"/>
            </a:xfrm>
            <a:custGeom>
              <a:avLst/>
              <a:gdLst>
                <a:gd name="T0" fmla="*/ 23 w 24"/>
                <a:gd name="T1" fmla="*/ 15 h 45"/>
                <a:gd name="T2" fmla="*/ 12 w 24"/>
                <a:gd name="T3" fmla="*/ 3 h 45"/>
                <a:gd name="T4" fmla="*/ 0 w 24"/>
                <a:gd name="T5" fmla="*/ 9 h 45"/>
                <a:gd name="T6" fmla="*/ 4 w 24"/>
                <a:gd name="T7" fmla="*/ 38 h 45"/>
                <a:gd name="T8" fmla="*/ 10 w 24"/>
                <a:gd name="T9" fmla="*/ 42 h 45"/>
                <a:gd name="T10" fmla="*/ 12 w 24"/>
                <a:gd name="T11" fmla="*/ 26 h 45"/>
                <a:gd name="T12" fmla="*/ 23 w 24"/>
                <a:gd name="T13" fmla="*/ 15 h 45"/>
                <a:gd name="T14" fmla="*/ 10 w 24"/>
                <a:gd name="T15" fmla="*/ 20 h 45"/>
                <a:gd name="T16" fmla="*/ 8 w 24"/>
                <a:gd name="T17" fmla="*/ 11 h 45"/>
                <a:gd name="T18" fmla="*/ 9 w 24"/>
                <a:gd name="T19" fmla="*/ 9 h 45"/>
                <a:gd name="T20" fmla="*/ 14 w 24"/>
                <a:gd name="T21" fmla="*/ 12 h 45"/>
                <a:gd name="T22" fmla="*/ 10 w 24"/>
                <a:gd name="T23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45">
                  <a:moveTo>
                    <a:pt x="23" y="15"/>
                  </a:moveTo>
                  <a:cubicBezTo>
                    <a:pt x="23" y="9"/>
                    <a:pt x="17" y="5"/>
                    <a:pt x="12" y="3"/>
                  </a:cubicBezTo>
                  <a:cubicBezTo>
                    <a:pt x="6" y="0"/>
                    <a:pt x="0" y="2"/>
                    <a:pt x="0" y="9"/>
                  </a:cubicBezTo>
                  <a:cubicBezTo>
                    <a:pt x="0" y="18"/>
                    <a:pt x="10" y="30"/>
                    <a:pt x="4" y="38"/>
                  </a:cubicBezTo>
                  <a:cubicBezTo>
                    <a:pt x="1" y="42"/>
                    <a:pt x="7" y="45"/>
                    <a:pt x="10" y="42"/>
                  </a:cubicBezTo>
                  <a:cubicBezTo>
                    <a:pt x="13" y="37"/>
                    <a:pt x="13" y="32"/>
                    <a:pt x="12" y="26"/>
                  </a:cubicBezTo>
                  <a:cubicBezTo>
                    <a:pt x="18" y="25"/>
                    <a:pt x="24" y="22"/>
                    <a:pt x="23" y="15"/>
                  </a:cubicBezTo>
                  <a:close/>
                  <a:moveTo>
                    <a:pt x="10" y="20"/>
                  </a:moveTo>
                  <a:cubicBezTo>
                    <a:pt x="9" y="17"/>
                    <a:pt x="8" y="14"/>
                    <a:pt x="8" y="11"/>
                  </a:cubicBezTo>
                  <a:cubicBezTo>
                    <a:pt x="7" y="7"/>
                    <a:pt x="6" y="8"/>
                    <a:pt x="9" y="9"/>
                  </a:cubicBezTo>
                  <a:cubicBezTo>
                    <a:pt x="11" y="10"/>
                    <a:pt x="13" y="11"/>
                    <a:pt x="14" y="12"/>
                  </a:cubicBezTo>
                  <a:cubicBezTo>
                    <a:pt x="19" y="17"/>
                    <a:pt x="14" y="19"/>
                    <a:pt x="10" y="20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8" name="Freeform 406"/>
            <p:cNvSpPr>
              <a:spLocks noEditPoints="1"/>
            </p:cNvSpPr>
            <p:nvPr/>
          </p:nvSpPr>
          <p:spPr bwMode="auto">
            <a:xfrm>
              <a:off x="1158" y="3025"/>
              <a:ext cx="78" cy="97"/>
            </a:xfrm>
            <a:custGeom>
              <a:avLst/>
              <a:gdLst>
                <a:gd name="T0" fmla="*/ 26 w 33"/>
                <a:gd name="T1" fmla="*/ 6 h 41"/>
                <a:gd name="T2" fmla="*/ 25 w 33"/>
                <a:gd name="T3" fmla="*/ 5 h 41"/>
                <a:gd name="T4" fmla="*/ 22 w 33"/>
                <a:gd name="T5" fmla="*/ 1 h 41"/>
                <a:gd name="T6" fmla="*/ 8 w 33"/>
                <a:gd name="T7" fmla="*/ 34 h 41"/>
                <a:gd name="T8" fmla="*/ 28 w 33"/>
                <a:gd name="T9" fmla="*/ 32 h 41"/>
                <a:gd name="T10" fmla="*/ 26 w 33"/>
                <a:gd name="T11" fmla="*/ 6 h 41"/>
                <a:gd name="T12" fmla="*/ 23 w 33"/>
                <a:gd name="T13" fmla="*/ 26 h 41"/>
                <a:gd name="T14" fmla="*/ 12 w 33"/>
                <a:gd name="T15" fmla="*/ 29 h 41"/>
                <a:gd name="T16" fmla="*/ 20 w 33"/>
                <a:gd name="T17" fmla="*/ 8 h 41"/>
                <a:gd name="T18" fmla="*/ 20 w 33"/>
                <a:gd name="T19" fmla="*/ 9 h 41"/>
                <a:gd name="T20" fmla="*/ 23 w 33"/>
                <a:gd name="T21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41">
                  <a:moveTo>
                    <a:pt x="26" y="6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5" y="3"/>
                    <a:pt x="24" y="2"/>
                    <a:pt x="22" y="1"/>
                  </a:cubicBezTo>
                  <a:cubicBezTo>
                    <a:pt x="6" y="0"/>
                    <a:pt x="0" y="24"/>
                    <a:pt x="8" y="34"/>
                  </a:cubicBezTo>
                  <a:cubicBezTo>
                    <a:pt x="13" y="41"/>
                    <a:pt x="23" y="38"/>
                    <a:pt x="28" y="32"/>
                  </a:cubicBezTo>
                  <a:cubicBezTo>
                    <a:pt x="33" y="25"/>
                    <a:pt x="29" y="13"/>
                    <a:pt x="26" y="6"/>
                  </a:cubicBezTo>
                  <a:close/>
                  <a:moveTo>
                    <a:pt x="23" y="26"/>
                  </a:moveTo>
                  <a:cubicBezTo>
                    <a:pt x="22" y="30"/>
                    <a:pt x="16" y="34"/>
                    <a:pt x="12" y="29"/>
                  </a:cubicBezTo>
                  <a:cubicBezTo>
                    <a:pt x="8" y="23"/>
                    <a:pt x="12" y="10"/>
                    <a:pt x="20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14"/>
                    <a:pt x="24" y="20"/>
                    <a:pt x="23" y="26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9" name="Freeform 407"/>
            <p:cNvSpPr>
              <a:spLocks/>
            </p:cNvSpPr>
            <p:nvPr/>
          </p:nvSpPr>
          <p:spPr bwMode="auto">
            <a:xfrm>
              <a:off x="1240" y="3013"/>
              <a:ext cx="71" cy="97"/>
            </a:xfrm>
            <a:custGeom>
              <a:avLst/>
              <a:gdLst>
                <a:gd name="T0" fmla="*/ 26 w 30"/>
                <a:gd name="T1" fmla="*/ 29 h 41"/>
                <a:gd name="T2" fmla="*/ 8 w 30"/>
                <a:gd name="T3" fmla="*/ 31 h 41"/>
                <a:gd name="T4" fmla="*/ 7 w 30"/>
                <a:gd name="T5" fmla="*/ 4 h 41"/>
                <a:gd name="T6" fmla="*/ 1 w 30"/>
                <a:gd name="T7" fmla="*/ 6 h 41"/>
                <a:gd name="T8" fmla="*/ 2 w 30"/>
                <a:gd name="T9" fmla="*/ 37 h 41"/>
                <a:gd name="T10" fmla="*/ 7 w 30"/>
                <a:gd name="T11" fmla="*/ 39 h 41"/>
                <a:gd name="T12" fmla="*/ 24 w 30"/>
                <a:gd name="T13" fmla="*/ 36 h 41"/>
                <a:gd name="T14" fmla="*/ 26 w 30"/>
                <a:gd name="T15" fmla="*/ 2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41">
                  <a:moveTo>
                    <a:pt x="26" y="29"/>
                  </a:moveTo>
                  <a:cubicBezTo>
                    <a:pt x="20" y="28"/>
                    <a:pt x="14" y="28"/>
                    <a:pt x="8" y="31"/>
                  </a:cubicBezTo>
                  <a:cubicBezTo>
                    <a:pt x="9" y="22"/>
                    <a:pt x="10" y="13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ubicBezTo>
                    <a:pt x="4" y="17"/>
                    <a:pt x="2" y="27"/>
                    <a:pt x="2" y="37"/>
                  </a:cubicBezTo>
                  <a:cubicBezTo>
                    <a:pt x="1" y="40"/>
                    <a:pt x="5" y="41"/>
                    <a:pt x="7" y="39"/>
                  </a:cubicBezTo>
                  <a:cubicBezTo>
                    <a:pt x="12" y="35"/>
                    <a:pt x="18" y="34"/>
                    <a:pt x="24" y="36"/>
                  </a:cubicBezTo>
                  <a:cubicBezTo>
                    <a:pt x="28" y="36"/>
                    <a:pt x="30" y="30"/>
                    <a:pt x="26" y="29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0" name="Freeform 408"/>
            <p:cNvSpPr>
              <a:spLocks/>
            </p:cNvSpPr>
            <p:nvPr/>
          </p:nvSpPr>
          <p:spPr bwMode="auto">
            <a:xfrm>
              <a:off x="1299" y="3004"/>
              <a:ext cx="74" cy="97"/>
            </a:xfrm>
            <a:custGeom>
              <a:avLst/>
              <a:gdLst>
                <a:gd name="T0" fmla="*/ 26 w 31"/>
                <a:gd name="T1" fmla="*/ 29 h 41"/>
                <a:gd name="T2" fmla="*/ 13 w 31"/>
                <a:gd name="T3" fmla="*/ 31 h 41"/>
                <a:gd name="T4" fmla="*/ 12 w 31"/>
                <a:gd name="T5" fmla="*/ 25 h 41"/>
                <a:gd name="T6" fmla="*/ 18 w 31"/>
                <a:gd name="T7" fmla="*/ 23 h 41"/>
                <a:gd name="T8" fmla="*/ 19 w 31"/>
                <a:gd name="T9" fmla="*/ 19 h 41"/>
                <a:gd name="T10" fmla="*/ 15 w 31"/>
                <a:gd name="T11" fmla="*/ 17 h 41"/>
                <a:gd name="T12" fmla="*/ 11 w 31"/>
                <a:gd name="T13" fmla="*/ 19 h 41"/>
                <a:gd name="T14" fmla="*/ 9 w 31"/>
                <a:gd name="T15" fmla="*/ 11 h 41"/>
                <a:gd name="T16" fmla="*/ 20 w 31"/>
                <a:gd name="T17" fmla="*/ 8 h 41"/>
                <a:gd name="T18" fmla="*/ 18 w 31"/>
                <a:gd name="T19" fmla="*/ 2 h 41"/>
                <a:gd name="T20" fmla="*/ 4 w 31"/>
                <a:gd name="T21" fmla="*/ 5 h 41"/>
                <a:gd name="T22" fmla="*/ 1 w 31"/>
                <a:gd name="T23" fmla="*/ 9 h 41"/>
                <a:gd name="T24" fmla="*/ 7 w 31"/>
                <a:gd name="T25" fmla="*/ 37 h 41"/>
                <a:gd name="T26" fmla="*/ 12 w 31"/>
                <a:gd name="T27" fmla="*/ 39 h 41"/>
                <a:gd name="T28" fmla="*/ 26 w 31"/>
                <a:gd name="T29" fmla="*/ 36 h 41"/>
                <a:gd name="T30" fmla="*/ 26 w 31"/>
                <a:gd name="T31" fmla="*/ 2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41">
                  <a:moveTo>
                    <a:pt x="26" y="29"/>
                  </a:moveTo>
                  <a:cubicBezTo>
                    <a:pt x="22" y="29"/>
                    <a:pt x="17" y="30"/>
                    <a:pt x="13" y="31"/>
                  </a:cubicBezTo>
                  <a:cubicBezTo>
                    <a:pt x="13" y="29"/>
                    <a:pt x="13" y="27"/>
                    <a:pt x="12" y="25"/>
                  </a:cubicBezTo>
                  <a:cubicBezTo>
                    <a:pt x="14" y="25"/>
                    <a:pt x="16" y="24"/>
                    <a:pt x="18" y="23"/>
                  </a:cubicBezTo>
                  <a:cubicBezTo>
                    <a:pt x="20" y="22"/>
                    <a:pt x="20" y="20"/>
                    <a:pt x="19" y="19"/>
                  </a:cubicBezTo>
                  <a:cubicBezTo>
                    <a:pt x="18" y="17"/>
                    <a:pt x="17" y="17"/>
                    <a:pt x="15" y="17"/>
                  </a:cubicBezTo>
                  <a:cubicBezTo>
                    <a:pt x="14" y="18"/>
                    <a:pt x="12" y="19"/>
                    <a:pt x="11" y="19"/>
                  </a:cubicBezTo>
                  <a:cubicBezTo>
                    <a:pt x="10" y="16"/>
                    <a:pt x="9" y="14"/>
                    <a:pt x="9" y="11"/>
                  </a:cubicBezTo>
                  <a:cubicBezTo>
                    <a:pt x="12" y="11"/>
                    <a:pt x="16" y="10"/>
                    <a:pt x="20" y="8"/>
                  </a:cubicBezTo>
                  <a:cubicBezTo>
                    <a:pt x="23" y="7"/>
                    <a:pt x="22" y="0"/>
                    <a:pt x="18" y="2"/>
                  </a:cubicBezTo>
                  <a:cubicBezTo>
                    <a:pt x="13" y="4"/>
                    <a:pt x="9" y="5"/>
                    <a:pt x="4" y="5"/>
                  </a:cubicBezTo>
                  <a:cubicBezTo>
                    <a:pt x="2" y="5"/>
                    <a:pt x="0" y="7"/>
                    <a:pt x="1" y="9"/>
                  </a:cubicBezTo>
                  <a:cubicBezTo>
                    <a:pt x="4" y="18"/>
                    <a:pt x="7" y="27"/>
                    <a:pt x="7" y="37"/>
                  </a:cubicBezTo>
                  <a:cubicBezTo>
                    <a:pt x="7" y="39"/>
                    <a:pt x="10" y="41"/>
                    <a:pt x="12" y="39"/>
                  </a:cubicBezTo>
                  <a:cubicBezTo>
                    <a:pt x="17" y="36"/>
                    <a:pt x="21" y="36"/>
                    <a:pt x="26" y="36"/>
                  </a:cubicBezTo>
                  <a:cubicBezTo>
                    <a:pt x="31" y="36"/>
                    <a:pt x="31" y="29"/>
                    <a:pt x="26" y="29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1" name="Freeform 409"/>
            <p:cNvSpPr>
              <a:spLocks/>
            </p:cNvSpPr>
            <p:nvPr/>
          </p:nvSpPr>
          <p:spPr bwMode="auto">
            <a:xfrm>
              <a:off x="839" y="2522"/>
              <a:ext cx="281" cy="194"/>
            </a:xfrm>
            <a:custGeom>
              <a:avLst/>
              <a:gdLst>
                <a:gd name="T0" fmla="*/ 36 w 119"/>
                <a:gd name="T1" fmla="*/ 82 h 82"/>
                <a:gd name="T2" fmla="*/ 29 w 119"/>
                <a:gd name="T3" fmla="*/ 19 h 82"/>
                <a:gd name="T4" fmla="*/ 87 w 119"/>
                <a:gd name="T5" fmla="*/ 14 h 82"/>
                <a:gd name="T6" fmla="*/ 93 w 119"/>
                <a:gd name="T7" fmla="*/ 75 h 82"/>
                <a:gd name="T8" fmla="*/ 36 w 119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82">
                  <a:moveTo>
                    <a:pt x="36" y="82"/>
                  </a:moveTo>
                  <a:cubicBezTo>
                    <a:pt x="0" y="54"/>
                    <a:pt x="17" y="32"/>
                    <a:pt x="29" y="19"/>
                  </a:cubicBezTo>
                  <a:cubicBezTo>
                    <a:pt x="44" y="3"/>
                    <a:pt x="68" y="0"/>
                    <a:pt x="87" y="14"/>
                  </a:cubicBezTo>
                  <a:cubicBezTo>
                    <a:pt x="97" y="20"/>
                    <a:pt x="119" y="47"/>
                    <a:pt x="93" y="75"/>
                  </a:cubicBezTo>
                  <a:cubicBezTo>
                    <a:pt x="72" y="71"/>
                    <a:pt x="54" y="73"/>
                    <a:pt x="36" y="82"/>
                  </a:cubicBezTo>
                  <a:close/>
                </a:path>
              </a:pathLst>
            </a:custGeom>
            <a:solidFill>
              <a:srgbClr val="A47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2" name="Freeform 410"/>
            <p:cNvSpPr>
              <a:spLocks/>
            </p:cNvSpPr>
            <p:nvPr/>
          </p:nvSpPr>
          <p:spPr bwMode="auto">
            <a:xfrm>
              <a:off x="860" y="2555"/>
              <a:ext cx="85" cy="142"/>
            </a:xfrm>
            <a:custGeom>
              <a:avLst/>
              <a:gdLst>
                <a:gd name="T0" fmla="*/ 14 w 36"/>
                <a:gd name="T1" fmla="*/ 9 h 60"/>
                <a:gd name="T2" fmla="*/ 36 w 36"/>
                <a:gd name="T3" fmla="*/ 60 h 60"/>
                <a:gd name="T4" fmla="*/ 33 w 36"/>
                <a:gd name="T5" fmla="*/ 1 h 60"/>
                <a:gd name="T6" fmla="*/ 14 w 36"/>
                <a:gd name="T7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60">
                  <a:moveTo>
                    <a:pt x="14" y="9"/>
                  </a:moveTo>
                  <a:cubicBezTo>
                    <a:pt x="13" y="11"/>
                    <a:pt x="0" y="44"/>
                    <a:pt x="36" y="60"/>
                  </a:cubicBezTo>
                  <a:cubicBezTo>
                    <a:pt x="22" y="41"/>
                    <a:pt x="23" y="17"/>
                    <a:pt x="33" y="1"/>
                  </a:cubicBezTo>
                  <a:cubicBezTo>
                    <a:pt x="23" y="0"/>
                    <a:pt x="14" y="9"/>
                    <a:pt x="14" y="9"/>
                  </a:cubicBezTo>
                  <a:close/>
                </a:path>
              </a:pathLst>
            </a:custGeom>
            <a:solidFill>
              <a:srgbClr val="BC8C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3" name="Freeform 411"/>
            <p:cNvSpPr>
              <a:spLocks/>
            </p:cNvSpPr>
            <p:nvPr/>
          </p:nvSpPr>
          <p:spPr bwMode="auto">
            <a:xfrm>
              <a:off x="1025" y="2597"/>
              <a:ext cx="24" cy="26"/>
            </a:xfrm>
            <a:custGeom>
              <a:avLst/>
              <a:gdLst>
                <a:gd name="T0" fmla="*/ 6 w 10"/>
                <a:gd name="T1" fmla="*/ 10 h 11"/>
                <a:gd name="T2" fmla="*/ 1 w 10"/>
                <a:gd name="T3" fmla="*/ 7 h 11"/>
                <a:gd name="T4" fmla="*/ 4 w 10"/>
                <a:gd name="T5" fmla="*/ 1 h 11"/>
                <a:gd name="T6" fmla="*/ 9 w 10"/>
                <a:gd name="T7" fmla="*/ 4 h 11"/>
                <a:gd name="T8" fmla="*/ 6 w 10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6" y="10"/>
                  </a:moveTo>
                  <a:cubicBezTo>
                    <a:pt x="4" y="11"/>
                    <a:pt x="2" y="9"/>
                    <a:pt x="1" y="7"/>
                  </a:cubicBezTo>
                  <a:cubicBezTo>
                    <a:pt x="0" y="4"/>
                    <a:pt x="1" y="1"/>
                    <a:pt x="4" y="1"/>
                  </a:cubicBezTo>
                  <a:cubicBezTo>
                    <a:pt x="6" y="0"/>
                    <a:pt x="8" y="2"/>
                    <a:pt x="9" y="4"/>
                  </a:cubicBezTo>
                  <a:cubicBezTo>
                    <a:pt x="10" y="7"/>
                    <a:pt x="9" y="10"/>
                    <a:pt x="6" y="10"/>
                  </a:cubicBezTo>
                  <a:close/>
                </a:path>
              </a:pathLst>
            </a:custGeom>
            <a:solidFill>
              <a:srgbClr val="FFF2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4" name="Freeform 413"/>
            <p:cNvSpPr>
              <a:spLocks/>
            </p:cNvSpPr>
            <p:nvPr/>
          </p:nvSpPr>
          <p:spPr bwMode="auto">
            <a:xfrm>
              <a:off x="829" y="2458"/>
              <a:ext cx="260" cy="182"/>
            </a:xfrm>
            <a:custGeom>
              <a:avLst/>
              <a:gdLst>
                <a:gd name="T0" fmla="*/ 14 w 110"/>
                <a:gd name="T1" fmla="*/ 75 h 77"/>
                <a:gd name="T2" fmla="*/ 45 w 110"/>
                <a:gd name="T3" fmla="*/ 48 h 77"/>
                <a:gd name="T4" fmla="*/ 82 w 110"/>
                <a:gd name="T5" fmla="*/ 41 h 77"/>
                <a:gd name="T6" fmla="*/ 103 w 110"/>
                <a:gd name="T7" fmla="*/ 41 h 77"/>
                <a:gd name="T8" fmla="*/ 56 w 110"/>
                <a:gd name="T9" fmla="*/ 1 h 77"/>
                <a:gd name="T10" fmla="*/ 25 w 110"/>
                <a:gd name="T11" fmla="*/ 23 h 77"/>
                <a:gd name="T12" fmla="*/ 7 w 110"/>
                <a:gd name="T13" fmla="*/ 59 h 77"/>
                <a:gd name="T14" fmla="*/ 14 w 110"/>
                <a:gd name="T15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77">
                  <a:moveTo>
                    <a:pt x="14" y="75"/>
                  </a:moveTo>
                  <a:cubicBezTo>
                    <a:pt x="23" y="77"/>
                    <a:pt x="34" y="46"/>
                    <a:pt x="45" y="48"/>
                  </a:cubicBezTo>
                  <a:cubicBezTo>
                    <a:pt x="68" y="53"/>
                    <a:pt x="71" y="39"/>
                    <a:pt x="82" y="41"/>
                  </a:cubicBezTo>
                  <a:cubicBezTo>
                    <a:pt x="88" y="43"/>
                    <a:pt x="97" y="52"/>
                    <a:pt x="103" y="41"/>
                  </a:cubicBezTo>
                  <a:cubicBezTo>
                    <a:pt x="106" y="35"/>
                    <a:pt x="110" y="3"/>
                    <a:pt x="56" y="1"/>
                  </a:cubicBezTo>
                  <a:cubicBezTo>
                    <a:pt x="41" y="0"/>
                    <a:pt x="37" y="13"/>
                    <a:pt x="25" y="23"/>
                  </a:cubicBezTo>
                  <a:cubicBezTo>
                    <a:pt x="17" y="29"/>
                    <a:pt x="5" y="38"/>
                    <a:pt x="7" y="59"/>
                  </a:cubicBezTo>
                  <a:cubicBezTo>
                    <a:pt x="7" y="62"/>
                    <a:pt x="0" y="73"/>
                    <a:pt x="14" y="75"/>
                  </a:cubicBezTo>
                  <a:close/>
                </a:path>
              </a:pathLst>
            </a:custGeom>
            <a:solidFill>
              <a:srgbClr val="D3D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8" name="Group 257"/>
          <p:cNvGrpSpPr/>
          <p:nvPr/>
        </p:nvGrpSpPr>
        <p:grpSpPr>
          <a:xfrm rot="2759177">
            <a:off x="333117" y="-3011614"/>
            <a:ext cx="8793821" cy="8445484"/>
            <a:chOff x="907" y="-4005998"/>
            <a:chExt cx="11064292" cy="10626019"/>
          </a:xfrm>
        </p:grpSpPr>
        <p:sp>
          <p:nvSpPr>
            <p:cNvPr id="259" name="Oval 258"/>
            <p:cNvSpPr/>
            <p:nvPr/>
          </p:nvSpPr>
          <p:spPr>
            <a:xfrm>
              <a:off x="907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Oval 259"/>
            <p:cNvSpPr/>
            <p:nvPr/>
          </p:nvSpPr>
          <p:spPr>
            <a:xfrm>
              <a:off x="1377443" y="98072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Oval 260"/>
            <p:cNvSpPr/>
            <p:nvPr/>
          </p:nvSpPr>
          <p:spPr>
            <a:xfrm>
              <a:off x="2601579" y="26064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Oval 261"/>
            <p:cNvSpPr/>
            <p:nvPr/>
          </p:nvSpPr>
          <p:spPr>
            <a:xfrm>
              <a:off x="5292080" y="84362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Oval 262"/>
            <p:cNvSpPr/>
            <p:nvPr/>
          </p:nvSpPr>
          <p:spPr>
            <a:xfrm>
              <a:off x="7982581" y="142660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Oval 263"/>
            <p:cNvSpPr/>
            <p:nvPr/>
          </p:nvSpPr>
          <p:spPr>
            <a:xfrm>
              <a:off x="6516216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Oval 264"/>
            <p:cNvSpPr/>
            <p:nvPr/>
          </p:nvSpPr>
          <p:spPr>
            <a:xfrm>
              <a:off x="2915816" y="184482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Oval 265"/>
            <p:cNvSpPr/>
            <p:nvPr/>
          </p:nvSpPr>
          <p:spPr>
            <a:xfrm>
              <a:off x="223936" y="255323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Oval 266"/>
            <p:cNvSpPr/>
            <p:nvPr/>
          </p:nvSpPr>
          <p:spPr>
            <a:xfrm>
              <a:off x="1725687" y="3068960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Oval 267"/>
            <p:cNvSpPr/>
            <p:nvPr/>
          </p:nvSpPr>
          <p:spPr>
            <a:xfrm>
              <a:off x="4932040" y="2360549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Oval 268"/>
            <p:cNvSpPr/>
            <p:nvPr/>
          </p:nvSpPr>
          <p:spPr>
            <a:xfrm>
              <a:off x="6558899" y="287627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Oval 269"/>
            <p:cNvSpPr/>
            <p:nvPr/>
          </p:nvSpPr>
          <p:spPr>
            <a:xfrm>
              <a:off x="3707904" y="349173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Oval 270"/>
            <p:cNvSpPr/>
            <p:nvPr/>
          </p:nvSpPr>
          <p:spPr>
            <a:xfrm>
              <a:off x="703285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Oval 271"/>
            <p:cNvSpPr/>
            <p:nvPr/>
          </p:nvSpPr>
          <p:spPr>
            <a:xfrm>
              <a:off x="2079821" y="-296177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Oval 272"/>
            <p:cNvSpPr/>
            <p:nvPr/>
          </p:nvSpPr>
          <p:spPr>
            <a:xfrm>
              <a:off x="3303957" y="-368185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Oval 273"/>
            <p:cNvSpPr/>
            <p:nvPr/>
          </p:nvSpPr>
          <p:spPr>
            <a:xfrm>
              <a:off x="5994458" y="-309887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Oval 274"/>
            <p:cNvSpPr/>
            <p:nvPr/>
          </p:nvSpPr>
          <p:spPr>
            <a:xfrm>
              <a:off x="8684959" y="-25158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Oval 275"/>
            <p:cNvSpPr/>
            <p:nvPr/>
          </p:nvSpPr>
          <p:spPr>
            <a:xfrm>
              <a:off x="7218594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Oval 276"/>
            <p:cNvSpPr/>
            <p:nvPr/>
          </p:nvSpPr>
          <p:spPr>
            <a:xfrm>
              <a:off x="3618194" y="-209767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Oval 277"/>
            <p:cNvSpPr/>
            <p:nvPr/>
          </p:nvSpPr>
          <p:spPr>
            <a:xfrm>
              <a:off x="926314" y="-138926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Oval 278"/>
            <p:cNvSpPr/>
            <p:nvPr/>
          </p:nvSpPr>
          <p:spPr>
            <a:xfrm>
              <a:off x="2428065" y="-873541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Oval 279"/>
            <p:cNvSpPr/>
            <p:nvPr/>
          </p:nvSpPr>
          <p:spPr>
            <a:xfrm>
              <a:off x="5634418" y="-1581952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Oval 280"/>
            <p:cNvSpPr/>
            <p:nvPr/>
          </p:nvSpPr>
          <p:spPr>
            <a:xfrm>
              <a:off x="7261277" y="-106622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Oval 281"/>
            <p:cNvSpPr/>
            <p:nvPr/>
          </p:nvSpPr>
          <p:spPr>
            <a:xfrm>
              <a:off x="4410282" y="-45076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Oval 282"/>
            <p:cNvSpPr/>
            <p:nvPr/>
          </p:nvSpPr>
          <p:spPr>
            <a:xfrm>
              <a:off x="2445050" y="5395884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Oval 283"/>
            <p:cNvSpPr/>
            <p:nvPr/>
          </p:nvSpPr>
          <p:spPr>
            <a:xfrm>
              <a:off x="1460664" y="4444818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Oval 284"/>
            <p:cNvSpPr/>
            <p:nvPr/>
          </p:nvSpPr>
          <p:spPr>
            <a:xfrm>
              <a:off x="4679014" y="5147392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Oval 285"/>
            <p:cNvSpPr/>
            <p:nvPr/>
          </p:nvSpPr>
          <p:spPr>
            <a:xfrm>
              <a:off x="9841063" y="-195505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Oval 286"/>
            <p:cNvSpPr/>
            <p:nvPr/>
          </p:nvSpPr>
          <p:spPr>
            <a:xfrm>
              <a:off x="8495526" y="-1056171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27" name="Group 3326"/>
          <p:cNvGrpSpPr/>
          <p:nvPr/>
        </p:nvGrpSpPr>
        <p:grpSpPr>
          <a:xfrm>
            <a:off x="1743234" y="1220907"/>
            <a:ext cx="411317" cy="517283"/>
            <a:chOff x="2272506" y="1092023"/>
            <a:chExt cx="468313" cy="588963"/>
          </a:xfrm>
        </p:grpSpPr>
        <p:sp>
          <p:nvSpPr>
            <p:cNvPr id="3197" name="Freeform 187"/>
            <p:cNvSpPr>
              <a:spLocks/>
            </p:cNvSpPr>
            <p:nvPr/>
          </p:nvSpPr>
          <p:spPr bwMode="auto">
            <a:xfrm>
              <a:off x="2343943" y="1099961"/>
              <a:ext cx="358775" cy="452438"/>
            </a:xfrm>
            <a:custGeom>
              <a:avLst/>
              <a:gdLst>
                <a:gd name="T0" fmla="*/ 17 w 132"/>
                <a:gd name="T1" fmla="*/ 62 h 166"/>
                <a:gd name="T2" fmla="*/ 15 w 132"/>
                <a:gd name="T3" fmla="*/ 64 h 166"/>
                <a:gd name="T4" fmla="*/ 17 w 132"/>
                <a:gd name="T5" fmla="*/ 67 h 166"/>
                <a:gd name="T6" fmla="*/ 18 w 132"/>
                <a:gd name="T7" fmla="*/ 71 h 166"/>
                <a:gd name="T8" fmla="*/ 19 w 132"/>
                <a:gd name="T9" fmla="*/ 76 h 166"/>
                <a:gd name="T10" fmla="*/ 19 w 132"/>
                <a:gd name="T11" fmla="*/ 78 h 166"/>
                <a:gd name="T12" fmla="*/ 19 w 132"/>
                <a:gd name="T13" fmla="*/ 85 h 166"/>
                <a:gd name="T14" fmla="*/ 48 w 132"/>
                <a:gd name="T15" fmla="*/ 80 h 166"/>
                <a:gd name="T16" fmla="*/ 53 w 132"/>
                <a:gd name="T17" fmla="*/ 77 h 166"/>
                <a:gd name="T18" fmla="*/ 54 w 132"/>
                <a:gd name="T19" fmla="*/ 77 h 166"/>
                <a:gd name="T20" fmla="*/ 55 w 132"/>
                <a:gd name="T21" fmla="*/ 77 h 166"/>
                <a:gd name="T22" fmla="*/ 67 w 132"/>
                <a:gd name="T23" fmla="*/ 56 h 166"/>
                <a:gd name="T24" fmla="*/ 77 w 132"/>
                <a:gd name="T25" fmla="*/ 49 h 166"/>
                <a:gd name="T26" fmla="*/ 67 w 132"/>
                <a:gd name="T27" fmla="*/ 56 h 166"/>
                <a:gd name="T28" fmla="*/ 55 w 132"/>
                <a:gd name="T29" fmla="*/ 77 h 166"/>
                <a:gd name="T30" fmla="*/ 54 w 132"/>
                <a:gd name="T31" fmla="*/ 77 h 166"/>
                <a:gd name="T32" fmla="*/ 54 w 132"/>
                <a:gd name="T33" fmla="*/ 77 h 166"/>
                <a:gd name="T34" fmla="*/ 54 w 132"/>
                <a:gd name="T35" fmla="*/ 78 h 166"/>
                <a:gd name="T36" fmla="*/ 47 w 132"/>
                <a:gd name="T37" fmla="*/ 91 h 166"/>
                <a:gd name="T38" fmla="*/ 27 w 132"/>
                <a:gd name="T39" fmla="*/ 115 h 166"/>
                <a:gd name="T40" fmla="*/ 7 w 132"/>
                <a:gd name="T41" fmla="*/ 139 h 166"/>
                <a:gd name="T42" fmla="*/ 2 w 132"/>
                <a:gd name="T43" fmla="*/ 166 h 166"/>
                <a:gd name="T44" fmla="*/ 31 w 132"/>
                <a:gd name="T45" fmla="*/ 157 h 166"/>
                <a:gd name="T46" fmla="*/ 66 w 132"/>
                <a:gd name="T47" fmla="*/ 154 h 166"/>
                <a:gd name="T48" fmla="*/ 90 w 132"/>
                <a:gd name="T49" fmla="*/ 155 h 166"/>
                <a:gd name="T50" fmla="*/ 109 w 132"/>
                <a:gd name="T51" fmla="*/ 158 h 166"/>
                <a:gd name="T52" fmla="*/ 121 w 132"/>
                <a:gd name="T53" fmla="*/ 161 h 166"/>
                <a:gd name="T54" fmla="*/ 130 w 132"/>
                <a:gd name="T55" fmla="*/ 166 h 166"/>
                <a:gd name="T56" fmla="*/ 119 w 132"/>
                <a:gd name="T57" fmla="*/ 122 h 166"/>
                <a:gd name="T58" fmla="*/ 107 w 132"/>
                <a:gd name="T59" fmla="*/ 104 h 166"/>
                <a:gd name="T60" fmla="*/ 99 w 132"/>
                <a:gd name="T61" fmla="*/ 86 h 166"/>
                <a:gd name="T62" fmla="*/ 93 w 132"/>
                <a:gd name="T63" fmla="*/ 37 h 166"/>
                <a:gd name="T64" fmla="*/ 87 w 132"/>
                <a:gd name="T65" fmla="*/ 16 h 166"/>
                <a:gd name="T66" fmla="*/ 56 w 132"/>
                <a:gd name="T67" fmla="*/ 5 h 166"/>
                <a:gd name="T68" fmla="*/ 46 w 132"/>
                <a:gd name="T69" fmla="*/ 11 h 166"/>
                <a:gd name="T70" fmla="*/ 45 w 132"/>
                <a:gd name="T71" fmla="*/ 12 h 166"/>
                <a:gd name="T72" fmla="*/ 32 w 132"/>
                <a:gd name="T73" fmla="*/ 32 h 166"/>
                <a:gd name="T74" fmla="*/ 30 w 132"/>
                <a:gd name="T75" fmla="*/ 42 h 166"/>
                <a:gd name="T76" fmla="*/ 17 w 132"/>
                <a:gd name="T77" fmla="*/ 6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66">
                  <a:moveTo>
                    <a:pt x="17" y="62"/>
                  </a:moveTo>
                  <a:cubicBezTo>
                    <a:pt x="16" y="63"/>
                    <a:pt x="16" y="64"/>
                    <a:pt x="15" y="64"/>
                  </a:cubicBezTo>
                  <a:cubicBezTo>
                    <a:pt x="16" y="65"/>
                    <a:pt x="16" y="66"/>
                    <a:pt x="17" y="67"/>
                  </a:cubicBezTo>
                  <a:cubicBezTo>
                    <a:pt x="18" y="69"/>
                    <a:pt x="18" y="70"/>
                    <a:pt x="18" y="71"/>
                  </a:cubicBezTo>
                  <a:cubicBezTo>
                    <a:pt x="19" y="73"/>
                    <a:pt x="19" y="74"/>
                    <a:pt x="19" y="76"/>
                  </a:cubicBezTo>
                  <a:cubicBezTo>
                    <a:pt x="19" y="77"/>
                    <a:pt x="19" y="77"/>
                    <a:pt x="19" y="78"/>
                  </a:cubicBezTo>
                  <a:cubicBezTo>
                    <a:pt x="19" y="80"/>
                    <a:pt x="19" y="83"/>
                    <a:pt x="19" y="85"/>
                  </a:cubicBezTo>
                  <a:cubicBezTo>
                    <a:pt x="29" y="87"/>
                    <a:pt x="39" y="86"/>
                    <a:pt x="48" y="80"/>
                  </a:cubicBezTo>
                  <a:cubicBezTo>
                    <a:pt x="50" y="79"/>
                    <a:pt x="52" y="78"/>
                    <a:pt x="53" y="77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4" y="77"/>
                    <a:pt x="55" y="77"/>
                  </a:cubicBezTo>
                  <a:cubicBezTo>
                    <a:pt x="60" y="72"/>
                    <a:pt x="64" y="65"/>
                    <a:pt x="67" y="56"/>
                  </a:cubicBezTo>
                  <a:cubicBezTo>
                    <a:pt x="69" y="51"/>
                    <a:pt x="73" y="49"/>
                    <a:pt x="77" y="49"/>
                  </a:cubicBezTo>
                  <a:cubicBezTo>
                    <a:pt x="73" y="49"/>
                    <a:pt x="69" y="51"/>
                    <a:pt x="67" y="56"/>
                  </a:cubicBezTo>
                  <a:cubicBezTo>
                    <a:pt x="64" y="65"/>
                    <a:pt x="60" y="72"/>
                    <a:pt x="55" y="77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2" y="82"/>
                    <a:pt x="50" y="87"/>
                    <a:pt x="47" y="91"/>
                  </a:cubicBezTo>
                  <a:cubicBezTo>
                    <a:pt x="43" y="97"/>
                    <a:pt x="36" y="105"/>
                    <a:pt x="27" y="115"/>
                  </a:cubicBezTo>
                  <a:cubicBezTo>
                    <a:pt x="17" y="125"/>
                    <a:pt x="11" y="133"/>
                    <a:pt x="7" y="139"/>
                  </a:cubicBezTo>
                  <a:cubicBezTo>
                    <a:pt x="2" y="148"/>
                    <a:pt x="0" y="157"/>
                    <a:pt x="2" y="166"/>
                  </a:cubicBezTo>
                  <a:cubicBezTo>
                    <a:pt x="9" y="162"/>
                    <a:pt x="19" y="159"/>
                    <a:pt x="31" y="157"/>
                  </a:cubicBezTo>
                  <a:cubicBezTo>
                    <a:pt x="42" y="155"/>
                    <a:pt x="54" y="154"/>
                    <a:pt x="66" y="154"/>
                  </a:cubicBezTo>
                  <a:cubicBezTo>
                    <a:pt x="75" y="154"/>
                    <a:pt x="83" y="154"/>
                    <a:pt x="90" y="155"/>
                  </a:cubicBezTo>
                  <a:cubicBezTo>
                    <a:pt x="91" y="155"/>
                    <a:pt x="97" y="156"/>
                    <a:pt x="109" y="158"/>
                  </a:cubicBezTo>
                  <a:cubicBezTo>
                    <a:pt x="113" y="158"/>
                    <a:pt x="117" y="160"/>
                    <a:pt x="121" y="161"/>
                  </a:cubicBezTo>
                  <a:cubicBezTo>
                    <a:pt x="124" y="163"/>
                    <a:pt x="128" y="164"/>
                    <a:pt x="130" y="166"/>
                  </a:cubicBezTo>
                  <a:cubicBezTo>
                    <a:pt x="132" y="152"/>
                    <a:pt x="129" y="137"/>
                    <a:pt x="119" y="122"/>
                  </a:cubicBezTo>
                  <a:cubicBezTo>
                    <a:pt x="114" y="114"/>
                    <a:pt x="110" y="108"/>
                    <a:pt x="107" y="104"/>
                  </a:cubicBezTo>
                  <a:cubicBezTo>
                    <a:pt x="103" y="97"/>
                    <a:pt x="100" y="91"/>
                    <a:pt x="99" y="86"/>
                  </a:cubicBezTo>
                  <a:cubicBezTo>
                    <a:pt x="97" y="65"/>
                    <a:pt x="95" y="49"/>
                    <a:pt x="93" y="37"/>
                  </a:cubicBezTo>
                  <a:cubicBezTo>
                    <a:pt x="91" y="28"/>
                    <a:pt x="89" y="21"/>
                    <a:pt x="87" y="16"/>
                  </a:cubicBezTo>
                  <a:cubicBezTo>
                    <a:pt x="81" y="4"/>
                    <a:pt x="70" y="0"/>
                    <a:pt x="56" y="5"/>
                  </a:cubicBezTo>
                  <a:cubicBezTo>
                    <a:pt x="52" y="7"/>
                    <a:pt x="49" y="9"/>
                    <a:pt x="46" y="11"/>
                  </a:cubicBezTo>
                  <a:cubicBezTo>
                    <a:pt x="46" y="11"/>
                    <a:pt x="45" y="12"/>
                    <a:pt x="45" y="12"/>
                  </a:cubicBezTo>
                  <a:cubicBezTo>
                    <a:pt x="38" y="18"/>
                    <a:pt x="34" y="25"/>
                    <a:pt x="32" y="32"/>
                  </a:cubicBezTo>
                  <a:cubicBezTo>
                    <a:pt x="32" y="36"/>
                    <a:pt x="31" y="39"/>
                    <a:pt x="30" y="42"/>
                  </a:cubicBezTo>
                  <a:cubicBezTo>
                    <a:pt x="27" y="49"/>
                    <a:pt x="23" y="56"/>
                    <a:pt x="17" y="62"/>
                  </a:cubicBezTo>
                  <a:close/>
                </a:path>
              </a:pathLst>
            </a:custGeom>
            <a:solidFill>
              <a:srgbClr val="E1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8" name="Freeform 188"/>
            <p:cNvSpPr>
              <a:spLocks/>
            </p:cNvSpPr>
            <p:nvPr/>
          </p:nvSpPr>
          <p:spPr bwMode="auto">
            <a:xfrm>
              <a:off x="2375693" y="1092023"/>
              <a:ext cx="334963" cy="468313"/>
            </a:xfrm>
            <a:custGeom>
              <a:avLst/>
              <a:gdLst>
                <a:gd name="T0" fmla="*/ 5 w 123"/>
                <a:gd name="T1" fmla="*/ 69 h 172"/>
                <a:gd name="T2" fmla="*/ 7 w 123"/>
                <a:gd name="T3" fmla="*/ 67 h 172"/>
                <a:gd name="T4" fmla="*/ 21 w 123"/>
                <a:gd name="T5" fmla="*/ 46 h 172"/>
                <a:gd name="T6" fmla="*/ 23 w 123"/>
                <a:gd name="T7" fmla="*/ 36 h 172"/>
                <a:gd name="T8" fmla="*/ 35 w 123"/>
                <a:gd name="T9" fmla="*/ 17 h 172"/>
                <a:gd name="T10" fmla="*/ 36 w 123"/>
                <a:gd name="T11" fmla="*/ 16 h 172"/>
                <a:gd name="T12" fmla="*/ 45 w 123"/>
                <a:gd name="T13" fmla="*/ 11 h 172"/>
                <a:gd name="T14" fmla="*/ 72 w 123"/>
                <a:gd name="T15" fmla="*/ 20 h 172"/>
                <a:gd name="T16" fmla="*/ 78 w 123"/>
                <a:gd name="T17" fmla="*/ 40 h 172"/>
                <a:gd name="T18" fmla="*/ 84 w 123"/>
                <a:gd name="T19" fmla="*/ 89 h 172"/>
                <a:gd name="T20" fmla="*/ 84 w 123"/>
                <a:gd name="T21" fmla="*/ 90 h 172"/>
                <a:gd name="T22" fmla="*/ 93 w 123"/>
                <a:gd name="T23" fmla="*/ 109 h 172"/>
                <a:gd name="T24" fmla="*/ 99 w 123"/>
                <a:gd name="T25" fmla="*/ 118 h 172"/>
                <a:gd name="T26" fmla="*/ 105 w 123"/>
                <a:gd name="T27" fmla="*/ 127 h 172"/>
                <a:gd name="T28" fmla="*/ 115 w 123"/>
                <a:gd name="T29" fmla="*/ 169 h 172"/>
                <a:gd name="T30" fmla="*/ 118 w 123"/>
                <a:gd name="T31" fmla="*/ 172 h 172"/>
                <a:gd name="T32" fmla="*/ 118 w 123"/>
                <a:gd name="T33" fmla="*/ 172 h 172"/>
                <a:gd name="T34" fmla="*/ 121 w 123"/>
                <a:gd name="T35" fmla="*/ 170 h 172"/>
                <a:gd name="T36" fmla="*/ 110 w 123"/>
                <a:gd name="T37" fmla="*/ 124 h 172"/>
                <a:gd name="T38" fmla="*/ 104 w 123"/>
                <a:gd name="T39" fmla="*/ 115 h 172"/>
                <a:gd name="T40" fmla="*/ 98 w 123"/>
                <a:gd name="T41" fmla="*/ 105 h 172"/>
                <a:gd name="T42" fmla="*/ 90 w 123"/>
                <a:gd name="T43" fmla="*/ 89 h 172"/>
                <a:gd name="T44" fmla="*/ 84 w 123"/>
                <a:gd name="T45" fmla="*/ 39 h 172"/>
                <a:gd name="T46" fmla="*/ 77 w 123"/>
                <a:gd name="T47" fmla="*/ 18 h 172"/>
                <a:gd name="T48" fmla="*/ 43 w 123"/>
                <a:gd name="T49" fmla="*/ 5 h 172"/>
                <a:gd name="T50" fmla="*/ 33 w 123"/>
                <a:gd name="T51" fmla="*/ 11 h 172"/>
                <a:gd name="T52" fmla="*/ 31 w 123"/>
                <a:gd name="T53" fmla="*/ 13 h 172"/>
                <a:gd name="T54" fmla="*/ 17 w 123"/>
                <a:gd name="T55" fmla="*/ 35 h 172"/>
                <a:gd name="T56" fmla="*/ 15 w 123"/>
                <a:gd name="T57" fmla="*/ 44 h 172"/>
                <a:gd name="T58" fmla="*/ 3 w 123"/>
                <a:gd name="T59" fmla="*/ 63 h 172"/>
                <a:gd name="T60" fmla="*/ 1 w 123"/>
                <a:gd name="T61" fmla="*/ 65 h 172"/>
                <a:gd name="T62" fmla="*/ 1 w 123"/>
                <a:gd name="T63" fmla="*/ 69 h 172"/>
                <a:gd name="T64" fmla="*/ 5 w 123"/>
                <a:gd name="T65" fmla="*/ 6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3" h="172">
                  <a:moveTo>
                    <a:pt x="5" y="69"/>
                  </a:moveTo>
                  <a:cubicBezTo>
                    <a:pt x="7" y="67"/>
                    <a:pt x="7" y="67"/>
                    <a:pt x="7" y="67"/>
                  </a:cubicBezTo>
                  <a:cubicBezTo>
                    <a:pt x="13" y="60"/>
                    <a:pt x="18" y="53"/>
                    <a:pt x="21" y="46"/>
                  </a:cubicBezTo>
                  <a:cubicBezTo>
                    <a:pt x="22" y="43"/>
                    <a:pt x="23" y="40"/>
                    <a:pt x="23" y="36"/>
                  </a:cubicBezTo>
                  <a:cubicBezTo>
                    <a:pt x="24" y="29"/>
                    <a:pt x="28" y="23"/>
                    <a:pt x="35" y="17"/>
                  </a:cubicBezTo>
                  <a:cubicBezTo>
                    <a:pt x="35" y="17"/>
                    <a:pt x="35" y="17"/>
                    <a:pt x="36" y="16"/>
                  </a:cubicBezTo>
                  <a:cubicBezTo>
                    <a:pt x="39" y="14"/>
                    <a:pt x="42" y="12"/>
                    <a:pt x="45" y="11"/>
                  </a:cubicBezTo>
                  <a:cubicBezTo>
                    <a:pt x="58" y="7"/>
                    <a:pt x="67" y="10"/>
                    <a:pt x="72" y="20"/>
                  </a:cubicBezTo>
                  <a:cubicBezTo>
                    <a:pt x="75" y="25"/>
                    <a:pt x="76" y="32"/>
                    <a:pt x="78" y="40"/>
                  </a:cubicBezTo>
                  <a:cubicBezTo>
                    <a:pt x="80" y="52"/>
                    <a:pt x="82" y="69"/>
                    <a:pt x="84" y="89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6"/>
                    <a:pt x="88" y="102"/>
                    <a:pt x="93" y="109"/>
                  </a:cubicBezTo>
                  <a:cubicBezTo>
                    <a:pt x="94" y="111"/>
                    <a:pt x="96" y="114"/>
                    <a:pt x="99" y="118"/>
                  </a:cubicBezTo>
                  <a:cubicBezTo>
                    <a:pt x="105" y="127"/>
                    <a:pt x="105" y="127"/>
                    <a:pt x="105" y="127"/>
                  </a:cubicBezTo>
                  <a:cubicBezTo>
                    <a:pt x="114" y="141"/>
                    <a:pt x="117" y="155"/>
                    <a:pt x="115" y="169"/>
                  </a:cubicBezTo>
                  <a:cubicBezTo>
                    <a:pt x="115" y="171"/>
                    <a:pt x="116" y="172"/>
                    <a:pt x="118" y="172"/>
                  </a:cubicBezTo>
                  <a:cubicBezTo>
                    <a:pt x="118" y="172"/>
                    <a:pt x="118" y="172"/>
                    <a:pt x="118" y="172"/>
                  </a:cubicBezTo>
                  <a:cubicBezTo>
                    <a:pt x="120" y="172"/>
                    <a:pt x="121" y="171"/>
                    <a:pt x="121" y="170"/>
                  </a:cubicBezTo>
                  <a:cubicBezTo>
                    <a:pt x="123" y="154"/>
                    <a:pt x="120" y="139"/>
                    <a:pt x="110" y="124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1" y="111"/>
                    <a:pt x="99" y="108"/>
                    <a:pt x="98" y="105"/>
                  </a:cubicBezTo>
                  <a:cubicBezTo>
                    <a:pt x="94" y="99"/>
                    <a:pt x="91" y="94"/>
                    <a:pt x="90" y="89"/>
                  </a:cubicBezTo>
                  <a:cubicBezTo>
                    <a:pt x="88" y="68"/>
                    <a:pt x="86" y="52"/>
                    <a:pt x="84" y="39"/>
                  </a:cubicBezTo>
                  <a:cubicBezTo>
                    <a:pt x="82" y="30"/>
                    <a:pt x="80" y="23"/>
                    <a:pt x="77" y="18"/>
                  </a:cubicBezTo>
                  <a:cubicBezTo>
                    <a:pt x="71" y="4"/>
                    <a:pt x="59" y="0"/>
                    <a:pt x="43" y="5"/>
                  </a:cubicBezTo>
                  <a:cubicBezTo>
                    <a:pt x="39" y="7"/>
                    <a:pt x="36" y="9"/>
                    <a:pt x="33" y="11"/>
                  </a:cubicBezTo>
                  <a:cubicBezTo>
                    <a:pt x="32" y="12"/>
                    <a:pt x="31" y="13"/>
                    <a:pt x="31" y="13"/>
                  </a:cubicBezTo>
                  <a:cubicBezTo>
                    <a:pt x="23" y="19"/>
                    <a:pt x="19" y="26"/>
                    <a:pt x="17" y="35"/>
                  </a:cubicBezTo>
                  <a:cubicBezTo>
                    <a:pt x="17" y="38"/>
                    <a:pt x="16" y="41"/>
                    <a:pt x="15" y="44"/>
                  </a:cubicBezTo>
                  <a:cubicBezTo>
                    <a:pt x="12" y="50"/>
                    <a:pt x="8" y="57"/>
                    <a:pt x="3" y="63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0" y="66"/>
                    <a:pt x="0" y="68"/>
                    <a:pt x="1" y="69"/>
                  </a:cubicBezTo>
                  <a:cubicBezTo>
                    <a:pt x="2" y="71"/>
                    <a:pt x="4" y="71"/>
                    <a:pt x="5" y="69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9" name="Freeform 189"/>
            <p:cNvSpPr>
              <a:spLocks/>
            </p:cNvSpPr>
            <p:nvPr/>
          </p:nvSpPr>
          <p:spPr bwMode="auto">
            <a:xfrm>
              <a:off x="2336006" y="1225373"/>
              <a:ext cx="225425" cy="334963"/>
            </a:xfrm>
            <a:custGeom>
              <a:avLst/>
              <a:gdLst>
                <a:gd name="T0" fmla="*/ 5 w 83"/>
                <a:gd name="T1" fmla="*/ 123 h 123"/>
                <a:gd name="T2" fmla="*/ 6 w 83"/>
                <a:gd name="T3" fmla="*/ 123 h 123"/>
                <a:gd name="T4" fmla="*/ 8 w 83"/>
                <a:gd name="T5" fmla="*/ 119 h 123"/>
                <a:gd name="T6" fmla="*/ 13 w 83"/>
                <a:gd name="T7" fmla="*/ 95 h 123"/>
                <a:gd name="T8" fmla="*/ 32 w 83"/>
                <a:gd name="T9" fmla="*/ 71 h 123"/>
                <a:gd name="T10" fmla="*/ 53 w 83"/>
                <a:gd name="T11" fmla="*/ 47 h 123"/>
                <a:gd name="T12" fmla="*/ 59 w 83"/>
                <a:gd name="T13" fmla="*/ 33 h 123"/>
                <a:gd name="T14" fmla="*/ 60 w 83"/>
                <a:gd name="T15" fmla="*/ 33 h 123"/>
                <a:gd name="T16" fmla="*/ 73 w 83"/>
                <a:gd name="T17" fmla="*/ 11 h 123"/>
                <a:gd name="T18" fmla="*/ 80 w 83"/>
                <a:gd name="T19" fmla="*/ 6 h 123"/>
                <a:gd name="T20" fmla="*/ 83 w 83"/>
                <a:gd name="T21" fmla="*/ 3 h 123"/>
                <a:gd name="T22" fmla="*/ 80 w 83"/>
                <a:gd name="T23" fmla="*/ 0 h 123"/>
                <a:gd name="T24" fmla="*/ 68 w 83"/>
                <a:gd name="T25" fmla="*/ 9 h 123"/>
                <a:gd name="T26" fmla="*/ 56 w 83"/>
                <a:gd name="T27" fmla="*/ 28 h 123"/>
                <a:gd name="T28" fmla="*/ 56 w 83"/>
                <a:gd name="T29" fmla="*/ 28 h 123"/>
                <a:gd name="T30" fmla="*/ 55 w 83"/>
                <a:gd name="T31" fmla="*/ 29 h 123"/>
                <a:gd name="T32" fmla="*/ 50 w 83"/>
                <a:gd name="T33" fmla="*/ 31 h 123"/>
                <a:gd name="T34" fmla="*/ 22 w 83"/>
                <a:gd name="T35" fmla="*/ 36 h 123"/>
                <a:gd name="T36" fmla="*/ 19 w 83"/>
                <a:gd name="T37" fmla="*/ 38 h 123"/>
                <a:gd name="T38" fmla="*/ 21 w 83"/>
                <a:gd name="T39" fmla="*/ 42 h 123"/>
                <a:gd name="T40" fmla="*/ 51 w 83"/>
                <a:gd name="T41" fmla="*/ 38 h 123"/>
                <a:gd name="T42" fmla="*/ 48 w 83"/>
                <a:gd name="T43" fmla="*/ 43 h 123"/>
                <a:gd name="T44" fmla="*/ 28 w 83"/>
                <a:gd name="T45" fmla="*/ 67 h 123"/>
                <a:gd name="T46" fmla="*/ 8 w 83"/>
                <a:gd name="T47" fmla="*/ 92 h 123"/>
                <a:gd name="T48" fmla="*/ 2 w 83"/>
                <a:gd name="T49" fmla="*/ 120 h 123"/>
                <a:gd name="T50" fmla="*/ 5 w 83"/>
                <a:gd name="T51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3" h="123">
                  <a:moveTo>
                    <a:pt x="5" y="123"/>
                  </a:moveTo>
                  <a:cubicBezTo>
                    <a:pt x="5" y="123"/>
                    <a:pt x="5" y="123"/>
                    <a:pt x="6" y="123"/>
                  </a:cubicBezTo>
                  <a:cubicBezTo>
                    <a:pt x="7" y="122"/>
                    <a:pt x="8" y="121"/>
                    <a:pt x="8" y="119"/>
                  </a:cubicBezTo>
                  <a:cubicBezTo>
                    <a:pt x="6" y="111"/>
                    <a:pt x="8" y="103"/>
                    <a:pt x="13" y="95"/>
                  </a:cubicBezTo>
                  <a:cubicBezTo>
                    <a:pt x="16" y="89"/>
                    <a:pt x="22" y="82"/>
                    <a:pt x="32" y="71"/>
                  </a:cubicBezTo>
                  <a:cubicBezTo>
                    <a:pt x="42" y="61"/>
                    <a:pt x="48" y="53"/>
                    <a:pt x="53" y="47"/>
                  </a:cubicBezTo>
                  <a:cubicBezTo>
                    <a:pt x="55" y="42"/>
                    <a:pt x="58" y="38"/>
                    <a:pt x="59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6" y="28"/>
                    <a:pt x="70" y="20"/>
                    <a:pt x="73" y="11"/>
                  </a:cubicBezTo>
                  <a:cubicBezTo>
                    <a:pt x="75" y="8"/>
                    <a:pt x="77" y="6"/>
                    <a:pt x="80" y="6"/>
                  </a:cubicBezTo>
                  <a:cubicBezTo>
                    <a:pt x="82" y="6"/>
                    <a:pt x="83" y="4"/>
                    <a:pt x="83" y="3"/>
                  </a:cubicBezTo>
                  <a:cubicBezTo>
                    <a:pt x="83" y="1"/>
                    <a:pt x="81" y="0"/>
                    <a:pt x="80" y="0"/>
                  </a:cubicBezTo>
                  <a:cubicBezTo>
                    <a:pt x="74" y="0"/>
                    <a:pt x="70" y="3"/>
                    <a:pt x="68" y="9"/>
                  </a:cubicBezTo>
                  <a:cubicBezTo>
                    <a:pt x="65" y="17"/>
                    <a:pt x="61" y="24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5" y="28"/>
                    <a:pt x="55" y="28"/>
                    <a:pt x="55" y="29"/>
                  </a:cubicBezTo>
                  <a:cubicBezTo>
                    <a:pt x="53" y="29"/>
                    <a:pt x="52" y="30"/>
                    <a:pt x="50" y="31"/>
                  </a:cubicBezTo>
                  <a:cubicBezTo>
                    <a:pt x="41" y="37"/>
                    <a:pt x="32" y="38"/>
                    <a:pt x="22" y="36"/>
                  </a:cubicBezTo>
                  <a:cubicBezTo>
                    <a:pt x="21" y="36"/>
                    <a:pt x="19" y="37"/>
                    <a:pt x="19" y="38"/>
                  </a:cubicBezTo>
                  <a:cubicBezTo>
                    <a:pt x="18" y="40"/>
                    <a:pt x="19" y="41"/>
                    <a:pt x="21" y="42"/>
                  </a:cubicBezTo>
                  <a:cubicBezTo>
                    <a:pt x="32" y="44"/>
                    <a:pt x="41" y="43"/>
                    <a:pt x="51" y="38"/>
                  </a:cubicBezTo>
                  <a:cubicBezTo>
                    <a:pt x="50" y="40"/>
                    <a:pt x="49" y="42"/>
                    <a:pt x="48" y="43"/>
                  </a:cubicBezTo>
                  <a:cubicBezTo>
                    <a:pt x="44" y="49"/>
                    <a:pt x="37" y="57"/>
                    <a:pt x="28" y="67"/>
                  </a:cubicBezTo>
                  <a:cubicBezTo>
                    <a:pt x="18" y="78"/>
                    <a:pt x="11" y="86"/>
                    <a:pt x="8" y="92"/>
                  </a:cubicBezTo>
                  <a:cubicBezTo>
                    <a:pt x="2" y="101"/>
                    <a:pt x="0" y="111"/>
                    <a:pt x="2" y="120"/>
                  </a:cubicBezTo>
                  <a:cubicBezTo>
                    <a:pt x="2" y="122"/>
                    <a:pt x="4" y="123"/>
                    <a:pt x="5" y="123"/>
                  </a:cubicBezTo>
                  <a:close/>
                </a:path>
              </a:pathLst>
            </a:custGeom>
            <a:solidFill>
              <a:srgbClr val="8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0" name="Freeform 190"/>
            <p:cNvSpPr>
              <a:spLocks/>
            </p:cNvSpPr>
            <p:nvPr/>
          </p:nvSpPr>
          <p:spPr bwMode="auto">
            <a:xfrm>
              <a:off x="2313781" y="1519061"/>
              <a:ext cx="427038" cy="161925"/>
            </a:xfrm>
            <a:custGeom>
              <a:avLst/>
              <a:gdLst>
                <a:gd name="T0" fmla="*/ 101 w 157"/>
                <a:gd name="T1" fmla="*/ 1 h 59"/>
                <a:gd name="T2" fmla="*/ 77 w 157"/>
                <a:gd name="T3" fmla="*/ 0 h 59"/>
                <a:gd name="T4" fmla="*/ 42 w 157"/>
                <a:gd name="T5" fmla="*/ 3 h 59"/>
                <a:gd name="T6" fmla="*/ 13 w 157"/>
                <a:gd name="T7" fmla="*/ 12 h 59"/>
                <a:gd name="T8" fmla="*/ 12 w 157"/>
                <a:gd name="T9" fmla="*/ 12 h 59"/>
                <a:gd name="T10" fmla="*/ 10 w 157"/>
                <a:gd name="T11" fmla="*/ 13 h 59"/>
                <a:gd name="T12" fmla="*/ 3 w 157"/>
                <a:gd name="T13" fmla="*/ 26 h 59"/>
                <a:gd name="T14" fmla="*/ 1 w 157"/>
                <a:gd name="T15" fmla="*/ 31 h 59"/>
                <a:gd name="T16" fmla="*/ 9 w 157"/>
                <a:gd name="T17" fmla="*/ 56 h 59"/>
                <a:gd name="T18" fmla="*/ 9 w 157"/>
                <a:gd name="T19" fmla="*/ 55 h 59"/>
                <a:gd name="T20" fmla="*/ 27 w 157"/>
                <a:gd name="T21" fmla="*/ 48 h 59"/>
                <a:gd name="T22" fmla="*/ 66 w 157"/>
                <a:gd name="T23" fmla="*/ 42 h 59"/>
                <a:gd name="T24" fmla="*/ 118 w 157"/>
                <a:gd name="T25" fmla="*/ 50 h 59"/>
                <a:gd name="T26" fmla="*/ 149 w 157"/>
                <a:gd name="T27" fmla="*/ 59 h 59"/>
                <a:gd name="T28" fmla="*/ 150 w 157"/>
                <a:gd name="T29" fmla="*/ 59 h 59"/>
                <a:gd name="T30" fmla="*/ 157 w 157"/>
                <a:gd name="T31" fmla="*/ 46 h 59"/>
                <a:gd name="T32" fmla="*/ 154 w 157"/>
                <a:gd name="T33" fmla="*/ 33 h 59"/>
                <a:gd name="T34" fmla="*/ 141 w 157"/>
                <a:gd name="T35" fmla="*/ 12 h 59"/>
                <a:gd name="T36" fmla="*/ 132 w 157"/>
                <a:gd name="T37" fmla="*/ 7 h 59"/>
                <a:gd name="T38" fmla="*/ 120 w 157"/>
                <a:gd name="T39" fmla="*/ 4 h 59"/>
                <a:gd name="T40" fmla="*/ 101 w 157"/>
                <a:gd name="T41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7" h="59">
                  <a:moveTo>
                    <a:pt x="101" y="1"/>
                  </a:moveTo>
                  <a:cubicBezTo>
                    <a:pt x="94" y="0"/>
                    <a:pt x="86" y="0"/>
                    <a:pt x="77" y="0"/>
                  </a:cubicBezTo>
                  <a:cubicBezTo>
                    <a:pt x="65" y="0"/>
                    <a:pt x="53" y="1"/>
                    <a:pt x="42" y="3"/>
                  </a:cubicBezTo>
                  <a:cubicBezTo>
                    <a:pt x="30" y="5"/>
                    <a:pt x="20" y="8"/>
                    <a:pt x="13" y="12"/>
                  </a:cubicBezTo>
                  <a:cubicBezTo>
                    <a:pt x="13" y="12"/>
                    <a:pt x="12" y="12"/>
                    <a:pt x="12" y="12"/>
                  </a:cubicBezTo>
                  <a:cubicBezTo>
                    <a:pt x="11" y="13"/>
                    <a:pt x="11" y="13"/>
                    <a:pt x="10" y="13"/>
                  </a:cubicBezTo>
                  <a:cubicBezTo>
                    <a:pt x="7" y="16"/>
                    <a:pt x="5" y="20"/>
                    <a:pt x="3" y="26"/>
                  </a:cubicBezTo>
                  <a:cubicBezTo>
                    <a:pt x="2" y="28"/>
                    <a:pt x="2" y="30"/>
                    <a:pt x="1" y="31"/>
                  </a:cubicBezTo>
                  <a:cubicBezTo>
                    <a:pt x="0" y="46"/>
                    <a:pt x="2" y="54"/>
                    <a:pt x="9" y="56"/>
                  </a:cubicBezTo>
                  <a:cubicBezTo>
                    <a:pt x="9" y="56"/>
                    <a:pt x="9" y="56"/>
                    <a:pt x="9" y="55"/>
                  </a:cubicBezTo>
                  <a:cubicBezTo>
                    <a:pt x="14" y="53"/>
                    <a:pt x="20" y="51"/>
                    <a:pt x="27" y="48"/>
                  </a:cubicBezTo>
                  <a:cubicBezTo>
                    <a:pt x="39" y="44"/>
                    <a:pt x="52" y="42"/>
                    <a:pt x="66" y="42"/>
                  </a:cubicBezTo>
                  <a:cubicBezTo>
                    <a:pt x="80" y="42"/>
                    <a:pt x="97" y="44"/>
                    <a:pt x="118" y="50"/>
                  </a:cubicBezTo>
                  <a:cubicBezTo>
                    <a:pt x="138" y="56"/>
                    <a:pt x="149" y="59"/>
                    <a:pt x="149" y="59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55" y="58"/>
                    <a:pt x="157" y="54"/>
                    <a:pt x="157" y="46"/>
                  </a:cubicBezTo>
                  <a:cubicBezTo>
                    <a:pt x="157" y="41"/>
                    <a:pt x="156" y="37"/>
                    <a:pt x="154" y="33"/>
                  </a:cubicBezTo>
                  <a:cubicBezTo>
                    <a:pt x="152" y="24"/>
                    <a:pt x="148" y="17"/>
                    <a:pt x="141" y="12"/>
                  </a:cubicBezTo>
                  <a:cubicBezTo>
                    <a:pt x="139" y="10"/>
                    <a:pt x="135" y="9"/>
                    <a:pt x="132" y="7"/>
                  </a:cubicBezTo>
                  <a:cubicBezTo>
                    <a:pt x="128" y="6"/>
                    <a:pt x="124" y="4"/>
                    <a:pt x="120" y="4"/>
                  </a:cubicBezTo>
                  <a:cubicBezTo>
                    <a:pt x="108" y="2"/>
                    <a:pt x="102" y="1"/>
                    <a:pt x="101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2" name="Freeform 192"/>
            <p:cNvSpPr>
              <a:spLocks/>
            </p:cNvSpPr>
            <p:nvPr/>
          </p:nvSpPr>
          <p:spPr bwMode="auto">
            <a:xfrm>
              <a:off x="2272506" y="1249186"/>
              <a:ext cx="122238" cy="125413"/>
            </a:xfrm>
            <a:custGeom>
              <a:avLst/>
              <a:gdLst>
                <a:gd name="T0" fmla="*/ 23 w 45"/>
                <a:gd name="T1" fmla="*/ 0 h 46"/>
                <a:gd name="T2" fmla="*/ 21 w 45"/>
                <a:gd name="T3" fmla="*/ 1 h 46"/>
                <a:gd name="T4" fmla="*/ 1 w 45"/>
                <a:gd name="T5" fmla="*/ 22 h 46"/>
                <a:gd name="T6" fmla="*/ 1 w 45"/>
                <a:gd name="T7" fmla="*/ 30 h 46"/>
                <a:gd name="T8" fmla="*/ 7 w 45"/>
                <a:gd name="T9" fmla="*/ 39 h 46"/>
                <a:gd name="T10" fmla="*/ 15 w 45"/>
                <a:gd name="T11" fmla="*/ 44 h 46"/>
                <a:gd name="T12" fmla="*/ 23 w 45"/>
                <a:gd name="T13" fmla="*/ 46 h 46"/>
                <a:gd name="T14" fmla="*/ 35 w 45"/>
                <a:gd name="T15" fmla="*/ 42 h 46"/>
                <a:gd name="T16" fmla="*/ 39 w 45"/>
                <a:gd name="T17" fmla="*/ 39 h 46"/>
                <a:gd name="T18" fmla="*/ 42 w 45"/>
                <a:gd name="T19" fmla="*/ 35 h 46"/>
                <a:gd name="T20" fmla="*/ 44 w 45"/>
                <a:gd name="T21" fmla="*/ 32 h 46"/>
                <a:gd name="T22" fmla="*/ 45 w 45"/>
                <a:gd name="T23" fmla="*/ 30 h 46"/>
                <a:gd name="T24" fmla="*/ 45 w 45"/>
                <a:gd name="T25" fmla="*/ 23 h 46"/>
                <a:gd name="T26" fmla="*/ 45 w 45"/>
                <a:gd name="T27" fmla="*/ 21 h 46"/>
                <a:gd name="T28" fmla="*/ 44 w 45"/>
                <a:gd name="T29" fmla="*/ 16 h 46"/>
                <a:gd name="T30" fmla="*/ 43 w 45"/>
                <a:gd name="T31" fmla="*/ 12 h 46"/>
                <a:gd name="T32" fmla="*/ 41 w 45"/>
                <a:gd name="T33" fmla="*/ 9 h 46"/>
                <a:gd name="T34" fmla="*/ 39 w 45"/>
                <a:gd name="T35" fmla="*/ 7 h 46"/>
                <a:gd name="T36" fmla="*/ 37 w 45"/>
                <a:gd name="T37" fmla="*/ 5 h 46"/>
                <a:gd name="T38" fmla="*/ 34 w 45"/>
                <a:gd name="T39" fmla="*/ 3 h 46"/>
                <a:gd name="T40" fmla="*/ 25 w 45"/>
                <a:gd name="T41" fmla="*/ 1 h 46"/>
                <a:gd name="T42" fmla="*/ 23 w 45"/>
                <a:gd name="T4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" h="46">
                  <a:moveTo>
                    <a:pt x="23" y="0"/>
                  </a:moveTo>
                  <a:cubicBezTo>
                    <a:pt x="22" y="0"/>
                    <a:pt x="22" y="0"/>
                    <a:pt x="21" y="1"/>
                  </a:cubicBezTo>
                  <a:cubicBezTo>
                    <a:pt x="9" y="2"/>
                    <a:pt x="2" y="9"/>
                    <a:pt x="1" y="22"/>
                  </a:cubicBezTo>
                  <a:cubicBezTo>
                    <a:pt x="0" y="24"/>
                    <a:pt x="1" y="27"/>
                    <a:pt x="1" y="30"/>
                  </a:cubicBezTo>
                  <a:cubicBezTo>
                    <a:pt x="2" y="34"/>
                    <a:pt x="4" y="36"/>
                    <a:pt x="7" y="39"/>
                  </a:cubicBezTo>
                  <a:cubicBezTo>
                    <a:pt x="9" y="41"/>
                    <a:pt x="12" y="43"/>
                    <a:pt x="15" y="44"/>
                  </a:cubicBezTo>
                  <a:cubicBezTo>
                    <a:pt x="17" y="45"/>
                    <a:pt x="20" y="46"/>
                    <a:pt x="23" y="46"/>
                  </a:cubicBezTo>
                  <a:cubicBezTo>
                    <a:pt x="27" y="46"/>
                    <a:pt x="31" y="44"/>
                    <a:pt x="35" y="42"/>
                  </a:cubicBezTo>
                  <a:cubicBezTo>
                    <a:pt x="36" y="41"/>
                    <a:pt x="38" y="40"/>
                    <a:pt x="39" y="39"/>
                  </a:cubicBezTo>
                  <a:cubicBezTo>
                    <a:pt x="40" y="38"/>
                    <a:pt x="41" y="37"/>
                    <a:pt x="42" y="35"/>
                  </a:cubicBezTo>
                  <a:cubicBezTo>
                    <a:pt x="43" y="34"/>
                    <a:pt x="43" y="33"/>
                    <a:pt x="44" y="32"/>
                  </a:cubicBezTo>
                  <a:cubicBezTo>
                    <a:pt x="44" y="31"/>
                    <a:pt x="44" y="31"/>
                    <a:pt x="45" y="30"/>
                  </a:cubicBezTo>
                  <a:cubicBezTo>
                    <a:pt x="45" y="28"/>
                    <a:pt x="45" y="25"/>
                    <a:pt x="45" y="23"/>
                  </a:cubicBezTo>
                  <a:cubicBezTo>
                    <a:pt x="45" y="22"/>
                    <a:pt x="45" y="22"/>
                    <a:pt x="45" y="21"/>
                  </a:cubicBezTo>
                  <a:cubicBezTo>
                    <a:pt x="45" y="19"/>
                    <a:pt x="45" y="18"/>
                    <a:pt x="44" y="16"/>
                  </a:cubicBezTo>
                  <a:cubicBezTo>
                    <a:pt x="44" y="15"/>
                    <a:pt x="44" y="14"/>
                    <a:pt x="43" y="12"/>
                  </a:cubicBezTo>
                  <a:cubicBezTo>
                    <a:pt x="42" y="11"/>
                    <a:pt x="42" y="10"/>
                    <a:pt x="41" y="9"/>
                  </a:cubicBezTo>
                  <a:cubicBezTo>
                    <a:pt x="40" y="9"/>
                    <a:pt x="40" y="8"/>
                    <a:pt x="39" y="7"/>
                  </a:cubicBezTo>
                  <a:cubicBezTo>
                    <a:pt x="38" y="6"/>
                    <a:pt x="37" y="6"/>
                    <a:pt x="37" y="5"/>
                  </a:cubicBezTo>
                  <a:cubicBezTo>
                    <a:pt x="36" y="5"/>
                    <a:pt x="35" y="4"/>
                    <a:pt x="34" y="3"/>
                  </a:cubicBezTo>
                  <a:cubicBezTo>
                    <a:pt x="31" y="2"/>
                    <a:pt x="28" y="1"/>
                    <a:pt x="25" y="1"/>
                  </a:cubicBezTo>
                  <a:cubicBezTo>
                    <a:pt x="24" y="0"/>
                    <a:pt x="24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28" name="Group 3327"/>
          <p:cNvGrpSpPr/>
          <p:nvPr/>
        </p:nvGrpSpPr>
        <p:grpSpPr>
          <a:xfrm>
            <a:off x="2799997" y="1331340"/>
            <a:ext cx="462561" cy="489770"/>
            <a:chOff x="-1239838" y="-1365250"/>
            <a:chExt cx="458788" cy="485776"/>
          </a:xfrm>
        </p:grpSpPr>
        <p:sp>
          <p:nvSpPr>
            <p:cNvPr id="3206" name="Freeform 196"/>
            <p:cNvSpPr>
              <a:spLocks/>
            </p:cNvSpPr>
            <p:nvPr/>
          </p:nvSpPr>
          <p:spPr bwMode="auto">
            <a:xfrm>
              <a:off x="-1198563" y="-1355725"/>
              <a:ext cx="365125" cy="376238"/>
            </a:xfrm>
            <a:custGeom>
              <a:avLst/>
              <a:gdLst>
                <a:gd name="T0" fmla="*/ 134 w 134"/>
                <a:gd name="T1" fmla="*/ 62 h 138"/>
                <a:gd name="T2" fmla="*/ 133 w 134"/>
                <a:gd name="T3" fmla="*/ 60 h 138"/>
                <a:gd name="T4" fmla="*/ 109 w 134"/>
                <a:gd name="T5" fmla="*/ 41 h 138"/>
                <a:gd name="T6" fmla="*/ 96 w 134"/>
                <a:gd name="T7" fmla="*/ 33 h 138"/>
                <a:gd name="T8" fmla="*/ 89 w 134"/>
                <a:gd name="T9" fmla="*/ 25 h 138"/>
                <a:gd name="T10" fmla="*/ 51 w 134"/>
                <a:gd name="T11" fmla="*/ 3 h 138"/>
                <a:gd name="T12" fmla="*/ 8 w 134"/>
                <a:gd name="T13" fmla="*/ 17 h 138"/>
                <a:gd name="T14" fmla="*/ 5 w 134"/>
                <a:gd name="T15" fmla="*/ 46 h 138"/>
                <a:gd name="T16" fmla="*/ 4 w 134"/>
                <a:gd name="T17" fmla="*/ 64 h 138"/>
                <a:gd name="T18" fmla="*/ 4 w 134"/>
                <a:gd name="T19" fmla="*/ 65 h 138"/>
                <a:gd name="T20" fmla="*/ 2 w 134"/>
                <a:gd name="T21" fmla="*/ 75 h 138"/>
                <a:gd name="T22" fmla="*/ 0 w 134"/>
                <a:gd name="T23" fmla="*/ 87 h 138"/>
                <a:gd name="T24" fmla="*/ 3 w 134"/>
                <a:gd name="T25" fmla="*/ 100 h 138"/>
                <a:gd name="T26" fmla="*/ 5 w 134"/>
                <a:gd name="T27" fmla="*/ 107 h 138"/>
                <a:gd name="T28" fmla="*/ 8 w 134"/>
                <a:gd name="T29" fmla="*/ 123 h 138"/>
                <a:gd name="T30" fmla="*/ 8 w 134"/>
                <a:gd name="T31" fmla="*/ 128 h 138"/>
                <a:gd name="T32" fmla="*/ 10 w 134"/>
                <a:gd name="T33" fmla="*/ 135 h 138"/>
                <a:gd name="T34" fmla="*/ 16 w 134"/>
                <a:gd name="T35" fmla="*/ 130 h 138"/>
                <a:gd name="T36" fmla="*/ 21 w 134"/>
                <a:gd name="T37" fmla="*/ 120 h 138"/>
                <a:gd name="T38" fmla="*/ 24 w 134"/>
                <a:gd name="T39" fmla="*/ 113 h 138"/>
                <a:gd name="T40" fmla="*/ 30 w 134"/>
                <a:gd name="T41" fmla="*/ 100 h 138"/>
                <a:gd name="T42" fmla="*/ 31 w 134"/>
                <a:gd name="T43" fmla="*/ 95 h 138"/>
                <a:gd name="T44" fmla="*/ 33 w 134"/>
                <a:gd name="T45" fmla="*/ 83 h 138"/>
                <a:gd name="T46" fmla="*/ 33 w 134"/>
                <a:gd name="T47" fmla="*/ 79 h 138"/>
                <a:gd name="T48" fmla="*/ 34 w 134"/>
                <a:gd name="T49" fmla="*/ 76 h 138"/>
                <a:gd name="T50" fmla="*/ 37 w 134"/>
                <a:gd name="T51" fmla="*/ 71 h 138"/>
                <a:gd name="T52" fmla="*/ 36 w 134"/>
                <a:gd name="T53" fmla="*/ 36 h 138"/>
                <a:gd name="T54" fmla="*/ 37 w 134"/>
                <a:gd name="T55" fmla="*/ 71 h 138"/>
                <a:gd name="T56" fmla="*/ 38 w 134"/>
                <a:gd name="T57" fmla="*/ 87 h 138"/>
                <a:gd name="T58" fmla="*/ 68 w 134"/>
                <a:gd name="T59" fmla="*/ 69 h 138"/>
                <a:gd name="T60" fmla="*/ 114 w 134"/>
                <a:gd name="T61" fmla="*/ 61 h 138"/>
                <a:gd name="T62" fmla="*/ 119 w 134"/>
                <a:gd name="T63" fmla="*/ 61 h 138"/>
                <a:gd name="T64" fmla="*/ 123 w 134"/>
                <a:gd name="T65" fmla="*/ 61 h 138"/>
                <a:gd name="T66" fmla="*/ 126 w 134"/>
                <a:gd name="T67" fmla="*/ 61 h 138"/>
                <a:gd name="T68" fmla="*/ 128 w 134"/>
                <a:gd name="T69" fmla="*/ 61 h 138"/>
                <a:gd name="T70" fmla="*/ 134 w 134"/>
                <a:gd name="T71" fmla="*/ 6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" h="138">
                  <a:moveTo>
                    <a:pt x="134" y="62"/>
                  </a:moveTo>
                  <a:cubicBezTo>
                    <a:pt x="134" y="61"/>
                    <a:pt x="133" y="60"/>
                    <a:pt x="133" y="60"/>
                  </a:cubicBezTo>
                  <a:cubicBezTo>
                    <a:pt x="131" y="53"/>
                    <a:pt x="123" y="47"/>
                    <a:pt x="109" y="41"/>
                  </a:cubicBezTo>
                  <a:cubicBezTo>
                    <a:pt x="103" y="38"/>
                    <a:pt x="99" y="35"/>
                    <a:pt x="96" y="33"/>
                  </a:cubicBezTo>
                  <a:cubicBezTo>
                    <a:pt x="94" y="30"/>
                    <a:pt x="91" y="27"/>
                    <a:pt x="89" y="25"/>
                  </a:cubicBezTo>
                  <a:cubicBezTo>
                    <a:pt x="80" y="9"/>
                    <a:pt x="67" y="2"/>
                    <a:pt x="51" y="3"/>
                  </a:cubicBezTo>
                  <a:cubicBezTo>
                    <a:pt x="26" y="0"/>
                    <a:pt x="11" y="5"/>
                    <a:pt x="8" y="17"/>
                  </a:cubicBezTo>
                  <a:cubicBezTo>
                    <a:pt x="5" y="29"/>
                    <a:pt x="4" y="38"/>
                    <a:pt x="5" y="46"/>
                  </a:cubicBezTo>
                  <a:cubicBezTo>
                    <a:pt x="5" y="54"/>
                    <a:pt x="5" y="60"/>
                    <a:pt x="4" y="64"/>
                  </a:cubicBezTo>
                  <a:cubicBezTo>
                    <a:pt x="4" y="64"/>
                    <a:pt x="4" y="65"/>
                    <a:pt x="4" y="65"/>
                  </a:cubicBezTo>
                  <a:cubicBezTo>
                    <a:pt x="4" y="67"/>
                    <a:pt x="3" y="70"/>
                    <a:pt x="2" y="75"/>
                  </a:cubicBezTo>
                  <a:cubicBezTo>
                    <a:pt x="1" y="80"/>
                    <a:pt x="0" y="84"/>
                    <a:pt x="0" y="87"/>
                  </a:cubicBezTo>
                  <a:cubicBezTo>
                    <a:pt x="0" y="91"/>
                    <a:pt x="1" y="95"/>
                    <a:pt x="3" y="100"/>
                  </a:cubicBezTo>
                  <a:cubicBezTo>
                    <a:pt x="3" y="102"/>
                    <a:pt x="4" y="104"/>
                    <a:pt x="5" y="107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8" y="125"/>
                    <a:pt x="8" y="127"/>
                    <a:pt x="8" y="128"/>
                  </a:cubicBezTo>
                  <a:cubicBezTo>
                    <a:pt x="8" y="129"/>
                    <a:pt x="9" y="131"/>
                    <a:pt x="10" y="135"/>
                  </a:cubicBezTo>
                  <a:cubicBezTo>
                    <a:pt x="11" y="138"/>
                    <a:pt x="13" y="137"/>
                    <a:pt x="16" y="130"/>
                  </a:cubicBezTo>
                  <a:cubicBezTo>
                    <a:pt x="17" y="127"/>
                    <a:pt x="19" y="124"/>
                    <a:pt x="21" y="120"/>
                  </a:cubicBezTo>
                  <a:cubicBezTo>
                    <a:pt x="21" y="118"/>
                    <a:pt x="23" y="116"/>
                    <a:pt x="24" y="113"/>
                  </a:cubicBezTo>
                  <a:cubicBezTo>
                    <a:pt x="27" y="107"/>
                    <a:pt x="29" y="102"/>
                    <a:pt x="30" y="100"/>
                  </a:cubicBezTo>
                  <a:cubicBezTo>
                    <a:pt x="30" y="99"/>
                    <a:pt x="31" y="97"/>
                    <a:pt x="31" y="95"/>
                  </a:cubicBezTo>
                  <a:cubicBezTo>
                    <a:pt x="32" y="92"/>
                    <a:pt x="32" y="88"/>
                    <a:pt x="33" y="83"/>
                  </a:cubicBezTo>
                  <a:cubicBezTo>
                    <a:pt x="33" y="82"/>
                    <a:pt x="33" y="80"/>
                    <a:pt x="33" y="79"/>
                  </a:cubicBezTo>
                  <a:cubicBezTo>
                    <a:pt x="34" y="78"/>
                    <a:pt x="34" y="77"/>
                    <a:pt x="34" y="76"/>
                  </a:cubicBezTo>
                  <a:cubicBezTo>
                    <a:pt x="35" y="75"/>
                    <a:pt x="36" y="73"/>
                    <a:pt x="37" y="71"/>
                  </a:cubicBezTo>
                  <a:cubicBezTo>
                    <a:pt x="34" y="61"/>
                    <a:pt x="34" y="49"/>
                    <a:pt x="36" y="36"/>
                  </a:cubicBezTo>
                  <a:cubicBezTo>
                    <a:pt x="34" y="49"/>
                    <a:pt x="34" y="61"/>
                    <a:pt x="37" y="71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42" y="80"/>
                    <a:pt x="52" y="74"/>
                    <a:pt x="68" y="69"/>
                  </a:cubicBezTo>
                  <a:cubicBezTo>
                    <a:pt x="85" y="63"/>
                    <a:pt x="101" y="61"/>
                    <a:pt x="114" y="61"/>
                  </a:cubicBezTo>
                  <a:cubicBezTo>
                    <a:pt x="116" y="61"/>
                    <a:pt x="118" y="61"/>
                    <a:pt x="119" y="61"/>
                  </a:cubicBezTo>
                  <a:cubicBezTo>
                    <a:pt x="121" y="61"/>
                    <a:pt x="122" y="61"/>
                    <a:pt x="123" y="61"/>
                  </a:cubicBezTo>
                  <a:cubicBezTo>
                    <a:pt x="124" y="61"/>
                    <a:pt x="125" y="61"/>
                    <a:pt x="126" y="61"/>
                  </a:cubicBezTo>
                  <a:cubicBezTo>
                    <a:pt x="127" y="61"/>
                    <a:pt x="127" y="61"/>
                    <a:pt x="128" y="61"/>
                  </a:cubicBezTo>
                  <a:cubicBezTo>
                    <a:pt x="130" y="61"/>
                    <a:pt x="132" y="61"/>
                    <a:pt x="134" y="62"/>
                  </a:cubicBezTo>
                  <a:close/>
                </a:path>
              </a:pathLst>
            </a:custGeom>
            <a:solidFill>
              <a:srgbClr val="E1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7" name="Freeform 197"/>
            <p:cNvSpPr>
              <a:spLocks/>
            </p:cNvSpPr>
            <p:nvPr/>
          </p:nvSpPr>
          <p:spPr bwMode="auto">
            <a:xfrm>
              <a:off x="-1206500" y="-1365250"/>
              <a:ext cx="381000" cy="390525"/>
            </a:xfrm>
            <a:custGeom>
              <a:avLst/>
              <a:gdLst>
                <a:gd name="T0" fmla="*/ 36 w 140"/>
                <a:gd name="T1" fmla="*/ 104 h 143"/>
                <a:gd name="T2" fmla="*/ 26 w 140"/>
                <a:gd name="T3" fmla="*/ 124 h 143"/>
                <a:gd name="T4" fmla="*/ 14 w 140"/>
                <a:gd name="T5" fmla="*/ 143 h 143"/>
                <a:gd name="T6" fmla="*/ 14 w 140"/>
                <a:gd name="T7" fmla="*/ 143 h 143"/>
                <a:gd name="T8" fmla="*/ 8 w 140"/>
                <a:gd name="T9" fmla="*/ 131 h 143"/>
                <a:gd name="T10" fmla="*/ 5 w 140"/>
                <a:gd name="T11" fmla="*/ 111 h 143"/>
                <a:gd name="T12" fmla="*/ 0 w 140"/>
                <a:gd name="T13" fmla="*/ 90 h 143"/>
                <a:gd name="T14" fmla="*/ 4 w 140"/>
                <a:gd name="T15" fmla="*/ 68 h 143"/>
                <a:gd name="T16" fmla="*/ 5 w 140"/>
                <a:gd name="T17" fmla="*/ 49 h 143"/>
                <a:gd name="T18" fmla="*/ 54 w 140"/>
                <a:gd name="T19" fmla="*/ 3 h 143"/>
                <a:gd name="T20" fmla="*/ 101 w 140"/>
                <a:gd name="T21" fmla="*/ 34 h 143"/>
                <a:gd name="T22" fmla="*/ 139 w 140"/>
                <a:gd name="T23" fmla="*/ 62 h 143"/>
                <a:gd name="T24" fmla="*/ 140 w 140"/>
                <a:gd name="T25" fmla="*/ 64 h 143"/>
                <a:gd name="T26" fmla="*/ 134 w 140"/>
                <a:gd name="T27" fmla="*/ 66 h 143"/>
                <a:gd name="T28" fmla="*/ 133 w 140"/>
                <a:gd name="T29" fmla="*/ 63 h 143"/>
                <a:gd name="T30" fmla="*/ 97 w 140"/>
                <a:gd name="T31" fmla="*/ 38 h 143"/>
                <a:gd name="T32" fmla="*/ 90 w 140"/>
                <a:gd name="T33" fmla="*/ 30 h 143"/>
                <a:gd name="T34" fmla="*/ 54 w 140"/>
                <a:gd name="T35" fmla="*/ 9 h 143"/>
                <a:gd name="T36" fmla="*/ 14 w 140"/>
                <a:gd name="T37" fmla="*/ 21 h 143"/>
                <a:gd name="T38" fmla="*/ 10 w 140"/>
                <a:gd name="T39" fmla="*/ 68 h 143"/>
                <a:gd name="T40" fmla="*/ 8 w 140"/>
                <a:gd name="T41" fmla="*/ 79 h 143"/>
                <a:gd name="T42" fmla="*/ 9 w 140"/>
                <a:gd name="T43" fmla="*/ 102 h 143"/>
                <a:gd name="T44" fmla="*/ 14 w 140"/>
                <a:gd name="T45" fmla="*/ 126 h 143"/>
                <a:gd name="T46" fmla="*/ 14 w 140"/>
                <a:gd name="T47" fmla="*/ 131 h 143"/>
                <a:gd name="T48" fmla="*/ 15 w 140"/>
                <a:gd name="T49" fmla="*/ 134 h 143"/>
                <a:gd name="T50" fmla="*/ 21 w 140"/>
                <a:gd name="T51" fmla="*/ 122 h 143"/>
                <a:gd name="T52" fmla="*/ 30 w 140"/>
                <a:gd name="T53" fmla="*/ 102 h 143"/>
                <a:gd name="T54" fmla="*/ 32 w 140"/>
                <a:gd name="T55" fmla="*/ 88 h 143"/>
                <a:gd name="T56" fmla="*/ 34 w 140"/>
                <a:gd name="T57" fmla="*/ 81 h 143"/>
                <a:gd name="T58" fmla="*/ 36 w 140"/>
                <a:gd name="T59" fmla="*/ 74 h 143"/>
                <a:gd name="T60" fmla="*/ 40 w 140"/>
                <a:gd name="T61" fmla="*/ 36 h 143"/>
                <a:gd name="T62" fmla="*/ 43 w 140"/>
                <a:gd name="T63" fmla="*/ 73 h 143"/>
                <a:gd name="T64" fmla="*/ 43 w 140"/>
                <a:gd name="T65" fmla="*/ 74 h 143"/>
                <a:gd name="T66" fmla="*/ 40 w 140"/>
                <a:gd name="T67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" h="143">
                  <a:moveTo>
                    <a:pt x="37" y="98"/>
                  </a:moveTo>
                  <a:cubicBezTo>
                    <a:pt x="37" y="101"/>
                    <a:pt x="36" y="103"/>
                    <a:pt x="36" y="104"/>
                  </a:cubicBezTo>
                  <a:cubicBezTo>
                    <a:pt x="35" y="107"/>
                    <a:pt x="33" y="111"/>
                    <a:pt x="30" y="117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5" y="128"/>
                    <a:pt x="23" y="131"/>
                    <a:pt x="21" y="134"/>
                  </a:cubicBezTo>
                  <a:cubicBezTo>
                    <a:pt x="19" y="140"/>
                    <a:pt x="17" y="143"/>
                    <a:pt x="14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12" y="143"/>
                    <a:pt x="11" y="142"/>
                    <a:pt x="10" y="138"/>
                  </a:cubicBezTo>
                  <a:cubicBezTo>
                    <a:pt x="9" y="135"/>
                    <a:pt x="9" y="133"/>
                    <a:pt x="8" y="131"/>
                  </a:cubicBezTo>
                  <a:cubicBezTo>
                    <a:pt x="8" y="130"/>
                    <a:pt x="8" y="128"/>
                    <a:pt x="8" y="127"/>
                  </a:cubicBezTo>
                  <a:cubicBezTo>
                    <a:pt x="8" y="123"/>
                    <a:pt x="5" y="111"/>
                    <a:pt x="5" y="111"/>
                  </a:cubicBezTo>
                  <a:cubicBezTo>
                    <a:pt x="4" y="107"/>
                    <a:pt x="3" y="105"/>
                    <a:pt x="3" y="105"/>
                  </a:cubicBezTo>
                  <a:cubicBezTo>
                    <a:pt x="1" y="99"/>
                    <a:pt x="0" y="94"/>
                    <a:pt x="0" y="90"/>
                  </a:cubicBezTo>
                  <a:cubicBezTo>
                    <a:pt x="0" y="87"/>
                    <a:pt x="1" y="82"/>
                    <a:pt x="2" y="77"/>
                  </a:cubicBezTo>
                  <a:cubicBezTo>
                    <a:pt x="3" y="74"/>
                    <a:pt x="4" y="70"/>
                    <a:pt x="4" y="68"/>
                  </a:cubicBezTo>
                  <a:cubicBezTo>
                    <a:pt x="4" y="68"/>
                    <a:pt x="4" y="67"/>
                    <a:pt x="5" y="66"/>
                  </a:cubicBezTo>
                  <a:cubicBezTo>
                    <a:pt x="5" y="62"/>
                    <a:pt x="5" y="56"/>
                    <a:pt x="5" y="49"/>
                  </a:cubicBezTo>
                  <a:cubicBezTo>
                    <a:pt x="4" y="41"/>
                    <a:pt x="5" y="31"/>
                    <a:pt x="9" y="19"/>
                  </a:cubicBezTo>
                  <a:cubicBezTo>
                    <a:pt x="12" y="5"/>
                    <a:pt x="27" y="0"/>
                    <a:pt x="54" y="3"/>
                  </a:cubicBezTo>
                  <a:cubicBezTo>
                    <a:pt x="71" y="2"/>
                    <a:pt x="85" y="10"/>
                    <a:pt x="95" y="26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4" y="36"/>
                    <a:pt x="108" y="39"/>
                    <a:pt x="114" y="42"/>
                  </a:cubicBezTo>
                  <a:cubicBezTo>
                    <a:pt x="128" y="48"/>
                    <a:pt x="136" y="55"/>
                    <a:pt x="139" y="62"/>
                  </a:cubicBezTo>
                  <a:cubicBezTo>
                    <a:pt x="139" y="62"/>
                    <a:pt x="139" y="63"/>
                    <a:pt x="139" y="63"/>
                  </a:cubicBezTo>
                  <a:cubicBezTo>
                    <a:pt x="139" y="63"/>
                    <a:pt x="140" y="64"/>
                    <a:pt x="140" y="64"/>
                  </a:cubicBezTo>
                  <a:cubicBezTo>
                    <a:pt x="140" y="66"/>
                    <a:pt x="139" y="68"/>
                    <a:pt x="138" y="68"/>
                  </a:cubicBezTo>
                  <a:cubicBezTo>
                    <a:pt x="136" y="68"/>
                    <a:pt x="134" y="67"/>
                    <a:pt x="134" y="66"/>
                  </a:cubicBezTo>
                  <a:cubicBezTo>
                    <a:pt x="134" y="65"/>
                    <a:pt x="134" y="65"/>
                    <a:pt x="134" y="65"/>
                  </a:cubicBezTo>
                  <a:cubicBezTo>
                    <a:pt x="133" y="64"/>
                    <a:pt x="133" y="64"/>
                    <a:pt x="133" y="63"/>
                  </a:cubicBezTo>
                  <a:cubicBezTo>
                    <a:pt x="131" y="58"/>
                    <a:pt x="124" y="53"/>
                    <a:pt x="111" y="47"/>
                  </a:cubicBezTo>
                  <a:cubicBezTo>
                    <a:pt x="105" y="44"/>
                    <a:pt x="101" y="41"/>
                    <a:pt x="97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30"/>
                    <a:pt x="90" y="30"/>
                    <a:pt x="90" y="29"/>
                  </a:cubicBezTo>
                  <a:cubicBezTo>
                    <a:pt x="81" y="15"/>
                    <a:pt x="70" y="8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30" y="6"/>
                    <a:pt x="17" y="10"/>
                    <a:pt x="14" y="21"/>
                  </a:cubicBezTo>
                  <a:cubicBezTo>
                    <a:pt x="11" y="32"/>
                    <a:pt x="10" y="42"/>
                    <a:pt x="11" y="49"/>
                  </a:cubicBezTo>
                  <a:cubicBezTo>
                    <a:pt x="11" y="56"/>
                    <a:pt x="11" y="63"/>
                    <a:pt x="10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70"/>
                    <a:pt x="10" y="74"/>
                    <a:pt x="8" y="79"/>
                  </a:cubicBezTo>
                  <a:cubicBezTo>
                    <a:pt x="7" y="83"/>
                    <a:pt x="6" y="87"/>
                    <a:pt x="6" y="90"/>
                  </a:cubicBezTo>
                  <a:cubicBezTo>
                    <a:pt x="6" y="94"/>
                    <a:pt x="7" y="98"/>
                    <a:pt x="9" y="102"/>
                  </a:cubicBezTo>
                  <a:cubicBezTo>
                    <a:pt x="9" y="104"/>
                    <a:pt x="10" y="106"/>
                    <a:pt x="11" y="110"/>
                  </a:cubicBezTo>
                  <a:cubicBezTo>
                    <a:pt x="14" y="126"/>
                    <a:pt x="14" y="126"/>
                    <a:pt x="14" y="126"/>
                  </a:cubicBezTo>
                  <a:cubicBezTo>
                    <a:pt x="14" y="126"/>
                    <a:pt x="14" y="126"/>
                    <a:pt x="14" y="126"/>
                  </a:cubicBezTo>
                  <a:cubicBezTo>
                    <a:pt x="14" y="128"/>
                    <a:pt x="14" y="129"/>
                    <a:pt x="14" y="131"/>
                  </a:cubicBezTo>
                  <a:cubicBezTo>
                    <a:pt x="14" y="131"/>
                    <a:pt x="14" y="131"/>
                    <a:pt x="14" y="131"/>
                  </a:cubicBezTo>
                  <a:cubicBezTo>
                    <a:pt x="14" y="131"/>
                    <a:pt x="14" y="132"/>
                    <a:pt x="15" y="134"/>
                  </a:cubicBezTo>
                  <a:cubicBezTo>
                    <a:pt x="15" y="133"/>
                    <a:pt x="16" y="133"/>
                    <a:pt x="16" y="132"/>
                  </a:cubicBezTo>
                  <a:cubicBezTo>
                    <a:pt x="18" y="129"/>
                    <a:pt x="19" y="125"/>
                    <a:pt x="21" y="122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7" y="109"/>
                    <a:pt x="29" y="104"/>
                    <a:pt x="30" y="102"/>
                  </a:cubicBezTo>
                  <a:cubicBezTo>
                    <a:pt x="30" y="101"/>
                    <a:pt x="31" y="100"/>
                    <a:pt x="31" y="97"/>
                  </a:cubicBezTo>
                  <a:cubicBezTo>
                    <a:pt x="32" y="95"/>
                    <a:pt x="32" y="92"/>
                    <a:pt x="32" y="88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4"/>
                    <a:pt x="33" y="83"/>
                    <a:pt x="34" y="81"/>
                  </a:cubicBezTo>
                  <a:cubicBezTo>
                    <a:pt x="34" y="80"/>
                    <a:pt x="34" y="79"/>
                    <a:pt x="35" y="78"/>
                  </a:cubicBezTo>
                  <a:cubicBezTo>
                    <a:pt x="35" y="77"/>
                    <a:pt x="36" y="75"/>
                    <a:pt x="36" y="74"/>
                  </a:cubicBezTo>
                  <a:cubicBezTo>
                    <a:pt x="34" y="63"/>
                    <a:pt x="34" y="51"/>
                    <a:pt x="37" y="38"/>
                  </a:cubicBezTo>
                  <a:cubicBezTo>
                    <a:pt x="37" y="36"/>
                    <a:pt x="38" y="35"/>
                    <a:pt x="40" y="36"/>
                  </a:cubicBezTo>
                  <a:cubicBezTo>
                    <a:pt x="42" y="36"/>
                    <a:pt x="43" y="38"/>
                    <a:pt x="42" y="39"/>
                  </a:cubicBezTo>
                  <a:cubicBezTo>
                    <a:pt x="40" y="51"/>
                    <a:pt x="40" y="63"/>
                    <a:pt x="43" y="73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2" y="90"/>
                    <a:pt x="40" y="91"/>
                  </a:cubicBezTo>
                  <a:cubicBezTo>
                    <a:pt x="39" y="92"/>
                    <a:pt x="37" y="98"/>
                    <a:pt x="37" y="98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8" name="Freeform 198"/>
            <p:cNvSpPr>
              <a:spLocks/>
            </p:cNvSpPr>
            <p:nvPr/>
          </p:nvSpPr>
          <p:spPr bwMode="auto">
            <a:xfrm>
              <a:off x="-1111250" y="-1190625"/>
              <a:ext cx="330200" cy="171450"/>
            </a:xfrm>
            <a:custGeom>
              <a:avLst/>
              <a:gdLst>
                <a:gd name="T0" fmla="*/ 91 w 121"/>
                <a:gd name="T1" fmla="*/ 0 h 63"/>
                <a:gd name="T2" fmla="*/ 87 w 121"/>
                <a:gd name="T3" fmla="*/ 0 h 63"/>
                <a:gd name="T4" fmla="*/ 82 w 121"/>
                <a:gd name="T5" fmla="*/ 0 h 63"/>
                <a:gd name="T6" fmla="*/ 36 w 121"/>
                <a:gd name="T7" fmla="*/ 8 h 63"/>
                <a:gd name="T8" fmla="*/ 6 w 121"/>
                <a:gd name="T9" fmla="*/ 26 h 63"/>
                <a:gd name="T10" fmla="*/ 1 w 121"/>
                <a:gd name="T11" fmla="*/ 32 h 63"/>
                <a:gd name="T12" fmla="*/ 0 w 121"/>
                <a:gd name="T13" fmla="*/ 38 h 63"/>
                <a:gd name="T14" fmla="*/ 0 w 121"/>
                <a:gd name="T15" fmla="*/ 43 h 63"/>
                <a:gd name="T16" fmla="*/ 1 w 121"/>
                <a:gd name="T17" fmla="*/ 50 h 63"/>
                <a:gd name="T18" fmla="*/ 6 w 121"/>
                <a:gd name="T19" fmla="*/ 62 h 63"/>
                <a:gd name="T20" fmla="*/ 11 w 121"/>
                <a:gd name="T21" fmla="*/ 62 h 63"/>
                <a:gd name="T22" fmla="*/ 14 w 121"/>
                <a:gd name="T23" fmla="*/ 61 h 63"/>
                <a:gd name="T24" fmla="*/ 28 w 121"/>
                <a:gd name="T25" fmla="*/ 54 h 63"/>
                <a:gd name="T26" fmla="*/ 64 w 121"/>
                <a:gd name="T27" fmla="*/ 39 h 63"/>
                <a:gd name="T28" fmla="*/ 85 w 121"/>
                <a:gd name="T29" fmla="*/ 34 h 63"/>
                <a:gd name="T30" fmla="*/ 102 w 121"/>
                <a:gd name="T31" fmla="*/ 33 h 63"/>
                <a:gd name="T32" fmla="*/ 104 w 121"/>
                <a:gd name="T33" fmla="*/ 33 h 63"/>
                <a:gd name="T34" fmla="*/ 104 w 121"/>
                <a:gd name="T35" fmla="*/ 33 h 63"/>
                <a:gd name="T36" fmla="*/ 107 w 121"/>
                <a:gd name="T37" fmla="*/ 33 h 63"/>
                <a:gd name="T38" fmla="*/ 117 w 121"/>
                <a:gd name="T39" fmla="*/ 31 h 63"/>
                <a:gd name="T40" fmla="*/ 117 w 121"/>
                <a:gd name="T41" fmla="*/ 30 h 63"/>
                <a:gd name="T42" fmla="*/ 118 w 121"/>
                <a:gd name="T43" fmla="*/ 30 h 63"/>
                <a:gd name="T44" fmla="*/ 120 w 121"/>
                <a:gd name="T45" fmla="*/ 22 h 63"/>
                <a:gd name="T46" fmla="*/ 116 w 121"/>
                <a:gd name="T47" fmla="*/ 13 h 63"/>
                <a:gd name="T48" fmla="*/ 102 w 121"/>
                <a:gd name="T49" fmla="*/ 1 h 63"/>
                <a:gd name="T50" fmla="*/ 96 w 121"/>
                <a:gd name="T51" fmla="*/ 0 h 63"/>
                <a:gd name="T52" fmla="*/ 94 w 121"/>
                <a:gd name="T53" fmla="*/ 0 h 63"/>
                <a:gd name="T54" fmla="*/ 91 w 121"/>
                <a:gd name="T5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63">
                  <a:moveTo>
                    <a:pt x="91" y="0"/>
                  </a:moveTo>
                  <a:cubicBezTo>
                    <a:pt x="90" y="0"/>
                    <a:pt x="89" y="0"/>
                    <a:pt x="87" y="0"/>
                  </a:cubicBezTo>
                  <a:cubicBezTo>
                    <a:pt x="86" y="0"/>
                    <a:pt x="84" y="0"/>
                    <a:pt x="82" y="0"/>
                  </a:cubicBezTo>
                  <a:cubicBezTo>
                    <a:pt x="69" y="0"/>
                    <a:pt x="53" y="2"/>
                    <a:pt x="36" y="8"/>
                  </a:cubicBezTo>
                  <a:cubicBezTo>
                    <a:pt x="20" y="13"/>
                    <a:pt x="10" y="19"/>
                    <a:pt x="6" y="26"/>
                  </a:cubicBezTo>
                  <a:cubicBezTo>
                    <a:pt x="4" y="27"/>
                    <a:pt x="2" y="29"/>
                    <a:pt x="1" y="32"/>
                  </a:cubicBezTo>
                  <a:cubicBezTo>
                    <a:pt x="1" y="34"/>
                    <a:pt x="0" y="36"/>
                    <a:pt x="0" y="38"/>
                  </a:cubicBezTo>
                  <a:cubicBezTo>
                    <a:pt x="0" y="39"/>
                    <a:pt x="0" y="41"/>
                    <a:pt x="0" y="43"/>
                  </a:cubicBezTo>
                  <a:cubicBezTo>
                    <a:pt x="0" y="45"/>
                    <a:pt x="0" y="47"/>
                    <a:pt x="1" y="50"/>
                  </a:cubicBezTo>
                  <a:cubicBezTo>
                    <a:pt x="2" y="56"/>
                    <a:pt x="4" y="60"/>
                    <a:pt x="6" y="62"/>
                  </a:cubicBezTo>
                  <a:cubicBezTo>
                    <a:pt x="8" y="63"/>
                    <a:pt x="9" y="63"/>
                    <a:pt x="11" y="62"/>
                  </a:cubicBezTo>
                  <a:cubicBezTo>
                    <a:pt x="12" y="62"/>
                    <a:pt x="13" y="62"/>
                    <a:pt x="14" y="61"/>
                  </a:cubicBezTo>
                  <a:cubicBezTo>
                    <a:pt x="17" y="60"/>
                    <a:pt x="22" y="57"/>
                    <a:pt x="28" y="54"/>
                  </a:cubicBezTo>
                  <a:cubicBezTo>
                    <a:pt x="42" y="47"/>
                    <a:pt x="54" y="42"/>
                    <a:pt x="64" y="39"/>
                  </a:cubicBezTo>
                  <a:cubicBezTo>
                    <a:pt x="71" y="37"/>
                    <a:pt x="78" y="35"/>
                    <a:pt x="85" y="34"/>
                  </a:cubicBezTo>
                  <a:cubicBezTo>
                    <a:pt x="89" y="34"/>
                    <a:pt x="95" y="34"/>
                    <a:pt x="102" y="33"/>
                  </a:cubicBezTo>
                  <a:cubicBezTo>
                    <a:pt x="102" y="33"/>
                    <a:pt x="103" y="33"/>
                    <a:pt x="104" y="33"/>
                  </a:cubicBezTo>
                  <a:cubicBezTo>
                    <a:pt x="104" y="33"/>
                    <a:pt x="104" y="33"/>
                    <a:pt x="104" y="33"/>
                  </a:cubicBezTo>
                  <a:cubicBezTo>
                    <a:pt x="105" y="33"/>
                    <a:pt x="106" y="33"/>
                    <a:pt x="107" y="33"/>
                  </a:cubicBezTo>
                  <a:cubicBezTo>
                    <a:pt x="111" y="33"/>
                    <a:pt x="115" y="32"/>
                    <a:pt x="117" y="31"/>
                  </a:cubicBezTo>
                  <a:cubicBezTo>
                    <a:pt x="117" y="30"/>
                    <a:pt x="117" y="30"/>
                    <a:pt x="117" y="30"/>
                  </a:cubicBezTo>
                  <a:cubicBezTo>
                    <a:pt x="117" y="30"/>
                    <a:pt x="117" y="30"/>
                    <a:pt x="118" y="30"/>
                  </a:cubicBezTo>
                  <a:cubicBezTo>
                    <a:pt x="120" y="28"/>
                    <a:pt x="121" y="26"/>
                    <a:pt x="120" y="22"/>
                  </a:cubicBezTo>
                  <a:cubicBezTo>
                    <a:pt x="119" y="19"/>
                    <a:pt x="117" y="16"/>
                    <a:pt x="116" y="13"/>
                  </a:cubicBezTo>
                  <a:cubicBezTo>
                    <a:pt x="112" y="7"/>
                    <a:pt x="107" y="3"/>
                    <a:pt x="102" y="1"/>
                  </a:cubicBezTo>
                  <a:cubicBezTo>
                    <a:pt x="100" y="0"/>
                    <a:pt x="98" y="0"/>
                    <a:pt x="96" y="0"/>
                  </a:cubicBezTo>
                  <a:cubicBezTo>
                    <a:pt x="95" y="0"/>
                    <a:pt x="95" y="0"/>
                    <a:pt x="94" y="0"/>
                  </a:cubicBezTo>
                  <a:cubicBezTo>
                    <a:pt x="93" y="0"/>
                    <a:pt x="92" y="0"/>
                    <a:pt x="91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4" name="Freeform 194"/>
            <p:cNvSpPr>
              <a:spLocks/>
            </p:cNvSpPr>
            <p:nvPr/>
          </p:nvSpPr>
          <p:spPr bwMode="auto">
            <a:xfrm>
              <a:off x="-1239838" y="-1001712"/>
              <a:ext cx="123825" cy="122238"/>
            </a:xfrm>
            <a:custGeom>
              <a:avLst/>
              <a:gdLst>
                <a:gd name="T0" fmla="*/ 30 w 45"/>
                <a:gd name="T1" fmla="*/ 1 h 45"/>
                <a:gd name="T2" fmla="*/ 25 w 45"/>
                <a:gd name="T3" fmla="*/ 7 h 45"/>
                <a:gd name="T4" fmla="*/ 22 w 45"/>
                <a:gd name="T5" fmla="*/ 0 h 45"/>
                <a:gd name="T6" fmla="*/ 4 w 45"/>
                <a:gd name="T7" fmla="*/ 10 h 45"/>
                <a:gd name="T8" fmla="*/ 2 w 45"/>
                <a:gd name="T9" fmla="*/ 14 h 45"/>
                <a:gd name="T10" fmla="*/ 1 w 45"/>
                <a:gd name="T11" fmla="*/ 15 h 45"/>
                <a:gd name="T12" fmla="*/ 1 w 45"/>
                <a:gd name="T13" fmla="*/ 17 h 45"/>
                <a:gd name="T14" fmla="*/ 0 w 45"/>
                <a:gd name="T15" fmla="*/ 27 h 45"/>
                <a:gd name="T16" fmla="*/ 9 w 45"/>
                <a:gd name="T17" fmla="*/ 41 h 45"/>
                <a:gd name="T18" fmla="*/ 26 w 45"/>
                <a:gd name="T19" fmla="*/ 44 h 45"/>
                <a:gd name="T20" fmla="*/ 40 w 45"/>
                <a:gd name="T21" fmla="*/ 35 h 45"/>
                <a:gd name="T22" fmla="*/ 44 w 45"/>
                <a:gd name="T23" fmla="*/ 19 h 45"/>
                <a:gd name="T24" fmla="*/ 41 w 45"/>
                <a:gd name="T25" fmla="*/ 12 h 45"/>
                <a:gd name="T26" fmla="*/ 40 w 45"/>
                <a:gd name="T27" fmla="*/ 10 h 45"/>
                <a:gd name="T28" fmla="*/ 30 w 45"/>
                <a:gd name="T29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45">
                  <a:moveTo>
                    <a:pt x="30" y="1"/>
                  </a:moveTo>
                  <a:cubicBezTo>
                    <a:pt x="28" y="8"/>
                    <a:pt x="27" y="10"/>
                    <a:pt x="25" y="7"/>
                  </a:cubicBezTo>
                  <a:cubicBezTo>
                    <a:pt x="23" y="3"/>
                    <a:pt x="23" y="1"/>
                    <a:pt x="22" y="0"/>
                  </a:cubicBezTo>
                  <a:cubicBezTo>
                    <a:pt x="13" y="3"/>
                    <a:pt x="7" y="6"/>
                    <a:pt x="4" y="10"/>
                  </a:cubicBezTo>
                  <a:cubicBezTo>
                    <a:pt x="3" y="12"/>
                    <a:pt x="2" y="13"/>
                    <a:pt x="2" y="14"/>
                  </a:cubicBezTo>
                  <a:cubicBezTo>
                    <a:pt x="2" y="14"/>
                    <a:pt x="2" y="15"/>
                    <a:pt x="1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20"/>
                    <a:pt x="0" y="23"/>
                    <a:pt x="0" y="27"/>
                  </a:cubicBezTo>
                  <a:cubicBezTo>
                    <a:pt x="1" y="33"/>
                    <a:pt x="5" y="37"/>
                    <a:pt x="9" y="41"/>
                  </a:cubicBezTo>
                  <a:cubicBezTo>
                    <a:pt x="14" y="44"/>
                    <a:pt x="20" y="45"/>
                    <a:pt x="26" y="44"/>
                  </a:cubicBezTo>
                  <a:cubicBezTo>
                    <a:pt x="32" y="43"/>
                    <a:pt x="37" y="40"/>
                    <a:pt x="40" y="35"/>
                  </a:cubicBezTo>
                  <a:cubicBezTo>
                    <a:pt x="43" y="30"/>
                    <a:pt x="45" y="25"/>
                    <a:pt x="44" y="19"/>
                  </a:cubicBezTo>
                  <a:cubicBezTo>
                    <a:pt x="43" y="16"/>
                    <a:pt x="42" y="14"/>
                    <a:pt x="41" y="12"/>
                  </a:cubicBezTo>
                  <a:cubicBezTo>
                    <a:pt x="41" y="11"/>
                    <a:pt x="40" y="10"/>
                    <a:pt x="40" y="10"/>
                  </a:cubicBezTo>
                  <a:cubicBezTo>
                    <a:pt x="38" y="7"/>
                    <a:pt x="34" y="4"/>
                    <a:pt x="3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36" name="Group 3335"/>
          <p:cNvGrpSpPr/>
          <p:nvPr/>
        </p:nvGrpSpPr>
        <p:grpSpPr>
          <a:xfrm flipH="1">
            <a:off x="6914075" y="2339381"/>
            <a:ext cx="505350" cy="729123"/>
            <a:chOff x="6291238" y="1255367"/>
            <a:chExt cx="430212" cy="620713"/>
          </a:xfrm>
        </p:grpSpPr>
        <p:sp>
          <p:nvSpPr>
            <p:cNvPr id="3315" name="Freeform 276"/>
            <p:cNvSpPr>
              <a:spLocks/>
            </p:cNvSpPr>
            <p:nvPr/>
          </p:nvSpPr>
          <p:spPr bwMode="auto">
            <a:xfrm>
              <a:off x="6348388" y="1264892"/>
              <a:ext cx="357188" cy="496888"/>
            </a:xfrm>
            <a:custGeom>
              <a:avLst/>
              <a:gdLst>
                <a:gd name="T0" fmla="*/ 126 w 131"/>
                <a:gd name="T1" fmla="*/ 54 h 182"/>
                <a:gd name="T2" fmla="*/ 109 w 131"/>
                <a:gd name="T3" fmla="*/ 32 h 182"/>
                <a:gd name="T4" fmla="*/ 94 w 131"/>
                <a:gd name="T5" fmla="*/ 14 h 182"/>
                <a:gd name="T6" fmla="*/ 71 w 131"/>
                <a:gd name="T7" fmla="*/ 0 h 182"/>
                <a:gd name="T8" fmla="*/ 49 w 131"/>
                <a:gd name="T9" fmla="*/ 18 h 182"/>
                <a:gd name="T10" fmla="*/ 34 w 131"/>
                <a:gd name="T11" fmla="*/ 36 h 182"/>
                <a:gd name="T12" fmla="*/ 20 w 131"/>
                <a:gd name="T13" fmla="*/ 42 h 182"/>
                <a:gd name="T14" fmla="*/ 15 w 131"/>
                <a:gd name="T15" fmla="*/ 49 h 182"/>
                <a:gd name="T16" fmla="*/ 13 w 131"/>
                <a:gd name="T17" fmla="*/ 60 h 182"/>
                <a:gd name="T18" fmla="*/ 16 w 131"/>
                <a:gd name="T19" fmla="*/ 85 h 182"/>
                <a:gd name="T20" fmla="*/ 17 w 131"/>
                <a:gd name="T21" fmla="*/ 107 h 182"/>
                <a:gd name="T22" fmla="*/ 10 w 131"/>
                <a:gd name="T23" fmla="*/ 141 h 182"/>
                <a:gd name="T24" fmla="*/ 0 w 131"/>
                <a:gd name="T25" fmla="*/ 174 h 182"/>
                <a:gd name="T26" fmla="*/ 1 w 131"/>
                <a:gd name="T27" fmla="*/ 179 h 182"/>
                <a:gd name="T28" fmla="*/ 1 w 131"/>
                <a:gd name="T29" fmla="*/ 179 h 182"/>
                <a:gd name="T30" fmla="*/ 12 w 131"/>
                <a:gd name="T31" fmla="*/ 182 h 182"/>
                <a:gd name="T32" fmla="*/ 17 w 131"/>
                <a:gd name="T33" fmla="*/ 167 h 182"/>
                <a:gd name="T34" fmla="*/ 30 w 131"/>
                <a:gd name="T35" fmla="*/ 136 h 182"/>
                <a:gd name="T36" fmla="*/ 47 w 131"/>
                <a:gd name="T37" fmla="*/ 117 h 182"/>
                <a:gd name="T38" fmla="*/ 49 w 131"/>
                <a:gd name="T39" fmla="*/ 114 h 182"/>
                <a:gd name="T40" fmla="*/ 57 w 131"/>
                <a:gd name="T41" fmla="*/ 90 h 182"/>
                <a:gd name="T42" fmla="*/ 57 w 131"/>
                <a:gd name="T43" fmla="*/ 84 h 182"/>
                <a:gd name="T44" fmla="*/ 60 w 131"/>
                <a:gd name="T45" fmla="*/ 82 h 182"/>
                <a:gd name="T46" fmla="*/ 95 w 131"/>
                <a:gd name="T47" fmla="*/ 73 h 182"/>
                <a:gd name="T48" fmla="*/ 124 w 131"/>
                <a:gd name="T49" fmla="*/ 83 h 182"/>
                <a:gd name="T50" fmla="*/ 128 w 131"/>
                <a:gd name="T51" fmla="*/ 87 h 182"/>
                <a:gd name="T52" fmla="*/ 129 w 131"/>
                <a:gd name="T53" fmla="*/ 86 h 182"/>
                <a:gd name="T54" fmla="*/ 126 w 131"/>
                <a:gd name="T55" fmla="*/ 5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1" h="182">
                  <a:moveTo>
                    <a:pt x="126" y="54"/>
                  </a:moveTo>
                  <a:cubicBezTo>
                    <a:pt x="122" y="45"/>
                    <a:pt x="116" y="37"/>
                    <a:pt x="109" y="32"/>
                  </a:cubicBezTo>
                  <a:cubicBezTo>
                    <a:pt x="103" y="27"/>
                    <a:pt x="98" y="21"/>
                    <a:pt x="94" y="14"/>
                  </a:cubicBezTo>
                  <a:cubicBezTo>
                    <a:pt x="90" y="7"/>
                    <a:pt x="82" y="0"/>
                    <a:pt x="71" y="0"/>
                  </a:cubicBezTo>
                  <a:cubicBezTo>
                    <a:pt x="60" y="0"/>
                    <a:pt x="54" y="9"/>
                    <a:pt x="49" y="18"/>
                  </a:cubicBezTo>
                  <a:cubicBezTo>
                    <a:pt x="44" y="27"/>
                    <a:pt x="39" y="34"/>
                    <a:pt x="34" y="36"/>
                  </a:cubicBezTo>
                  <a:cubicBezTo>
                    <a:pt x="28" y="37"/>
                    <a:pt x="22" y="41"/>
                    <a:pt x="20" y="42"/>
                  </a:cubicBezTo>
                  <a:cubicBezTo>
                    <a:pt x="15" y="44"/>
                    <a:pt x="16" y="45"/>
                    <a:pt x="15" y="49"/>
                  </a:cubicBezTo>
                  <a:cubicBezTo>
                    <a:pt x="15" y="51"/>
                    <a:pt x="13" y="53"/>
                    <a:pt x="13" y="60"/>
                  </a:cubicBezTo>
                  <a:cubicBezTo>
                    <a:pt x="13" y="67"/>
                    <a:pt x="14" y="76"/>
                    <a:pt x="16" y="85"/>
                  </a:cubicBezTo>
                  <a:cubicBezTo>
                    <a:pt x="18" y="95"/>
                    <a:pt x="17" y="102"/>
                    <a:pt x="17" y="107"/>
                  </a:cubicBezTo>
                  <a:cubicBezTo>
                    <a:pt x="17" y="117"/>
                    <a:pt x="16" y="128"/>
                    <a:pt x="10" y="141"/>
                  </a:cubicBezTo>
                  <a:cubicBezTo>
                    <a:pt x="3" y="154"/>
                    <a:pt x="0" y="165"/>
                    <a:pt x="0" y="174"/>
                  </a:cubicBezTo>
                  <a:cubicBezTo>
                    <a:pt x="0" y="176"/>
                    <a:pt x="0" y="177"/>
                    <a:pt x="1" y="179"/>
                  </a:cubicBezTo>
                  <a:cubicBezTo>
                    <a:pt x="1" y="179"/>
                    <a:pt x="1" y="179"/>
                    <a:pt x="1" y="179"/>
                  </a:cubicBezTo>
                  <a:cubicBezTo>
                    <a:pt x="5" y="179"/>
                    <a:pt x="9" y="180"/>
                    <a:pt x="12" y="182"/>
                  </a:cubicBezTo>
                  <a:cubicBezTo>
                    <a:pt x="14" y="178"/>
                    <a:pt x="15" y="173"/>
                    <a:pt x="17" y="167"/>
                  </a:cubicBezTo>
                  <a:cubicBezTo>
                    <a:pt x="22" y="152"/>
                    <a:pt x="26" y="142"/>
                    <a:pt x="30" y="136"/>
                  </a:cubicBezTo>
                  <a:cubicBezTo>
                    <a:pt x="31" y="135"/>
                    <a:pt x="37" y="129"/>
                    <a:pt x="47" y="117"/>
                  </a:cubicBezTo>
                  <a:cubicBezTo>
                    <a:pt x="48" y="116"/>
                    <a:pt x="49" y="115"/>
                    <a:pt x="49" y="114"/>
                  </a:cubicBezTo>
                  <a:cubicBezTo>
                    <a:pt x="54" y="108"/>
                    <a:pt x="57" y="100"/>
                    <a:pt x="57" y="90"/>
                  </a:cubicBezTo>
                  <a:cubicBezTo>
                    <a:pt x="57" y="88"/>
                    <a:pt x="57" y="86"/>
                    <a:pt x="57" y="84"/>
                  </a:cubicBezTo>
                  <a:cubicBezTo>
                    <a:pt x="58" y="83"/>
                    <a:pt x="59" y="83"/>
                    <a:pt x="60" y="82"/>
                  </a:cubicBezTo>
                  <a:cubicBezTo>
                    <a:pt x="70" y="76"/>
                    <a:pt x="82" y="73"/>
                    <a:pt x="95" y="73"/>
                  </a:cubicBezTo>
                  <a:cubicBezTo>
                    <a:pt x="107" y="73"/>
                    <a:pt x="116" y="76"/>
                    <a:pt x="124" y="83"/>
                  </a:cubicBezTo>
                  <a:cubicBezTo>
                    <a:pt x="126" y="84"/>
                    <a:pt x="127" y="86"/>
                    <a:pt x="128" y="87"/>
                  </a:cubicBezTo>
                  <a:cubicBezTo>
                    <a:pt x="129" y="86"/>
                    <a:pt x="129" y="86"/>
                    <a:pt x="129" y="86"/>
                  </a:cubicBezTo>
                  <a:cubicBezTo>
                    <a:pt x="131" y="75"/>
                    <a:pt x="130" y="64"/>
                    <a:pt x="126" y="54"/>
                  </a:cubicBezTo>
                  <a:close/>
                </a:path>
              </a:pathLst>
            </a:custGeom>
            <a:solidFill>
              <a:srgbClr val="E1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17" name="Freeform 277"/>
            <p:cNvSpPr>
              <a:spLocks/>
            </p:cNvSpPr>
            <p:nvPr/>
          </p:nvSpPr>
          <p:spPr bwMode="auto">
            <a:xfrm>
              <a:off x="6476975" y="1464917"/>
              <a:ext cx="244475" cy="128588"/>
            </a:xfrm>
            <a:custGeom>
              <a:avLst/>
              <a:gdLst>
                <a:gd name="T0" fmla="*/ 81 w 90"/>
                <a:gd name="T1" fmla="*/ 14 h 47"/>
                <a:gd name="T2" fmla="*/ 77 w 90"/>
                <a:gd name="T3" fmla="*/ 10 h 47"/>
                <a:gd name="T4" fmla="*/ 48 w 90"/>
                <a:gd name="T5" fmla="*/ 0 h 47"/>
                <a:gd name="T6" fmla="*/ 13 w 90"/>
                <a:gd name="T7" fmla="*/ 9 h 47"/>
                <a:gd name="T8" fmla="*/ 10 w 90"/>
                <a:gd name="T9" fmla="*/ 11 h 47"/>
                <a:gd name="T10" fmla="*/ 10 w 90"/>
                <a:gd name="T11" fmla="*/ 17 h 47"/>
                <a:gd name="T12" fmla="*/ 2 w 90"/>
                <a:gd name="T13" fmla="*/ 41 h 47"/>
                <a:gd name="T14" fmla="*/ 0 w 90"/>
                <a:gd name="T15" fmla="*/ 44 h 47"/>
                <a:gd name="T16" fmla="*/ 2 w 90"/>
                <a:gd name="T17" fmla="*/ 45 h 47"/>
                <a:gd name="T18" fmla="*/ 36 w 90"/>
                <a:gd name="T19" fmla="*/ 38 h 47"/>
                <a:gd name="T20" fmla="*/ 62 w 90"/>
                <a:gd name="T21" fmla="*/ 43 h 47"/>
                <a:gd name="T22" fmla="*/ 82 w 90"/>
                <a:gd name="T23" fmla="*/ 47 h 47"/>
                <a:gd name="T24" fmla="*/ 83 w 90"/>
                <a:gd name="T25" fmla="*/ 46 h 47"/>
                <a:gd name="T26" fmla="*/ 87 w 90"/>
                <a:gd name="T27" fmla="*/ 43 h 47"/>
                <a:gd name="T28" fmla="*/ 90 w 90"/>
                <a:gd name="T29" fmla="*/ 39 h 47"/>
                <a:gd name="T30" fmla="*/ 81 w 90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0" h="47">
                  <a:moveTo>
                    <a:pt x="81" y="14"/>
                  </a:moveTo>
                  <a:cubicBezTo>
                    <a:pt x="80" y="13"/>
                    <a:pt x="79" y="11"/>
                    <a:pt x="77" y="10"/>
                  </a:cubicBezTo>
                  <a:cubicBezTo>
                    <a:pt x="69" y="3"/>
                    <a:pt x="60" y="0"/>
                    <a:pt x="48" y="0"/>
                  </a:cubicBezTo>
                  <a:cubicBezTo>
                    <a:pt x="35" y="0"/>
                    <a:pt x="23" y="3"/>
                    <a:pt x="13" y="9"/>
                  </a:cubicBezTo>
                  <a:cubicBezTo>
                    <a:pt x="12" y="10"/>
                    <a:pt x="11" y="10"/>
                    <a:pt x="10" y="11"/>
                  </a:cubicBezTo>
                  <a:cubicBezTo>
                    <a:pt x="10" y="13"/>
                    <a:pt x="10" y="15"/>
                    <a:pt x="10" y="17"/>
                  </a:cubicBezTo>
                  <a:cubicBezTo>
                    <a:pt x="10" y="27"/>
                    <a:pt x="7" y="35"/>
                    <a:pt x="2" y="41"/>
                  </a:cubicBezTo>
                  <a:cubicBezTo>
                    <a:pt x="2" y="42"/>
                    <a:pt x="1" y="43"/>
                    <a:pt x="0" y="44"/>
                  </a:cubicBezTo>
                  <a:cubicBezTo>
                    <a:pt x="0" y="44"/>
                    <a:pt x="1" y="45"/>
                    <a:pt x="2" y="45"/>
                  </a:cubicBezTo>
                  <a:cubicBezTo>
                    <a:pt x="12" y="40"/>
                    <a:pt x="23" y="38"/>
                    <a:pt x="36" y="38"/>
                  </a:cubicBezTo>
                  <a:cubicBezTo>
                    <a:pt x="46" y="38"/>
                    <a:pt x="55" y="40"/>
                    <a:pt x="62" y="43"/>
                  </a:cubicBezTo>
                  <a:cubicBezTo>
                    <a:pt x="69" y="46"/>
                    <a:pt x="75" y="47"/>
                    <a:pt x="82" y="47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6" y="45"/>
                    <a:pt x="86" y="45"/>
                    <a:pt x="87" y="43"/>
                  </a:cubicBezTo>
                  <a:cubicBezTo>
                    <a:pt x="88" y="42"/>
                    <a:pt x="90" y="41"/>
                    <a:pt x="90" y="39"/>
                  </a:cubicBezTo>
                  <a:cubicBezTo>
                    <a:pt x="90" y="29"/>
                    <a:pt x="87" y="21"/>
                    <a:pt x="81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18" name="Freeform 278"/>
            <p:cNvSpPr>
              <a:spLocks/>
            </p:cNvSpPr>
            <p:nvPr/>
          </p:nvSpPr>
          <p:spPr bwMode="auto">
            <a:xfrm>
              <a:off x="6340450" y="1255367"/>
              <a:ext cx="373063" cy="511175"/>
            </a:xfrm>
            <a:custGeom>
              <a:avLst/>
              <a:gdLst>
                <a:gd name="T0" fmla="*/ 134 w 137"/>
                <a:gd name="T1" fmla="*/ 91 h 188"/>
                <a:gd name="T2" fmla="*/ 132 w 137"/>
                <a:gd name="T3" fmla="*/ 57 h 188"/>
                <a:gd name="T4" fmla="*/ 109 w 137"/>
                <a:gd name="T5" fmla="*/ 27 h 188"/>
                <a:gd name="T6" fmla="*/ 80 w 137"/>
                <a:gd name="T7" fmla="*/ 2 h 188"/>
                <a:gd name="T8" fmla="*/ 50 w 137"/>
                <a:gd name="T9" fmla="*/ 19 h 188"/>
                <a:gd name="T10" fmla="*/ 36 w 137"/>
                <a:gd name="T11" fmla="*/ 38 h 188"/>
                <a:gd name="T12" fmla="*/ 18 w 137"/>
                <a:gd name="T13" fmla="*/ 45 h 188"/>
                <a:gd name="T14" fmla="*/ 14 w 137"/>
                <a:gd name="T15" fmla="*/ 82 h 188"/>
                <a:gd name="T16" fmla="*/ 13 w 137"/>
                <a:gd name="T17" fmla="*/ 138 h 188"/>
                <a:gd name="T18" fmla="*/ 0 w 137"/>
                <a:gd name="T19" fmla="*/ 184 h 188"/>
                <a:gd name="T20" fmla="*/ 6 w 137"/>
                <a:gd name="T21" fmla="*/ 184 h 188"/>
                <a:gd name="T22" fmla="*/ 17 w 137"/>
                <a:gd name="T23" fmla="*/ 147 h 188"/>
                <a:gd name="T24" fmla="*/ 23 w 137"/>
                <a:gd name="T25" fmla="*/ 107 h 188"/>
                <a:gd name="T26" fmla="*/ 19 w 137"/>
                <a:gd name="T27" fmla="*/ 68 h 188"/>
                <a:gd name="T28" fmla="*/ 29 w 137"/>
                <a:gd name="T29" fmla="*/ 46 h 188"/>
                <a:gd name="T30" fmla="*/ 42 w 137"/>
                <a:gd name="T31" fmla="*/ 41 h 188"/>
                <a:gd name="T32" fmla="*/ 60 w 137"/>
                <a:gd name="T33" fmla="*/ 16 h 188"/>
                <a:gd name="T34" fmla="*/ 88 w 137"/>
                <a:gd name="T35" fmla="*/ 13 h 188"/>
                <a:gd name="T36" fmla="*/ 100 w 137"/>
                <a:gd name="T37" fmla="*/ 27 h 188"/>
                <a:gd name="T38" fmla="*/ 123 w 137"/>
                <a:gd name="T39" fmla="*/ 52 h 188"/>
                <a:gd name="T40" fmla="*/ 129 w 137"/>
                <a:gd name="T41" fmla="*/ 86 h 188"/>
                <a:gd name="T42" fmla="*/ 134 w 137"/>
                <a:gd name="T43" fmla="*/ 9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7" h="188">
                  <a:moveTo>
                    <a:pt x="134" y="91"/>
                  </a:moveTo>
                  <a:cubicBezTo>
                    <a:pt x="137" y="80"/>
                    <a:pt x="135" y="68"/>
                    <a:pt x="132" y="57"/>
                  </a:cubicBezTo>
                  <a:cubicBezTo>
                    <a:pt x="128" y="44"/>
                    <a:pt x="119" y="36"/>
                    <a:pt x="109" y="27"/>
                  </a:cubicBezTo>
                  <a:cubicBezTo>
                    <a:pt x="101" y="19"/>
                    <a:pt x="93" y="3"/>
                    <a:pt x="80" y="2"/>
                  </a:cubicBezTo>
                  <a:cubicBezTo>
                    <a:pt x="67" y="0"/>
                    <a:pt x="57" y="8"/>
                    <a:pt x="50" y="19"/>
                  </a:cubicBezTo>
                  <a:cubicBezTo>
                    <a:pt x="45" y="25"/>
                    <a:pt x="42" y="33"/>
                    <a:pt x="36" y="38"/>
                  </a:cubicBezTo>
                  <a:cubicBezTo>
                    <a:pt x="31" y="42"/>
                    <a:pt x="23" y="40"/>
                    <a:pt x="18" y="45"/>
                  </a:cubicBezTo>
                  <a:cubicBezTo>
                    <a:pt x="10" y="54"/>
                    <a:pt x="13" y="71"/>
                    <a:pt x="14" y="82"/>
                  </a:cubicBezTo>
                  <a:cubicBezTo>
                    <a:pt x="17" y="101"/>
                    <a:pt x="18" y="119"/>
                    <a:pt x="13" y="138"/>
                  </a:cubicBezTo>
                  <a:cubicBezTo>
                    <a:pt x="9" y="154"/>
                    <a:pt x="0" y="167"/>
                    <a:pt x="0" y="184"/>
                  </a:cubicBezTo>
                  <a:cubicBezTo>
                    <a:pt x="0" y="188"/>
                    <a:pt x="7" y="188"/>
                    <a:pt x="6" y="184"/>
                  </a:cubicBezTo>
                  <a:cubicBezTo>
                    <a:pt x="6" y="170"/>
                    <a:pt x="12" y="159"/>
                    <a:pt x="17" y="147"/>
                  </a:cubicBezTo>
                  <a:cubicBezTo>
                    <a:pt x="21" y="134"/>
                    <a:pt x="23" y="120"/>
                    <a:pt x="23" y="107"/>
                  </a:cubicBezTo>
                  <a:cubicBezTo>
                    <a:pt x="23" y="94"/>
                    <a:pt x="20" y="81"/>
                    <a:pt x="19" y="68"/>
                  </a:cubicBezTo>
                  <a:cubicBezTo>
                    <a:pt x="19" y="59"/>
                    <a:pt x="19" y="49"/>
                    <a:pt x="29" y="46"/>
                  </a:cubicBezTo>
                  <a:cubicBezTo>
                    <a:pt x="34" y="45"/>
                    <a:pt x="38" y="44"/>
                    <a:pt x="42" y="41"/>
                  </a:cubicBezTo>
                  <a:cubicBezTo>
                    <a:pt x="49" y="34"/>
                    <a:pt x="53" y="24"/>
                    <a:pt x="60" y="16"/>
                  </a:cubicBezTo>
                  <a:cubicBezTo>
                    <a:pt x="67" y="7"/>
                    <a:pt x="79" y="4"/>
                    <a:pt x="88" y="13"/>
                  </a:cubicBezTo>
                  <a:cubicBezTo>
                    <a:pt x="92" y="17"/>
                    <a:pt x="96" y="22"/>
                    <a:pt x="100" y="27"/>
                  </a:cubicBezTo>
                  <a:cubicBezTo>
                    <a:pt x="108" y="35"/>
                    <a:pt x="117" y="41"/>
                    <a:pt x="123" y="52"/>
                  </a:cubicBezTo>
                  <a:cubicBezTo>
                    <a:pt x="129" y="63"/>
                    <a:pt x="132" y="74"/>
                    <a:pt x="129" y="86"/>
                  </a:cubicBezTo>
                  <a:cubicBezTo>
                    <a:pt x="128" y="90"/>
                    <a:pt x="133" y="95"/>
                    <a:pt x="134" y="91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20" name="Freeform 280"/>
            <p:cNvSpPr>
              <a:spLocks/>
            </p:cNvSpPr>
            <p:nvPr/>
          </p:nvSpPr>
          <p:spPr bwMode="auto">
            <a:xfrm>
              <a:off x="6372200" y="1409355"/>
              <a:ext cx="150813" cy="366713"/>
            </a:xfrm>
            <a:custGeom>
              <a:avLst/>
              <a:gdLst>
                <a:gd name="T0" fmla="*/ 42 w 55"/>
                <a:gd name="T1" fmla="*/ 6 h 134"/>
                <a:gd name="T2" fmla="*/ 44 w 55"/>
                <a:gd name="T3" fmla="*/ 45 h 134"/>
                <a:gd name="T4" fmla="*/ 22 w 55"/>
                <a:gd name="T5" fmla="*/ 76 h 134"/>
                <a:gd name="T6" fmla="*/ 9 w 55"/>
                <a:gd name="T7" fmla="*/ 101 h 134"/>
                <a:gd name="T8" fmla="*/ 1 w 55"/>
                <a:gd name="T9" fmla="*/ 130 h 134"/>
                <a:gd name="T10" fmla="*/ 7 w 55"/>
                <a:gd name="T11" fmla="*/ 130 h 134"/>
                <a:gd name="T12" fmla="*/ 11 w 55"/>
                <a:gd name="T13" fmla="*/ 112 h 134"/>
                <a:gd name="T14" fmla="*/ 18 w 55"/>
                <a:gd name="T15" fmla="*/ 94 h 134"/>
                <a:gd name="T16" fmla="*/ 41 w 55"/>
                <a:gd name="T17" fmla="*/ 63 h 134"/>
                <a:gd name="T18" fmla="*/ 48 w 55"/>
                <a:gd name="T19" fmla="*/ 4 h 134"/>
                <a:gd name="T20" fmla="*/ 42 w 55"/>
                <a:gd name="T21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134">
                  <a:moveTo>
                    <a:pt x="42" y="6"/>
                  </a:moveTo>
                  <a:cubicBezTo>
                    <a:pt x="44" y="19"/>
                    <a:pt x="47" y="32"/>
                    <a:pt x="44" y="45"/>
                  </a:cubicBezTo>
                  <a:cubicBezTo>
                    <a:pt x="41" y="57"/>
                    <a:pt x="30" y="66"/>
                    <a:pt x="22" y="76"/>
                  </a:cubicBezTo>
                  <a:cubicBezTo>
                    <a:pt x="16" y="84"/>
                    <a:pt x="12" y="92"/>
                    <a:pt x="9" y="101"/>
                  </a:cubicBezTo>
                  <a:cubicBezTo>
                    <a:pt x="5" y="109"/>
                    <a:pt x="0" y="121"/>
                    <a:pt x="1" y="130"/>
                  </a:cubicBezTo>
                  <a:cubicBezTo>
                    <a:pt x="1" y="134"/>
                    <a:pt x="7" y="134"/>
                    <a:pt x="7" y="130"/>
                  </a:cubicBezTo>
                  <a:cubicBezTo>
                    <a:pt x="6" y="124"/>
                    <a:pt x="9" y="118"/>
                    <a:pt x="11" y="112"/>
                  </a:cubicBezTo>
                  <a:cubicBezTo>
                    <a:pt x="13" y="106"/>
                    <a:pt x="16" y="100"/>
                    <a:pt x="18" y="94"/>
                  </a:cubicBezTo>
                  <a:cubicBezTo>
                    <a:pt x="24" y="82"/>
                    <a:pt x="33" y="73"/>
                    <a:pt x="41" y="63"/>
                  </a:cubicBezTo>
                  <a:cubicBezTo>
                    <a:pt x="55" y="45"/>
                    <a:pt x="52" y="25"/>
                    <a:pt x="48" y="4"/>
                  </a:cubicBezTo>
                  <a:cubicBezTo>
                    <a:pt x="48" y="0"/>
                    <a:pt x="42" y="2"/>
                    <a:pt x="42" y="6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21" name="Freeform 281"/>
            <p:cNvSpPr>
              <a:spLocks/>
            </p:cNvSpPr>
            <p:nvPr/>
          </p:nvSpPr>
          <p:spPr bwMode="auto">
            <a:xfrm>
              <a:off x="6291238" y="1753842"/>
              <a:ext cx="119063" cy="122238"/>
            </a:xfrm>
            <a:custGeom>
              <a:avLst/>
              <a:gdLst>
                <a:gd name="T0" fmla="*/ 22 w 44"/>
                <a:gd name="T1" fmla="*/ 0 h 45"/>
                <a:gd name="T2" fmla="*/ 6 w 44"/>
                <a:gd name="T3" fmla="*/ 6 h 45"/>
                <a:gd name="T4" fmla="*/ 0 w 44"/>
                <a:gd name="T5" fmla="*/ 22 h 45"/>
                <a:gd name="T6" fmla="*/ 6 w 44"/>
                <a:gd name="T7" fmla="*/ 38 h 45"/>
                <a:gd name="T8" fmla="*/ 22 w 44"/>
                <a:gd name="T9" fmla="*/ 45 h 45"/>
                <a:gd name="T10" fmla="*/ 38 w 44"/>
                <a:gd name="T11" fmla="*/ 38 h 45"/>
                <a:gd name="T12" fmla="*/ 44 w 44"/>
                <a:gd name="T13" fmla="*/ 22 h 45"/>
                <a:gd name="T14" fmla="*/ 38 w 44"/>
                <a:gd name="T15" fmla="*/ 6 h 45"/>
                <a:gd name="T16" fmla="*/ 33 w 44"/>
                <a:gd name="T17" fmla="*/ 3 h 45"/>
                <a:gd name="T18" fmla="*/ 22 w 44"/>
                <a:gd name="T19" fmla="*/ 0 h 45"/>
                <a:gd name="T20" fmla="*/ 22 w 44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45">
                  <a:moveTo>
                    <a:pt x="22" y="0"/>
                  </a:moveTo>
                  <a:cubicBezTo>
                    <a:pt x="15" y="0"/>
                    <a:pt x="10" y="2"/>
                    <a:pt x="6" y="6"/>
                  </a:cubicBezTo>
                  <a:cubicBezTo>
                    <a:pt x="2" y="11"/>
                    <a:pt x="0" y="16"/>
                    <a:pt x="0" y="22"/>
                  </a:cubicBezTo>
                  <a:cubicBezTo>
                    <a:pt x="0" y="29"/>
                    <a:pt x="2" y="34"/>
                    <a:pt x="6" y="38"/>
                  </a:cubicBezTo>
                  <a:cubicBezTo>
                    <a:pt x="11" y="42"/>
                    <a:pt x="16" y="45"/>
                    <a:pt x="22" y="45"/>
                  </a:cubicBezTo>
                  <a:cubicBezTo>
                    <a:pt x="28" y="45"/>
                    <a:pt x="34" y="42"/>
                    <a:pt x="38" y="38"/>
                  </a:cubicBezTo>
                  <a:cubicBezTo>
                    <a:pt x="42" y="34"/>
                    <a:pt x="44" y="29"/>
                    <a:pt x="44" y="22"/>
                  </a:cubicBezTo>
                  <a:cubicBezTo>
                    <a:pt x="44" y="16"/>
                    <a:pt x="42" y="11"/>
                    <a:pt x="38" y="6"/>
                  </a:cubicBezTo>
                  <a:cubicBezTo>
                    <a:pt x="36" y="5"/>
                    <a:pt x="35" y="4"/>
                    <a:pt x="33" y="3"/>
                  </a:cubicBezTo>
                  <a:cubicBezTo>
                    <a:pt x="30" y="1"/>
                    <a:pt x="26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2" name="Group 321"/>
          <p:cNvGrpSpPr/>
          <p:nvPr/>
        </p:nvGrpSpPr>
        <p:grpSpPr>
          <a:xfrm>
            <a:off x="1850688" y="1859450"/>
            <a:ext cx="283099" cy="309313"/>
            <a:chOff x="5765958" y="1463936"/>
            <a:chExt cx="241006" cy="263322"/>
          </a:xfrm>
          <a:effectLst>
            <a:outerShdw blurRad="63500" algn="ctr" rotWithShape="0">
              <a:prstClr val="black">
                <a:alpha val="92000"/>
              </a:prstClr>
            </a:outerShdw>
          </a:effectLst>
        </p:grpSpPr>
        <p:grpSp>
          <p:nvGrpSpPr>
            <p:cNvPr id="323" name="Group 5"/>
            <p:cNvGrpSpPr>
              <a:grpSpLocks noChangeAspect="1"/>
            </p:cNvGrpSpPr>
            <p:nvPr/>
          </p:nvGrpSpPr>
          <p:grpSpPr bwMode="auto">
            <a:xfrm>
              <a:off x="5765958" y="1463936"/>
              <a:ext cx="230425" cy="109149"/>
              <a:chOff x="-442" y="3491"/>
              <a:chExt cx="817" cy="387"/>
            </a:xfrm>
            <a:solidFill>
              <a:schemeClr val="bg1">
                <a:lumMod val="95000"/>
              </a:schemeClr>
            </a:solidFill>
            <a:effectLst/>
          </p:grpSpPr>
          <p:sp>
            <p:nvSpPr>
              <p:cNvPr id="325" name="Freeform 6"/>
              <p:cNvSpPr>
                <a:spLocks/>
              </p:cNvSpPr>
              <p:nvPr/>
            </p:nvSpPr>
            <p:spPr bwMode="auto">
              <a:xfrm>
                <a:off x="370" y="3864"/>
                <a:ext cx="5" cy="14"/>
              </a:xfrm>
              <a:custGeom>
                <a:avLst/>
                <a:gdLst>
                  <a:gd name="T0" fmla="*/ 0 w 15"/>
                  <a:gd name="T1" fmla="*/ 1 h 35"/>
                  <a:gd name="T2" fmla="*/ 0 w 15"/>
                  <a:gd name="T3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35">
                    <a:moveTo>
                      <a:pt x="0" y="1"/>
                    </a:moveTo>
                    <a:cubicBezTo>
                      <a:pt x="15" y="35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 w="0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6" name="Freeform 8"/>
              <p:cNvSpPr>
                <a:spLocks/>
              </p:cNvSpPr>
              <p:nvPr/>
            </p:nvSpPr>
            <p:spPr bwMode="auto">
              <a:xfrm>
                <a:off x="349" y="3652"/>
                <a:ext cx="1" cy="4"/>
              </a:xfrm>
              <a:custGeom>
                <a:avLst/>
                <a:gdLst>
                  <a:gd name="T0" fmla="*/ 2 w 3"/>
                  <a:gd name="T1" fmla="*/ 6 h 12"/>
                  <a:gd name="T2" fmla="*/ 3 w 3"/>
                  <a:gd name="T3" fmla="*/ 12 h 12"/>
                  <a:gd name="T4" fmla="*/ 2 w 3"/>
                  <a:gd name="T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2">
                    <a:moveTo>
                      <a:pt x="2" y="6"/>
                    </a:moveTo>
                    <a:cubicBezTo>
                      <a:pt x="2" y="9"/>
                      <a:pt x="3" y="11"/>
                      <a:pt x="3" y="12"/>
                    </a:cubicBezTo>
                    <a:cubicBezTo>
                      <a:pt x="3" y="10"/>
                      <a:pt x="0" y="0"/>
                      <a:pt x="2" y="6"/>
                    </a:cubicBezTo>
                    <a:close/>
                  </a:path>
                </a:pathLst>
              </a:custGeom>
              <a:grpFill/>
              <a:ln w="0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7" name="Freeform 9"/>
              <p:cNvSpPr>
                <a:spLocks/>
              </p:cNvSpPr>
              <p:nvPr/>
            </p:nvSpPr>
            <p:spPr bwMode="auto">
              <a:xfrm>
                <a:off x="-442" y="3491"/>
                <a:ext cx="796" cy="266"/>
              </a:xfrm>
              <a:custGeom>
                <a:avLst/>
                <a:gdLst>
                  <a:gd name="T0" fmla="*/ 2016 w 2027"/>
                  <a:gd name="T1" fmla="*/ 414 h 675"/>
                  <a:gd name="T2" fmla="*/ 1913 w 2027"/>
                  <a:gd name="T3" fmla="*/ 423 h 675"/>
                  <a:gd name="T4" fmla="*/ 1707 w 2027"/>
                  <a:gd name="T5" fmla="*/ 380 h 675"/>
                  <a:gd name="T6" fmla="*/ 1385 w 2027"/>
                  <a:gd name="T7" fmla="*/ 94 h 675"/>
                  <a:gd name="T8" fmla="*/ 1192 w 2027"/>
                  <a:gd name="T9" fmla="*/ 32 h 675"/>
                  <a:gd name="T10" fmla="*/ 1089 w 2027"/>
                  <a:gd name="T11" fmla="*/ 23 h 675"/>
                  <a:gd name="T12" fmla="*/ 986 w 2027"/>
                  <a:gd name="T13" fmla="*/ 30 h 675"/>
                  <a:gd name="T14" fmla="*/ 600 w 2027"/>
                  <a:gd name="T15" fmla="*/ 122 h 675"/>
                  <a:gd name="T16" fmla="*/ 276 w 2027"/>
                  <a:gd name="T17" fmla="*/ 407 h 675"/>
                  <a:gd name="T18" fmla="*/ 107 w 2027"/>
                  <a:gd name="T19" fmla="*/ 424 h 675"/>
                  <a:gd name="T20" fmla="*/ 32 w 2027"/>
                  <a:gd name="T21" fmla="*/ 395 h 675"/>
                  <a:gd name="T22" fmla="*/ 34 w 2027"/>
                  <a:gd name="T23" fmla="*/ 478 h 675"/>
                  <a:gd name="T24" fmla="*/ 362 w 2027"/>
                  <a:gd name="T25" fmla="*/ 661 h 675"/>
                  <a:gd name="T26" fmla="*/ 548 w 2027"/>
                  <a:gd name="T27" fmla="*/ 664 h 675"/>
                  <a:gd name="T28" fmla="*/ 645 w 2027"/>
                  <a:gd name="T29" fmla="*/ 651 h 675"/>
                  <a:gd name="T30" fmla="*/ 717 w 2027"/>
                  <a:gd name="T31" fmla="*/ 641 h 675"/>
                  <a:gd name="T32" fmla="*/ 754 w 2027"/>
                  <a:gd name="T33" fmla="*/ 619 h 675"/>
                  <a:gd name="T34" fmla="*/ 834 w 2027"/>
                  <a:gd name="T35" fmla="*/ 607 h 675"/>
                  <a:gd name="T36" fmla="*/ 914 w 2027"/>
                  <a:gd name="T37" fmla="*/ 601 h 675"/>
                  <a:gd name="T38" fmla="*/ 995 w 2027"/>
                  <a:gd name="T39" fmla="*/ 543 h 675"/>
                  <a:gd name="T40" fmla="*/ 1120 w 2027"/>
                  <a:gd name="T41" fmla="*/ 604 h 675"/>
                  <a:gd name="T42" fmla="*/ 1187 w 2027"/>
                  <a:gd name="T43" fmla="*/ 613 h 675"/>
                  <a:gd name="T44" fmla="*/ 1256 w 2027"/>
                  <a:gd name="T45" fmla="*/ 628 h 675"/>
                  <a:gd name="T46" fmla="*/ 1296 w 2027"/>
                  <a:gd name="T47" fmla="*/ 653 h 675"/>
                  <a:gd name="T48" fmla="*/ 1342 w 2027"/>
                  <a:gd name="T49" fmla="*/ 650 h 675"/>
                  <a:gd name="T50" fmla="*/ 1424 w 2027"/>
                  <a:gd name="T51" fmla="*/ 668 h 675"/>
                  <a:gd name="T52" fmla="*/ 1493 w 2027"/>
                  <a:gd name="T53" fmla="*/ 647 h 675"/>
                  <a:gd name="T54" fmla="*/ 1810 w 2027"/>
                  <a:gd name="T55" fmla="*/ 637 h 675"/>
                  <a:gd name="T56" fmla="*/ 1949 w 2027"/>
                  <a:gd name="T57" fmla="*/ 547 h 675"/>
                  <a:gd name="T58" fmla="*/ 2016 w 2027"/>
                  <a:gd name="T59" fmla="*/ 41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27" h="675">
                    <a:moveTo>
                      <a:pt x="2016" y="414"/>
                    </a:moveTo>
                    <a:cubicBezTo>
                      <a:pt x="2002" y="361"/>
                      <a:pt x="1937" y="418"/>
                      <a:pt x="1913" y="423"/>
                    </a:cubicBezTo>
                    <a:cubicBezTo>
                      <a:pt x="1839" y="436"/>
                      <a:pt x="1769" y="422"/>
                      <a:pt x="1707" y="380"/>
                    </a:cubicBezTo>
                    <a:cubicBezTo>
                      <a:pt x="1587" y="298"/>
                      <a:pt x="1515" y="166"/>
                      <a:pt x="1385" y="94"/>
                    </a:cubicBezTo>
                    <a:cubicBezTo>
                      <a:pt x="1325" y="61"/>
                      <a:pt x="1260" y="43"/>
                      <a:pt x="1192" y="32"/>
                    </a:cubicBezTo>
                    <a:cubicBezTo>
                      <a:pt x="1158" y="26"/>
                      <a:pt x="1124" y="21"/>
                      <a:pt x="1089" y="23"/>
                    </a:cubicBezTo>
                    <a:cubicBezTo>
                      <a:pt x="1052" y="25"/>
                      <a:pt x="1023" y="39"/>
                      <a:pt x="986" y="30"/>
                    </a:cubicBezTo>
                    <a:cubicBezTo>
                      <a:pt x="863" y="0"/>
                      <a:pt x="702" y="52"/>
                      <a:pt x="600" y="122"/>
                    </a:cubicBezTo>
                    <a:cubicBezTo>
                      <a:pt x="482" y="204"/>
                      <a:pt x="409" y="345"/>
                      <a:pt x="276" y="407"/>
                    </a:cubicBezTo>
                    <a:cubicBezTo>
                      <a:pt x="227" y="430"/>
                      <a:pt x="159" y="440"/>
                      <a:pt x="107" y="424"/>
                    </a:cubicBezTo>
                    <a:cubicBezTo>
                      <a:pt x="83" y="417"/>
                      <a:pt x="59" y="384"/>
                      <a:pt x="32" y="395"/>
                    </a:cubicBezTo>
                    <a:cubicBezTo>
                      <a:pt x="0" y="408"/>
                      <a:pt x="24" y="458"/>
                      <a:pt x="34" y="478"/>
                    </a:cubicBezTo>
                    <a:cubicBezTo>
                      <a:pt x="92" y="599"/>
                      <a:pt x="235" y="657"/>
                      <a:pt x="362" y="661"/>
                    </a:cubicBezTo>
                    <a:cubicBezTo>
                      <a:pt x="426" y="663"/>
                      <a:pt x="486" y="644"/>
                      <a:pt x="548" y="664"/>
                    </a:cubicBezTo>
                    <a:cubicBezTo>
                      <a:pt x="580" y="674"/>
                      <a:pt x="615" y="667"/>
                      <a:pt x="645" y="651"/>
                    </a:cubicBezTo>
                    <a:cubicBezTo>
                      <a:pt x="668" y="639"/>
                      <a:pt x="686" y="662"/>
                      <a:pt x="717" y="641"/>
                    </a:cubicBezTo>
                    <a:cubicBezTo>
                      <a:pt x="729" y="633"/>
                      <a:pt x="738" y="620"/>
                      <a:pt x="754" y="619"/>
                    </a:cubicBezTo>
                    <a:cubicBezTo>
                      <a:pt x="782" y="618"/>
                      <a:pt x="807" y="617"/>
                      <a:pt x="834" y="607"/>
                    </a:cubicBezTo>
                    <a:cubicBezTo>
                      <a:pt x="860" y="598"/>
                      <a:pt x="887" y="609"/>
                      <a:pt x="914" y="601"/>
                    </a:cubicBezTo>
                    <a:cubicBezTo>
                      <a:pt x="946" y="590"/>
                      <a:pt x="973" y="568"/>
                      <a:pt x="995" y="543"/>
                    </a:cubicBezTo>
                    <a:cubicBezTo>
                      <a:pt x="1027" y="581"/>
                      <a:pt x="1068" y="607"/>
                      <a:pt x="1120" y="604"/>
                    </a:cubicBezTo>
                    <a:cubicBezTo>
                      <a:pt x="1143" y="603"/>
                      <a:pt x="1163" y="611"/>
                      <a:pt x="1187" y="613"/>
                    </a:cubicBezTo>
                    <a:cubicBezTo>
                      <a:pt x="1208" y="615"/>
                      <a:pt x="1240" y="611"/>
                      <a:pt x="1256" y="628"/>
                    </a:cubicBezTo>
                    <a:cubicBezTo>
                      <a:pt x="1267" y="638"/>
                      <a:pt x="1281" y="648"/>
                      <a:pt x="1296" y="653"/>
                    </a:cubicBezTo>
                    <a:cubicBezTo>
                      <a:pt x="1320" y="660"/>
                      <a:pt x="1321" y="638"/>
                      <a:pt x="1342" y="650"/>
                    </a:cubicBezTo>
                    <a:cubicBezTo>
                      <a:pt x="1366" y="664"/>
                      <a:pt x="1395" y="672"/>
                      <a:pt x="1424" y="668"/>
                    </a:cubicBezTo>
                    <a:cubicBezTo>
                      <a:pt x="1447" y="665"/>
                      <a:pt x="1469" y="643"/>
                      <a:pt x="1493" y="647"/>
                    </a:cubicBezTo>
                    <a:cubicBezTo>
                      <a:pt x="1597" y="664"/>
                      <a:pt x="1708" y="675"/>
                      <a:pt x="1810" y="637"/>
                    </a:cubicBezTo>
                    <a:cubicBezTo>
                      <a:pt x="1862" y="617"/>
                      <a:pt x="1911" y="587"/>
                      <a:pt x="1949" y="547"/>
                    </a:cubicBezTo>
                    <a:cubicBezTo>
                      <a:pt x="1977" y="518"/>
                      <a:pt x="2027" y="457"/>
                      <a:pt x="2016" y="414"/>
                    </a:cubicBezTo>
                    <a:close/>
                  </a:path>
                </a:pathLst>
              </a:custGeom>
              <a:grpFill/>
              <a:ln w="0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8" name="Rectangle 10"/>
              <p:cNvSpPr>
                <a:spLocks noChangeArrowheads="1"/>
              </p:cNvSpPr>
              <p:nvPr/>
            </p:nvSpPr>
            <p:spPr bwMode="auto">
              <a:xfrm>
                <a:off x="350" y="3656"/>
                <a:ext cx="1" cy="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24" name="Freeform 7"/>
            <p:cNvSpPr>
              <a:spLocks/>
            </p:cNvSpPr>
            <p:nvPr/>
          </p:nvSpPr>
          <p:spPr bwMode="auto">
            <a:xfrm>
              <a:off x="5768078" y="1504448"/>
              <a:ext cx="238886" cy="222810"/>
            </a:xfrm>
            <a:custGeom>
              <a:avLst/>
              <a:gdLst>
                <a:gd name="T0" fmla="*/ 2091 w 2158"/>
                <a:gd name="T1" fmla="*/ 497 h 2012"/>
                <a:gd name="T2" fmla="*/ 2003 w 2158"/>
                <a:gd name="T3" fmla="*/ 57 h 2012"/>
                <a:gd name="T4" fmla="*/ 1861 w 2158"/>
                <a:gd name="T5" fmla="*/ 108 h 2012"/>
                <a:gd name="T6" fmla="*/ 1831 w 2158"/>
                <a:gd name="T7" fmla="*/ 270 h 2012"/>
                <a:gd name="T8" fmla="*/ 1767 w 2158"/>
                <a:gd name="T9" fmla="*/ 316 h 2012"/>
                <a:gd name="T10" fmla="*/ 1742 w 2158"/>
                <a:gd name="T11" fmla="*/ 410 h 2012"/>
                <a:gd name="T12" fmla="*/ 1632 w 2158"/>
                <a:gd name="T13" fmla="*/ 493 h 2012"/>
                <a:gd name="T14" fmla="*/ 1345 w 2158"/>
                <a:gd name="T15" fmla="*/ 537 h 2012"/>
                <a:gd name="T16" fmla="*/ 1284 w 2158"/>
                <a:gd name="T17" fmla="*/ 642 h 2012"/>
                <a:gd name="T18" fmla="*/ 1177 w 2158"/>
                <a:gd name="T19" fmla="*/ 675 h 2012"/>
                <a:gd name="T20" fmla="*/ 1194 w 2158"/>
                <a:gd name="T21" fmla="*/ 598 h 2012"/>
                <a:gd name="T22" fmla="*/ 1065 w 2158"/>
                <a:gd name="T23" fmla="*/ 534 h 2012"/>
                <a:gd name="T24" fmla="*/ 959 w 2158"/>
                <a:gd name="T25" fmla="*/ 676 h 2012"/>
                <a:gd name="T26" fmla="*/ 852 w 2158"/>
                <a:gd name="T27" fmla="*/ 614 h 2012"/>
                <a:gd name="T28" fmla="*/ 535 w 2158"/>
                <a:gd name="T29" fmla="*/ 507 h 2012"/>
                <a:gd name="T30" fmla="*/ 440 w 2158"/>
                <a:gd name="T31" fmla="*/ 468 h 2012"/>
                <a:gd name="T32" fmla="*/ 377 w 2158"/>
                <a:gd name="T33" fmla="*/ 382 h 2012"/>
                <a:gd name="T34" fmla="*/ 339 w 2158"/>
                <a:gd name="T35" fmla="*/ 311 h 2012"/>
                <a:gd name="T36" fmla="*/ 332 w 2158"/>
                <a:gd name="T37" fmla="*/ 207 h 2012"/>
                <a:gd name="T38" fmla="*/ 249 w 2158"/>
                <a:gd name="T39" fmla="*/ 23 h 2012"/>
                <a:gd name="T40" fmla="*/ 54 w 2158"/>
                <a:gd name="T41" fmla="*/ 306 h 2012"/>
                <a:gd name="T42" fmla="*/ 20 w 2158"/>
                <a:gd name="T43" fmla="*/ 421 h 2012"/>
                <a:gd name="T44" fmla="*/ 8 w 2158"/>
                <a:gd name="T45" fmla="*/ 615 h 2012"/>
                <a:gd name="T46" fmla="*/ 46 w 2158"/>
                <a:gd name="T47" fmla="*/ 705 h 2012"/>
                <a:gd name="T48" fmla="*/ 48 w 2158"/>
                <a:gd name="T49" fmla="*/ 816 h 2012"/>
                <a:gd name="T50" fmla="*/ 99 w 2158"/>
                <a:gd name="T51" fmla="*/ 912 h 2012"/>
                <a:gd name="T52" fmla="*/ 73 w 2158"/>
                <a:gd name="T53" fmla="*/ 1108 h 2012"/>
                <a:gd name="T54" fmla="*/ 119 w 2158"/>
                <a:gd name="T55" fmla="*/ 1179 h 2012"/>
                <a:gd name="T56" fmla="*/ 152 w 2158"/>
                <a:gd name="T57" fmla="*/ 1282 h 2012"/>
                <a:gd name="T58" fmla="*/ 290 w 2158"/>
                <a:gd name="T59" fmla="*/ 1486 h 2012"/>
                <a:gd name="T60" fmla="*/ 353 w 2158"/>
                <a:gd name="T61" fmla="*/ 1664 h 2012"/>
                <a:gd name="T62" fmla="*/ 460 w 2158"/>
                <a:gd name="T63" fmla="*/ 1805 h 2012"/>
                <a:gd name="T64" fmla="*/ 511 w 2158"/>
                <a:gd name="T65" fmla="*/ 1819 h 2012"/>
                <a:gd name="T66" fmla="*/ 605 w 2158"/>
                <a:gd name="T67" fmla="*/ 1881 h 2012"/>
                <a:gd name="T68" fmla="*/ 756 w 2158"/>
                <a:gd name="T69" fmla="*/ 1945 h 2012"/>
                <a:gd name="T70" fmla="*/ 878 w 2158"/>
                <a:gd name="T71" fmla="*/ 1967 h 2012"/>
                <a:gd name="T72" fmla="*/ 962 w 2158"/>
                <a:gd name="T73" fmla="*/ 1902 h 2012"/>
                <a:gd name="T74" fmla="*/ 1202 w 2158"/>
                <a:gd name="T75" fmla="*/ 1947 h 2012"/>
                <a:gd name="T76" fmla="*/ 1271 w 2158"/>
                <a:gd name="T77" fmla="*/ 1981 h 2012"/>
                <a:gd name="T78" fmla="*/ 1496 w 2158"/>
                <a:gd name="T79" fmla="*/ 1901 h 2012"/>
                <a:gd name="T80" fmla="*/ 1568 w 2158"/>
                <a:gd name="T81" fmla="*/ 1880 h 2012"/>
                <a:gd name="T82" fmla="*/ 1656 w 2158"/>
                <a:gd name="T83" fmla="*/ 1805 h 2012"/>
                <a:gd name="T84" fmla="*/ 1750 w 2158"/>
                <a:gd name="T85" fmla="*/ 1737 h 2012"/>
                <a:gd name="T86" fmla="*/ 1784 w 2158"/>
                <a:gd name="T87" fmla="*/ 1663 h 2012"/>
                <a:gd name="T88" fmla="*/ 1847 w 2158"/>
                <a:gd name="T89" fmla="*/ 1574 h 2012"/>
                <a:gd name="T90" fmla="*/ 1933 w 2158"/>
                <a:gd name="T91" fmla="*/ 1443 h 2012"/>
                <a:gd name="T92" fmla="*/ 2017 w 2158"/>
                <a:gd name="T93" fmla="*/ 1178 h 2012"/>
                <a:gd name="T94" fmla="*/ 2067 w 2158"/>
                <a:gd name="T95" fmla="*/ 1102 h 2012"/>
                <a:gd name="T96" fmla="*/ 2039 w 2158"/>
                <a:gd name="T97" fmla="*/ 913 h 2012"/>
                <a:gd name="T98" fmla="*/ 2102 w 2158"/>
                <a:gd name="T99" fmla="*/ 810 h 2012"/>
                <a:gd name="T100" fmla="*/ 2097 w 2158"/>
                <a:gd name="T101" fmla="*/ 722 h 2012"/>
                <a:gd name="T102" fmla="*/ 2110 w 2158"/>
                <a:gd name="T103" fmla="*/ 530 h 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58" h="2012">
                  <a:moveTo>
                    <a:pt x="2110" y="530"/>
                  </a:moveTo>
                  <a:cubicBezTo>
                    <a:pt x="2111" y="519"/>
                    <a:pt x="2098" y="505"/>
                    <a:pt x="2091" y="497"/>
                  </a:cubicBezTo>
                  <a:cubicBezTo>
                    <a:pt x="2158" y="483"/>
                    <a:pt x="2086" y="331"/>
                    <a:pt x="2081" y="301"/>
                  </a:cubicBezTo>
                  <a:cubicBezTo>
                    <a:pt x="2067" y="225"/>
                    <a:pt x="2065" y="112"/>
                    <a:pt x="2003" y="57"/>
                  </a:cubicBezTo>
                  <a:cubicBezTo>
                    <a:pt x="1977" y="33"/>
                    <a:pt x="1934" y="10"/>
                    <a:pt x="1898" y="18"/>
                  </a:cubicBezTo>
                  <a:cubicBezTo>
                    <a:pt x="1855" y="28"/>
                    <a:pt x="1865" y="75"/>
                    <a:pt x="1861" y="108"/>
                  </a:cubicBezTo>
                  <a:cubicBezTo>
                    <a:pt x="1857" y="146"/>
                    <a:pt x="1838" y="182"/>
                    <a:pt x="1809" y="207"/>
                  </a:cubicBezTo>
                  <a:cubicBezTo>
                    <a:pt x="1779" y="233"/>
                    <a:pt x="1780" y="285"/>
                    <a:pt x="1831" y="270"/>
                  </a:cubicBezTo>
                  <a:cubicBezTo>
                    <a:pt x="1827" y="291"/>
                    <a:pt x="1835" y="299"/>
                    <a:pt x="1812" y="306"/>
                  </a:cubicBezTo>
                  <a:cubicBezTo>
                    <a:pt x="1797" y="311"/>
                    <a:pt x="1782" y="315"/>
                    <a:pt x="1767" y="316"/>
                  </a:cubicBezTo>
                  <a:cubicBezTo>
                    <a:pt x="1747" y="319"/>
                    <a:pt x="1717" y="331"/>
                    <a:pt x="1728" y="357"/>
                  </a:cubicBezTo>
                  <a:cubicBezTo>
                    <a:pt x="1737" y="379"/>
                    <a:pt x="1785" y="389"/>
                    <a:pt x="1742" y="410"/>
                  </a:cubicBezTo>
                  <a:cubicBezTo>
                    <a:pt x="1714" y="424"/>
                    <a:pt x="1693" y="432"/>
                    <a:pt x="1696" y="468"/>
                  </a:cubicBezTo>
                  <a:cubicBezTo>
                    <a:pt x="1670" y="454"/>
                    <a:pt x="1630" y="452"/>
                    <a:pt x="1632" y="493"/>
                  </a:cubicBezTo>
                  <a:cubicBezTo>
                    <a:pt x="1632" y="507"/>
                    <a:pt x="1583" y="510"/>
                    <a:pt x="1572" y="512"/>
                  </a:cubicBezTo>
                  <a:cubicBezTo>
                    <a:pt x="1497" y="526"/>
                    <a:pt x="1421" y="533"/>
                    <a:pt x="1345" y="537"/>
                  </a:cubicBezTo>
                  <a:cubicBezTo>
                    <a:pt x="1315" y="538"/>
                    <a:pt x="1286" y="546"/>
                    <a:pt x="1277" y="578"/>
                  </a:cubicBezTo>
                  <a:cubicBezTo>
                    <a:pt x="1268" y="608"/>
                    <a:pt x="1300" y="614"/>
                    <a:pt x="1284" y="642"/>
                  </a:cubicBezTo>
                  <a:cubicBezTo>
                    <a:pt x="1278" y="653"/>
                    <a:pt x="1263" y="688"/>
                    <a:pt x="1250" y="692"/>
                  </a:cubicBezTo>
                  <a:cubicBezTo>
                    <a:pt x="1230" y="699"/>
                    <a:pt x="1188" y="699"/>
                    <a:pt x="1177" y="675"/>
                  </a:cubicBezTo>
                  <a:cubicBezTo>
                    <a:pt x="1193" y="669"/>
                    <a:pt x="1207" y="662"/>
                    <a:pt x="1206" y="642"/>
                  </a:cubicBezTo>
                  <a:cubicBezTo>
                    <a:pt x="1205" y="627"/>
                    <a:pt x="1198" y="613"/>
                    <a:pt x="1194" y="598"/>
                  </a:cubicBezTo>
                  <a:cubicBezTo>
                    <a:pt x="1192" y="587"/>
                    <a:pt x="1200" y="578"/>
                    <a:pt x="1197" y="566"/>
                  </a:cubicBezTo>
                  <a:cubicBezTo>
                    <a:pt x="1186" y="525"/>
                    <a:pt x="1097" y="536"/>
                    <a:pt x="1065" y="534"/>
                  </a:cubicBezTo>
                  <a:cubicBezTo>
                    <a:pt x="1038" y="533"/>
                    <a:pt x="915" y="527"/>
                    <a:pt x="939" y="586"/>
                  </a:cubicBezTo>
                  <a:cubicBezTo>
                    <a:pt x="934" y="624"/>
                    <a:pt x="920" y="651"/>
                    <a:pt x="959" y="676"/>
                  </a:cubicBezTo>
                  <a:cubicBezTo>
                    <a:pt x="940" y="695"/>
                    <a:pt x="907" y="704"/>
                    <a:pt x="883" y="688"/>
                  </a:cubicBezTo>
                  <a:cubicBezTo>
                    <a:pt x="863" y="675"/>
                    <a:pt x="839" y="632"/>
                    <a:pt x="852" y="614"/>
                  </a:cubicBezTo>
                  <a:cubicBezTo>
                    <a:pt x="903" y="539"/>
                    <a:pt x="774" y="536"/>
                    <a:pt x="739" y="533"/>
                  </a:cubicBezTo>
                  <a:cubicBezTo>
                    <a:pt x="671" y="528"/>
                    <a:pt x="602" y="520"/>
                    <a:pt x="535" y="507"/>
                  </a:cubicBezTo>
                  <a:cubicBezTo>
                    <a:pt x="504" y="500"/>
                    <a:pt x="511" y="498"/>
                    <a:pt x="500" y="472"/>
                  </a:cubicBezTo>
                  <a:cubicBezTo>
                    <a:pt x="488" y="447"/>
                    <a:pt x="457" y="460"/>
                    <a:pt x="440" y="468"/>
                  </a:cubicBezTo>
                  <a:cubicBezTo>
                    <a:pt x="443" y="439"/>
                    <a:pt x="435" y="426"/>
                    <a:pt x="408" y="417"/>
                  </a:cubicBezTo>
                  <a:cubicBezTo>
                    <a:pt x="377" y="405"/>
                    <a:pt x="387" y="404"/>
                    <a:pt x="377" y="382"/>
                  </a:cubicBezTo>
                  <a:cubicBezTo>
                    <a:pt x="402" y="373"/>
                    <a:pt x="426" y="341"/>
                    <a:pt x="394" y="323"/>
                  </a:cubicBezTo>
                  <a:cubicBezTo>
                    <a:pt x="377" y="315"/>
                    <a:pt x="356" y="315"/>
                    <a:pt x="339" y="311"/>
                  </a:cubicBezTo>
                  <a:cubicBezTo>
                    <a:pt x="306" y="302"/>
                    <a:pt x="311" y="300"/>
                    <a:pt x="305" y="269"/>
                  </a:cubicBezTo>
                  <a:cubicBezTo>
                    <a:pt x="355" y="278"/>
                    <a:pt x="361" y="240"/>
                    <a:pt x="332" y="207"/>
                  </a:cubicBezTo>
                  <a:cubicBezTo>
                    <a:pt x="307" y="178"/>
                    <a:pt x="276" y="158"/>
                    <a:pt x="276" y="116"/>
                  </a:cubicBezTo>
                  <a:cubicBezTo>
                    <a:pt x="275" y="86"/>
                    <a:pt x="281" y="41"/>
                    <a:pt x="249" y="23"/>
                  </a:cubicBezTo>
                  <a:cubicBezTo>
                    <a:pt x="206" y="0"/>
                    <a:pt x="153" y="30"/>
                    <a:pt x="125" y="64"/>
                  </a:cubicBezTo>
                  <a:cubicBezTo>
                    <a:pt x="69" y="130"/>
                    <a:pt x="69" y="225"/>
                    <a:pt x="54" y="306"/>
                  </a:cubicBezTo>
                  <a:cubicBezTo>
                    <a:pt x="49" y="333"/>
                    <a:pt x="44" y="348"/>
                    <a:pt x="33" y="374"/>
                  </a:cubicBezTo>
                  <a:cubicBezTo>
                    <a:pt x="26" y="389"/>
                    <a:pt x="21" y="405"/>
                    <a:pt x="20" y="421"/>
                  </a:cubicBezTo>
                  <a:cubicBezTo>
                    <a:pt x="19" y="440"/>
                    <a:pt x="18" y="499"/>
                    <a:pt x="48" y="498"/>
                  </a:cubicBezTo>
                  <a:cubicBezTo>
                    <a:pt x="24" y="536"/>
                    <a:pt x="7" y="567"/>
                    <a:pt x="8" y="615"/>
                  </a:cubicBezTo>
                  <a:cubicBezTo>
                    <a:pt x="9" y="633"/>
                    <a:pt x="10" y="662"/>
                    <a:pt x="24" y="676"/>
                  </a:cubicBezTo>
                  <a:cubicBezTo>
                    <a:pt x="40" y="693"/>
                    <a:pt x="51" y="675"/>
                    <a:pt x="46" y="705"/>
                  </a:cubicBezTo>
                  <a:cubicBezTo>
                    <a:pt x="41" y="731"/>
                    <a:pt x="0" y="792"/>
                    <a:pt x="33" y="812"/>
                  </a:cubicBezTo>
                  <a:cubicBezTo>
                    <a:pt x="37" y="815"/>
                    <a:pt x="42" y="816"/>
                    <a:pt x="48" y="816"/>
                  </a:cubicBezTo>
                  <a:cubicBezTo>
                    <a:pt x="46" y="835"/>
                    <a:pt x="47" y="855"/>
                    <a:pt x="51" y="874"/>
                  </a:cubicBezTo>
                  <a:cubicBezTo>
                    <a:pt x="56" y="896"/>
                    <a:pt x="70" y="929"/>
                    <a:pt x="99" y="912"/>
                  </a:cubicBezTo>
                  <a:cubicBezTo>
                    <a:pt x="86" y="964"/>
                    <a:pt x="59" y="1003"/>
                    <a:pt x="60" y="1059"/>
                  </a:cubicBezTo>
                  <a:cubicBezTo>
                    <a:pt x="60" y="1076"/>
                    <a:pt x="62" y="1095"/>
                    <a:pt x="73" y="1108"/>
                  </a:cubicBezTo>
                  <a:cubicBezTo>
                    <a:pt x="86" y="1123"/>
                    <a:pt x="101" y="1111"/>
                    <a:pt x="109" y="1128"/>
                  </a:cubicBezTo>
                  <a:cubicBezTo>
                    <a:pt x="118" y="1144"/>
                    <a:pt x="104" y="1164"/>
                    <a:pt x="119" y="1179"/>
                  </a:cubicBezTo>
                  <a:cubicBezTo>
                    <a:pt x="121" y="1189"/>
                    <a:pt x="139" y="1176"/>
                    <a:pt x="124" y="1193"/>
                  </a:cubicBezTo>
                  <a:cubicBezTo>
                    <a:pt x="126" y="1206"/>
                    <a:pt x="99" y="1302"/>
                    <a:pt x="152" y="1282"/>
                  </a:cubicBezTo>
                  <a:cubicBezTo>
                    <a:pt x="152" y="1335"/>
                    <a:pt x="167" y="1385"/>
                    <a:pt x="194" y="1430"/>
                  </a:cubicBezTo>
                  <a:cubicBezTo>
                    <a:pt x="204" y="1447"/>
                    <a:pt x="269" y="1542"/>
                    <a:pt x="290" y="1486"/>
                  </a:cubicBezTo>
                  <a:cubicBezTo>
                    <a:pt x="293" y="1507"/>
                    <a:pt x="251" y="1576"/>
                    <a:pt x="298" y="1576"/>
                  </a:cubicBezTo>
                  <a:cubicBezTo>
                    <a:pt x="298" y="1576"/>
                    <a:pt x="303" y="1702"/>
                    <a:pt x="353" y="1664"/>
                  </a:cubicBezTo>
                  <a:cubicBezTo>
                    <a:pt x="364" y="1704"/>
                    <a:pt x="385" y="1742"/>
                    <a:pt x="414" y="1772"/>
                  </a:cubicBezTo>
                  <a:cubicBezTo>
                    <a:pt x="427" y="1786"/>
                    <a:pt x="442" y="1800"/>
                    <a:pt x="460" y="1805"/>
                  </a:cubicBezTo>
                  <a:cubicBezTo>
                    <a:pt x="466" y="1808"/>
                    <a:pt x="473" y="1808"/>
                    <a:pt x="479" y="1805"/>
                  </a:cubicBezTo>
                  <a:cubicBezTo>
                    <a:pt x="498" y="1797"/>
                    <a:pt x="495" y="1803"/>
                    <a:pt x="511" y="1819"/>
                  </a:cubicBezTo>
                  <a:cubicBezTo>
                    <a:pt x="526" y="1835"/>
                    <a:pt x="538" y="1855"/>
                    <a:pt x="554" y="1870"/>
                  </a:cubicBezTo>
                  <a:cubicBezTo>
                    <a:pt x="574" y="1890"/>
                    <a:pt x="589" y="1870"/>
                    <a:pt x="605" y="1881"/>
                  </a:cubicBezTo>
                  <a:cubicBezTo>
                    <a:pt x="621" y="1892"/>
                    <a:pt x="701" y="1941"/>
                    <a:pt x="696" y="1889"/>
                  </a:cubicBezTo>
                  <a:cubicBezTo>
                    <a:pt x="720" y="1903"/>
                    <a:pt x="733" y="1929"/>
                    <a:pt x="756" y="1945"/>
                  </a:cubicBezTo>
                  <a:cubicBezTo>
                    <a:pt x="781" y="1963"/>
                    <a:pt x="816" y="1984"/>
                    <a:pt x="848" y="1984"/>
                  </a:cubicBezTo>
                  <a:cubicBezTo>
                    <a:pt x="860" y="1984"/>
                    <a:pt x="873" y="1979"/>
                    <a:pt x="878" y="1967"/>
                  </a:cubicBezTo>
                  <a:cubicBezTo>
                    <a:pt x="885" y="1952"/>
                    <a:pt x="899" y="1958"/>
                    <a:pt x="915" y="1956"/>
                  </a:cubicBezTo>
                  <a:cubicBezTo>
                    <a:pt x="940" y="1951"/>
                    <a:pt x="985" y="1936"/>
                    <a:pt x="962" y="1902"/>
                  </a:cubicBezTo>
                  <a:cubicBezTo>
                    <a:pt x="1031" y="1884"/>
                    <a:pt x="1102" y="1884"/>
                    <a:pt x="1171" y="1901"/>
                  </a:cubicBezTo>
                  <a:cubicBezTo>
                    <a:pt x="1150" y="1923"/>
                    <a:pt x="1186" y="1941"/>
                    <a:pt x="1202" y="1947"/>
                  </a:cubicBezTo>
                  <a:cubicBezTo>
                    <a:pt x="1215" y="1952"/>
                    <a:pt x="1230" y="1957"/>
                    <a:pt x="1244" y="1958"/>
                  </a:cubicBezTo>
                  <a:cubicBezTo>
                    <a:pt x="1262" y="1959"/>
                    <a:pt x="1254" y="1972"/>
                    <a:pt x="1271" y="1981"/>
                  </a:cubicBezTo>
                  <a:cubicBezTo>
                    <a:pt x="1331" y="2012"/>
                    <a:pt x="1402" y="1915"/>
                    <a:pt x="1439" y="1889"/>
                  </a:cubicBezTo>
                  <a:cubicBezTo>
                    <a:pt x="1437" y="1923"/>
                    <a:pt x="1478" y="1910"/>
                    <a:pt x="1496" y="1901"/>
                  </a:cubicBezTo>
                  <a:cubicBezTo>
                    <a:pt x="1508" y="1896"/>
                    <a:pt x="1520" y="1889"/>
                    <a:pt x="1531" y="1881"/>
                  </a:cubicBezTo>
                  <a:cubicBezTo>
                    <a:pt x="1546" y="1871"/>
                    <a:pt x="1550" y="1889"/>
                    <a:pt x="1568" y="1880"/>
                  </a:cubicBezTo>
                  <a:cubicBezTo>
                    <a:pt x="1593" y="1868"/>
                    <a:pt x="1607" y="1833"/>
                    <a:pt x="1628" y="1814"/>
                  </a:cubicBezTo>
                  <a:cubicBezTo>
                    <a:pt x="1644" y="1800"/>
                    <a:pt x="1638" y="1798"/>
                    <a:pt x="1656" y="1805"/>
                  </a:cubicBezTo>
                  <a:cubicBezTo>
                    <a:pt x="1670" y="1811"/>
                    <a:pt x="1685" y="1802"/>
                    <a:pt x="1696" y="1795"/>
                  </a:cubicBezTo>
                  <a:cubicBezTo>
                    <a:pt x="1718" y="1780"/>
                    <a:pt x="1736" y="1759"/>
                    <a:pt x="1750" y="1737"/>
                  </a:cubicBezTo>
                  <a:cubicBezTo>
                    <a:pt x="1759" y="1724"/>
                    <a:pt x="1766" y="1709"/>
                    <a:pt x="1772" y="1694"/>
                  </a:cubicBezTo>
                  <a:cubicBezTo>
                    <a:pt x="1777" y="1684"/>
                    <a:pt x="1780" y="1673"/>
                    <a:pt x="1784" y="1663"/>
                  </a:cubicBezTo>
                  <a:cubicBezTo>
                    <a:pt x="1793" y="1668"/>
                    <a:pt x="1803" y="1669"/>
                    <a:pt x="1812" y="1665"/>
                  </a:cubicBezTo>
                  <a:cubicBezTo>
                    <a:pt x="1849" y="1648"/>
                    <a:pt x="1821" y="1590"/>
                    <a:pt x="1847" y="1574"/>
                  </a:cubicBezTo>
                  <a:cubicBezTo>
                    <a:pt x="1885" y="1550"/>
                    <a:pt x="1834" y="1512"/>
                    <a:pt x="1844" y="1487"/>
                  </a:cubicBezTo>
                  <a:cubicBezTo>
                    <a:pt x="1857" y="1548"/>
                    <a:pt x="1921" y="1460"/>
                    <a:pt x="1933" y="1443"/>
                  </a:cubicBezTo>
                  <a:cubicBezTo>
                    <a:pt x="1966" y="1392"/>
                    <a:pt x="1985" y="1342"/>
                    <a:pt x="1984" y="1281"/>
                  </a:cubicBezTo>
                  <a:cubicBezTo>
                    <a:pt x="2048" y="1298"/>
                    <a:pt x="2004" y="1193"/>
                    <a:pt x="2017" y="1178"/>
                  </a:cubicBezTo>
                  <a:cubicBezTo>
                    <a:pt x="2033" y="1161"/>
                    <a:pt x="2015" y="1144"/>
                    <a:pt x="2026" y="1128"/>
                  </a:cubicBezTo>
                  <a:cubicBezTo>
                    <a:pt x="2035" y="1112"/>
                    <a:pt x="2056" y="1122"/>
                    <a:pt x="2067" y="1102"/>
                  </a:cubicBezTo>
                  <a:cubicBezTo>
                    <a:pt x="2076" y="1085"/>
                    <a:pt x="2076" y="1063"/>
                    <a:pt x="2075" y="1044"/>
                  </a:cubicBezTo>
                  <a:cubicBezTo>
                    <a:pt x="2073" y="995"/>
                    <a:pt x="2056" y="958"/>
                    <a:pt x="2039" y="913"/>
                  </a:cubicBezTo>
                  <a:cubicBezTo>
                    <a:pt x="2083" y="934"/>
                    <a:pt x="2088" y="860"/>
                    <a:pt x="2089" y="835"/>
                  </a:cubicBezTo>
                  <a:cubicBezTo>
                    <a:pt x="2082" y="818"/>
                    <a:pt x="2086" y="810"/>
                    <a:pt x="2102" y="810"/>
                  </a:cubicBezTo>
                  <a:cubicBezTo>
                    <a:pt x="2111" y="804"/>
                    <a:pt x="2116" y="795"/>
                    <a:pt x="2117" y="784"/>
                  </a:cubicBezTo>
                  <a:cubicBezTo>
                    <a:pt x="2119" y="762"/>
                    <a:pt x="2105" y="742"/>
                    <a:pt x="2097" y="722"/>
                  </a:cubicBezTo>
                  <a:cubicBezTo>
                    <a:pt x="2079" y="681"/>
                    <a:pt x="2118" y="683"/>
                    <a:pt x="2125" y="645"/>
                  </a:cubicBezTo>
                  <a:cubicBezTo>
                    <a:pt x="2131" y="606"/>
                    <a:pt x="2126" y="567"/>
                    <a:pt x="2110" y="53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48" name="TextBox 447"/>
          <p:cNvSpPr txBox="1"/>
          <p:nvPr/>
        </p:nvSpPr>
        <p:spPr>
          <a:xfrm>
            <a:off x="-45359" y="115927"/>
            <a:ext cx="9202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effectLst>
                  <a:outerShdw blurRad="203200" algn="ctr" rotWithShape="0">
                    <a:prstClr val="black"/>
                  </a:outerShdw>
                </a:effectLst>
                <a:latin typeface="Pristina" panose="03060402040406080204" pitchFamily="66" charset="0"/>
              </a:rPr>
              <a:t>Merry                              Christmas</a:t>
            </a:r>
            <a:endParaRPr lang="en-GB" sz="6000" dirty="0">
              <a:solidFill>
                <a:schemeClr val="bg1"/>
              </a:solidFill>
              <a:effectLst>
                <a:outerShdw blurRad="203200" algn="ctr" rotWithShape="0">
                  <a:prstClr val="black"/>
                </a:outerShdw>
              </a:effectLst>
              <a:latin typeface="Pristina" panose="03060402040406080204" pitchFamily="66" charset="0"/>
            </a:endParaRPr>
          </a:p>
        </p:txBody>
      </p:sp>
      <p:grpSp>
        <p:nvGrpSpPr>
          <p:cNvPr id="3329" name="Group 3328"/>
          <p:cNvGrpSpPr/>
          <p:nvPr/>
        </p:nvGrpSpPr>
        <p:grpSpPr>
          <a:xfrm>
            <a:off x="3426596" y="1133664"/>
            <a:ext cx="393576" cy="252578"/>
            <a:chOff x="-2001838" y="-274637"/>
            <a:chExt cx="615951" cy="395288"/>
          </a:xfrm>
        </p:grpSpPr>
        <p:sp>
          <p:nvSpPr>
            <p:cNvPr id="3236" name="Freeform 226"/>
            <p:cNvSpPr>
              <a:spLocks/>
            </p:cNvSpPr>
            <p:nvPr/>
          </p:nvSpPr>
          <p:spPr bwMode="auto">
            <a:xfrm>
              <a:off x="-1973263" y="-266699"/>
              <a:ext cx="496888" cy="298450"/>
            </a:xfrm>
            <a:custGeom>
              <a:avLst/>
              <a:gdLst>
                <a:gd name="T0" fmla="*/ 82 w 182"/>
                <a:gd name="T1" fmla="*/ 3 h 109"/>
                <a:gd name="T2" fmla="*/ 76 w 182"/>
                <a:gd name="T3" fmla="*/ 12 h 109"/>
                <a:gd name="T4" fmla="*/ 48 w 182"/>
                <a:gd name="T5" fmla="*/ 42 h 109"/>
                <a:gd name="T6" fmla="*/ 14 w 182"/>
                <a:gd name="T7" fmla="*/ 72 h 109"/>
                <a:gd name="T8" fmla="*/ 0 w 182"/>
                <a:gd name="T9" fmla="*/ 109 h 109"/>
                <a:gd name="T10" fmla="*/ 16 w 182"/>
                <a:gd name="T11" fmla="*/ 99 h 109"/>
                <a:gd name="T12" fmla="*/ 69 w 182"/>
                <a:gd name="T13" fmla="*/ 90 h 109"/>
                <a:gd name="T14" fmla="*/ 136 w 182"/>
                <a:gd name="T15" fmla="*/ 92 h 109"/>
                <a:gd name="T16" fmla="*/ 171 w 182"/>
                <a:gd name="T17" fmla="*/ 104 h 109"/>
                <a:gd name="T18" fmla="*/ 175 w 182"/>
                <a:gd name="T19" fmla="*/ 105 h 109"/>
                <a:gd name="T20" fmla="*/ 175 w 182"/>
                <a:gd name="T21" fmla="*/ 103 h 109"/>
                <a:gd name="T22" fmla="*/ 180 w 182"/>
                <a:gd name="T23" fmla="*/ 89 h 109"/>
                <a:gd name="T24" fmla="*/ 182 w 182"/>
                <a:gd name="T25" fmla="*/ 87 h 109"/>
                <a:gd name="T26" fmla="*/ 176 w 182"/>
                <a:gd name="T27" fmla="*/ 72 h 109"/>
                <a:gd name="T28" fmla="*/ 174 w 182"/>
                <a:gd name="T29" fmla="*/ 55 h 109"/>
                <a:gd name="T30" fmla="*/ 169 w 182"/>
                <a:gd name="T31" fmla="*/ 38 h 109"/>
                <a:gd name="T32" fmla="*/ 153 w 182"/>
                <a:gd name="T33" fmla="*/ 29 h 109"/>
                <a:gd name="T34" fmla="*/ 135 w 182"/>
                <a:gd name="T35" fmla="*/ 20 h 109"/>
                <a:gd name="T36" fmla="*/ 119 w 182"/>
                <a:gd name="T37" fmla="*/ 5 h 109"/>
                <a:gd name="T38" fmla="*/ 102 w 182"/>
                <a:gd name="T39" fmla="*/ 0 h 109"/>
                <a:gd name="T40" fmla="*/ 82 w 182"/>
                <a:gd name="T41" fmla="*/ 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2" h="109">
                  <a:moveTo>
                    <a:pt x="82" y="3"/>
                  </a:moveTo>
                  <a:cubicBezTo>
                    <a:pt x="79" y="4"/>
                    <a:pt x="78" y="7"/>
                    <a:pt x="76" y="12"/>
                  </a:cubicBezTo>
                  <a:cubicBezTo>
                    <a:pt x="73" y="24"/>
                    <a:pt x="64" y="34"/>
                    <a:pt x="48" y="42"/>
                  </a:cubicBezTo>
                  <a:cubicBezTo>
                    <a:pt x="34" y="48"/>
                    <a:pt x="23" y="58"/>
                    <a:pt x="14" y="72"/>
                  </a:cubicBezTo>
                  <a:cubicBezTo>
                    <a:pt x="5" y="84"/>
                    <a:pt x="1" y="96"/>
                    <a:pt x="0" y="109"/>
                  </a:cubicBezTo>
                  <a:cubicBezTo>
                    <a:pt x="5" y="105"/>
                    <a:pt x="10" y="102"/>
                    <a:pt x="16" y="99"/>
                  </a:cubicBezTo>
                  <a:cubicBezTo>
                    <a:pt x="31" y="93"/>
                    <a:pt x="49" y="90"/>
                    <a:pt x="69" y="90"/>
                  </a:cubicBezTo>
                  <a:cubicBezTo>
                    <a:pt x="103" y="90"/>
                    <a:pt x="125" y="91"/>
                    <a:pt x="136" y="92"/>
                  </a:cubicBezTo>
                  <a:cubicBezTo>
                    <a:pt x="147" y="100"/>
                    <a:pt x="158" y="104"/>
                    <a:pt x="171" y="104"/>
                  </a:cubicBezTo>
                  <a:cubicBezTo>
                    <a:pt x="172" y="104"/>
                    <a:pt x="173" y="105"/>
                    <a:pt x="175" y="105"/>
                  </a:cubicBezTo>
                  <a:cubicBezTo>
                    <a:pt x="175" y="104"/>
                    <a:pt x="175" y="104"/>
                    <a:pt x="175" y="103"/>
                  </a:cubicBezTo>
                  <a:cubicBezTo>
                    <a:pt x="175" y="98"/>
                    <a:pt x="177" y="93"/>
                    <a:pt x="180" y="89"/>
                  </a:cubicBezTo>
                  <a:cubicBezTo>
                    <a:pt x="181" y="88"/>
                    <a:pt x="182" y="88"/>
                    <a:pt x="182" y="87"/>
                  </a:cubicBezTo>
                  <a:cubicBezTo>
                    <a:pt x="179" y="82"/>
                    <a:pt x="176" y="77"/>
                    <a:pt x="176" y="72"/>
                  </a:cubicBezTo>
                  <a:cubicBezTo>
                    <a:pt x="175" y="65"/>
                    <a:pt x="175" y="59"/>
                    <a:pt x="174" y="55"/>
                  </a:cubicBezTo>
                  <a:cubicBezTo>
                    <a:pt x="173" y="49"/>
                    <a:pt x="171" y="43"/>
                    <a:pt x="169" y="38"/>
                  </a:cubicBezTo>
                  <a:cubicBezTo>
                    <a:pt x="166" y="35"/>
                    <a:pt x="161" y="32"/>
                    <a:pt x="153" y="29"/>
                  </a:cubicBezTo>
                  <a:cubicBezTo>
                    <a:pt x="144" y="25"/>
                    <a:pt x="138" y="22"/>
                    <a:pt x="135" y="20"/>
                  </a:cubicBezTo>
                  <a:cubicBezTo>
                    <a:pt x="126" y="11"/>
                    <a:pt x="120" y="6"/>
                    <a:pt x="119" y="5"/>
                  </a:cubicBezTo>
                  <a:cubicBezTo>
                    <a:pt x="114" y="1"/>
                    <a:pt x="109" y="0"/>
                    <a:pt x="102" y="0"/>
                  </a:cubicBezTo>
                  <a:cubicBezTo>
                    <a:pt x="92" y="0"/>
                    <a:pt x="85" y="1"/>
                    <a:pt x="82" y="3"/>
                  </a:cubicBezTo>
                  <a:close/>
                </a:path>
              </a:pathLst>
            </a:custGeom>
            <a:solidFill>
              <a:srgbClr val="E1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7" name="Freeform 227"/>
            <p:cNvSpPr>
              <a:spLocks/>
            </p:cNvSpPr>
            <p:nvPr/>
          </p:nvSpPr>
          <p:spPr bwMode="auto">
            <a:xfrm>
              <a:off x="-1981200" y="-274637"/>
              <a:ext cx="515938" cy="314325"/>
            </a:xfrm>
            <a:custGeom>
              <a:avLst/>
              <a:gdLst>
                <a:gd name="T0" fmla="*/ 4 w 189"/>
                <a:gd name="T1" fmla="*/ 115 h 115"/>
                <a:gd name="T2" fmla="*/ 3 w 189"/>
                <a:gd name="T3" fmla="*/ 115 h 115"/>
                <a:gd name="T4" fmla="*/ 1 w 189"/>
                <a:gd name="T5" fmla="*/ 111 h 115"/>
                <a:gd name="T6" fmla="*/ 14 w 189"/>
                <a:gd name="T7" fmla="*/ 73 h 115"/>
                <a:gd name="T8" fmla="*/ 50 w 189"/>
                <a:gd name="T9" fmla="*/ 42 h 115"/>
                <a:gd name="T10" fmla="*/ 77 w 189"/>
                <a:gd name="T11" fmla="*/ 14 h 115"/>
                <a:gd name="T12" fmla="*/ 83 w 189"/>
                <a:gd name="T13" fmla="*/ 3 h 115"/>
                <a:gd name="T14" fmla="*/ 105 w 189"/>
                <a:gd name="T15" fmla="*/ 0 h 115"/>
                <a:gd name="T16" fmla="*/ 124 w 189"/>
                <a:gd name="T17" fmla="*/ 5 h 115"/>
                <a:gd name="T18" fmla="*/ 140 w 189"/>
                <a:gd name="T19" fmla="*/ 20 h 115"/>
                <a:gd name="T20" fmla="*/ 157 w 189"/>
                <a:gd name="T21" fmla="*/ 29 h 115"/>
                <a:gd name="T22" fmla="*/ 174 w 189"/>
                <a:gd name="T23" fmla="*/ 40 h 115"/>
                <a:gd name="T24" fmla="*/ 180 w 189"/>
                <a:gd name="T25" fmla="*/ 58 h 115"/>
                <a:gd name="T26" fmla="*/ 182 w 189"/>
                <a:gd name="T27" fmla="*/ 75 h 115"/>
                <a:gd name="T28" fmla="*/ 188 w 189"/>
                <a:gd name="T29" fmla="*/ 89 h 115"/>
                <a:gd name="T30" fmla="*/ 187 w 189"/>
                <a:gd name="T31" fmla="*/ 93 h 115"/>
                <a:gd name="T32" fmla="*/ 183 w 189"/>
                <a:gd name="T33" fmla="*/ 92 h 115"/>
                <a:gd name="T34" fmla="*/ 176 w 189"/>
                <a:gd name="T35" fmla="*/ 76 h 115"/>
                <a:gd name="T36" fmla="*/ 174 w 189"/>
                <a:gd name="T37" fmla="*/ 59 h 115"/>
                <a:gd name="T38" fmla="*/ 169 w 189"/>
                <a:gd name="T39" fmla="*/ 43 h 115"/>
                <a:gd name="T40" fmla="*/ 155 w 189"/>
                <a:gd name="T41" fmla="*/ 34 h 115"/>
                <a:gd name="T42" fmla="*/ 136 w 189"/>
                <a:gd name="T43" fmla="*/ 25 h 115"/>
                <a:gd name="T44" fmla="*/ 120 w 189"/>
                <a:gd name="T45" fmla="*/ 10 h 115"/>
                <a:gd name="T46" fmla="*/ 105 w 189"/>
                <a:gd name="T47" fmla="*/ 6 h 115"/>
                <a:gd name="T48" fmla="*/ 86 w 189"/>
                <a:gd name="T49" fmla="*/ 9 h 115"/>
                <a:gd name="T50" fmla="*/ 82 w 189"/>
                <a:gd name="T51" fmla="*/ 16 h 115"/>
                <a:gd name="T52" fmla="*/ 52 w 189"/>
                <a:gd name="T53" fmla="*/ 47 h 115"/>
                <a:gd name="T54" fmla="*/ 19 w 189"/>
                <a:gd name="T55" fmla="*/ 77 h 115"/>
                <a:gd name="T56" fmla="*/ 6 w 189"/>
                <a:gd name="T57" fmla="*/ 112 h 115"/>
                <a:gd name="T58" fmla="*/ 4 w 189"/>
                <a:gd name="T5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9" h="115">
                  <a:moveTo>
                    <a:pt x="4" y="115"/>
                  </a:moveTo>
                  <a:cubicBezTo>
                    <a:pt x="3" y="115"/>
                    <a:pt x="3" y="115"/>
                    <a:pt x="3" y="115"/>
                  </a:cubicBezTo>
                  <a:cubicBezTo>
                    <a:pt x="2" y="115"/>
                    <a:pt x="0" y="113"/>
                    <a:pt x="1" y="111"/>
                  </a:cubicBezTo>
                  <a:cubicBezTo>
                    <a:pt x="1" y="99"/>
                    <a:pt x="6" y="86"/>
                    <a:pt x="14" y="73"/>
                  </a:cubicBezTo>
                  <a:cubicBezTo>
                    <a:pt x="24" y="59"/>
                    <a:pt x="36" y="49"/>
                    <a:pt x="50" y="42"/>
                  </a:cubicBezTo>
                  <a:cubicBezTo>
                    <a:pt x="65" y="35"/>
                    <a:pt x="73" y="26"/>
                    <a:pt x="77" y="14"/>
                  </a:cubicBezTo>
                  <a:cubicBezTo>
                    <a:pt x="78" y="9"/>
                    <a:pt x="80" y="5"/>
                    <a:pt x="83" y="3"/>
                  </a:cubicBezTo>
                  <a:cubicBezTo>
                    <a:pt x="88" y="1"/>
                    <a:pt x="95" y="0"/>
                    <a:pt x="105" y="0"/>
                  </a:cubicBezTo>
                  <a:cubicBezTo>
                    <a:pt x="113" y="0"/>
                    <a:pt x="119" y="2"/>
                    <a:pt x="124" y="5"/>
                  </a:cubicBezTo>
                  <a:cubicBezTo>
                    <a:pt x="125" y="6"/>
                    <a:pt x="127" y="8"/>
                    <a:pt x="140" y="20"/>
                  </a:cubicBezTo>
                  <a:cubicBezTo>
                    <a:pt x="142" y="22"/>
                    <a:pt x="146" y="25"/>
                    <a:pt x="157" y="29"/>
                  </a:cubicBezTo>
                  <a:cubicBezTo>
                    <a:pt x="166" y="32"/>
                    <a:pt x="171" y="36"/>
                    <a:pt x="174" y="40"/>
                  </a:cubicBezTo>
                  <a:cubicBezTo>
                    <a:pt x="177" y="45"/>
                    <a:pt x="179" y="51"/>
                    <a:pt x="180" y="58"/>
                  </a:cubicBezTo>
                  <a:cubicBezTo>
                    <a:pt x="181" y="62"/>
                    <a:pt x="181" y="67"/>
                    <a:pt x="182" y="75"/>
                  </a:cubicBezTo>
                  <a:cubicBezTo>
                    <a:pt x="182" y="79"/>
                    <a:pt x="184" y="84"/>
                    <a:pt x="188" y="89"/>
                  </a:cubicBezTo>
                  <a:cubicBezTo>
                    <a:pt x="189" y="90"/>
                    <a:pt x="189" y="92"/>
                    <a:pt x="187" y="93"/>
                  </a:cubicBezTo>
                  <a:cubicBezTo>
                    <a:pt x="186" y="94"/>
                    <a:pt x="184" y="94"/>
                    <a:pt x="183" y="92"/>
                  </a:cubicBezTo>
                  <a:cubicBezTo>
                    <a:pt x="179" y="87"/>
                    <a:pt x="177" y="81"/>
                    <a:pt x="176" y="76"/>
                  </a:cubicBezTo>
                  <a:cubicBezTo>
                    <a:pt x="175" y="68"/>
                    <a:pt x="175" y="62"/>
                    <a:pt x="174" y="59"/>
                  </a:cubicBezTo>
                  <a:cubicBezTo>
                    <a:pt x="173" y="52"/>
                    <a:pt x="171" y="47"/>
                    <a:pt x="169" y="43"/>
                  </a:cubicBezTo>
                  <a:cubicBezTo>
                    <a:pt x="168" y="41"/>
                    <a:pt x="165" y="38"/>
                    <a:pt x="155" y="34"/>
                  </a:cubicBezTo>
                  <a:cubicBezTo>
                    <a:pt x="145" y="31"/>
                    <a:pt x="139" y="28"/>
                    <a:pt x="136" y="25"/>
                  </a:cubicBezTo>
                  <a:cubicBezTo>
                    <a:pt x="124" y="13"/>
                    <a:pt x="121" y="11"/>
                    <a:pt x="120" y="10"/>
                  </a:cubicBezTo>
                  <a:cubicBezTo>
                    <a:pt x="116" y="7"/>
                    <a:pt x="111" y="6"/>
                    <a:pt x="105" y="6"/>
                  </a:cubicBezTo>
                  <a:cubicBezTo>
                    <a:pt x="94" y="6"/>
                    <a:pt x="89" y="7"/>
                    <a:pt x="86" y="9"/>
                  </a:cubicBezTo>
                  <a:cubicBezTo>
                    <a:pt x="85" y="10"/>
                    <a:pt x="83" y="12"/>
                    <a:pt x="82" y="16"/>
                  </a:cubicBezTo>
                  <a:cubicBezTo>
                    <a:pt x="79" y="29"/>
                    <a:pt x="69" y="39"/>
                    <a:pt x="52" y="47"/>
                  </a:cubicBezTo>
                  <a:cubicBezTo>
                    <a:pt x="39" y="54"/>
                    <a:pt x="28" y="63"/>
                    <a:pt x="19" y="77"/>
                  </a:cubicBezTo>
                  <a:cubicBezTo>
                    <a:pt x="11" y="88"/>
                    <a:pt x="7" y="100"/>
                    <a:pt x="6" y="112"/>
                  </a:cubicBezTo>
                  <a:cubicBezTo>
                    <a:pt x="6" y="113"/>
                    <a:pt x="5" y="115"/>
                    <a:pt x="4" y="115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8" name="Freeform 228"/>
            <p:cNvSpPr>
              <a:spLocks/>
            </p:cNvSpPr>
            <p:nvPr/>
          </p:nvSpPr>
          <p:spPr bwMode="auto">
            <a:xfrm>
              <a:off x="-2001838" y="-20637"/>
              <a:ext cx="536575" cy="141288"/>
            </a:xfrm>
            <a:custGeom>
              <a:avLst/>
              <a:gdLst>
                <a:gd name="T0" fmla="*/ 27 w 197"/>
                <a:gd name="T1" fmla="*/ 9 h 52"/>
                <a:gd name="T2" fmla="*/ 11 w 197"/>
                <a:gd name="T3" fmla="*/ 19 h 52"/>
                <a:gd name="T4" fmla="*/ 0 w 197"/>
                <a:gd name="T5" fmla="*/ 41 h 52"/>
                <a:gd name="T6" fmla="*/ 2 w 197"/>
                <a:gd name="T7" fmla="*/ 47 h 52"/>
                <a:gd name="T8" fmla="*/ 7 w 197"/>
                <a:gd name="T9" fmla="*/ 52 h 52"/>
                <a:gd name="T10" fmla="*/ 44 w 197"/>
                <a:gd name="T11" fmla="*/ 47 h 52"/>
                <a:gd name="T12" fmla="*/ 58 w 197"/>
                <a:gd name="T13" fmla="*/ 47 h 52"/>
                <a:gd name="T14" fmla="*/ 101 w 197"/>
                <a:gd name="T15" fmla="*/ 48 h 52"/>
                <a:gd name="T16" fmla="*/ 141 w 197"/>
                <a:gd name="T17" fmla="*/ 48 h 52"/>
                <a:gd name="T18" fmla="*/ 163 w 197"/>
                <a:gd name="T19" fmla="*/ 46 h 52"/>
                <a:gd name="T20" fmla="*/ 189 w 197"/>
                <a:gd name="T21" fmla="*/ 47 h 52"/>
                <a:gd name="T22" fmla="*/ 192 w 197"/>
                <a:gd name="T23" fmla="*/ 46 h 52"/>
                <a:gd name="T24" fmla="*/ 197 w 197"/>
                <a:gd name="T25" fmla="*/ 34 h 52"/>
                <a:gd name="T26" fmla="*/ 196 w 197"/>
                <a:gd name="T27" fmla="*/ 31 h 52"/>
                <a:gd name="T28" fmla="*/ 191 w 197"/>
                <a:gd name="T29" fmla="*/ 27 h 52"/>
                <a:gd name="T30" fmla="*/ 186 w 197"/>
                <a:gd name="T31" fmla="*/ 15 h 52"/>
                <a:gd name="T32" fmla="*/ 182 w 197"/>
                <a:gd name="T33" fmla="*/ 14 h 52"/>
                <a:gd name="T34" fmla="*/ 147 w 197"/>
                <a:gd name="T35" fmla="*/ 2 h 52"/>
                <a:gd name="T36" fmla="*/ 80 w 197"/>
                <a:gd name="T37" fmla="*/ 0 h 52"/>
                <a:gd name="T38" fmla="*/ 27 w 197"/>
                <a:gd name="T39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52">
                  <a:moveTo>
                    <a:pt x="27" y="9"/>
                  </a:moveTo>
                  <a:cubicBezTo>
                    <a:pt x="21" y="12"/>
                    <a:pt x="16" y="15"/>
                    <a:pt x="11" y="19"/>
                  </a:cubicBezTo>
                  <a:cubicBezTo>
                    <a:pt x="4" y="25"/>
                    <a:pt x="0" y="32"/>
                    <a:pt x="0" y="41"/>
                  </a:cubicBezTo>
                  <a:cubicBezTo>
                    <a:pt x="0" y="42"/>
                    <a:pt x="1" y="44"/>
                    <a:pt x="2" y="47"/>
                  </a:cubicBezTo>
                  <a:cubicBezTo>
                    <a:pt x="4" y="50"/>
                    <a:pt x="5" y="51"/>
                    <a:pt x="7" y="52"/>
                  </a:cubicBezTo>
                  <a:cubicBezTo>
                    <a:pt x="18" y="48"/>
                    <a:pt x="30" y="47"/>
                    <a:pt x="44" y="47"/>
                  </a:cubicBezTo>
                  <a:cubicBezTo>
                    <a:pt x="48" y="47"/>
                    <a:pt x="53" y="47"/>
                    <a:pt x="58" y="47"/>
                  </a:cubicBezTo>
                  <a:cubicBezTo>
                    <a:pt x="69" y="47"/>
                    <a:pt x="83" y="48"/>
                    <a:pt x="101" y="48"/>
                  </a:cubicBezTo>
                  <a:cubicBezTo>
                    <a:pt x="115" y="48"/>
                    <a:pt x="128" y="48"/>
                    <a:pt x="141" y="48"/>
                  </a:cubicBezTo>
                  <a:cubicBezTo>
                    <a:pt x="148" y="47"/>
                    <a:pt x="156" y="47"/>
                    <a:pt x="163" y="46"/>
                  </a:cubicBezTo>
                  <a:cubicBezTo>
                    <a:pt x="171" y="46"/>
                    <a:pt x="180" y="46"/>
                    <a:pt x="189" y="47"/>
                  </a:cubicBezTo>
                  <a:cubicBezTo>
                    <a:pt x="190" y="47"/>
                    <a:pt x="191" y="46"/>
                    <a:pt x="192" y="46"/>
                  </a:cubicBezTo>
                  <a:cubicBezTo>
                    <a:pt x="195" y="44"/>
                    <a:pt x="197" y="40"/>
                    <a:pt x="197" y="34"/>
                  </a:cubicBezTo>
                  <a:cubicBezTo>
                    <a:pt x="197" y="33"/>
                    <a:pt x="197" y="32"/>
                    <a:pt x="196" y="31"/>
                  </a:cubicBezTo>
                  <a:cubicBezTo>
                    <a:pt x="195" y="30"/>
                    <a:pt x="193" y="29"/>
                    <a:pt x="191" y="27"/>
                  </a:cubicBezTo>
                  <a:cubicBezTo>
                    <a:pt x="188" y="24"/>
                    <a:pt x="186" y="20"/>
                    <a:pt x="186" y="15"/>
                  </a:cubicBezTo>
                  <a:cubicBezTo>
                    <a:pt x="184" y="15"/>
                    <a:pt x="183" y="14"/>
                    <a:pt x="182" y="14"/>
                  </a:cubicBezTo>
                  <a:cubicBezTo>
                    <a:pt x="169" y="14"/>
                    <a:pt x="158" y="10"/>
                    <a:pt x="147" y="2"/>
                  </a:cubicBezTo>
                  <a:cubicBezTo>
                    <a:pt x="136" y="1"/>
                    <a:pt x="114" y="0"/>
                    <a:pt x="80" y="0"/>
                  </a:cubicBezTo>
                  <a:cubicBezTo>
                    <a:pt x="60" y="0"/>
                    <a:pt x="42" y="3"/>
                    <a:pt x="27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0" name="Freeform 230"/>
            <p:cNvSpPr>
              <a:spLocks/>
            </p:cNvSpPr>
            <p:nvPr/>
          </p:nvSpPr>
          <p:spPr bwMode="auto">
            <a:xfrm>
              <a:off x="-1666875" y="-115887"/>
              <a:ext cx="168275" cy="141288"/>
            </a:xfrm>
            <a:custGeom>
              <a:avLst/>
              <a:gdLst>
                <a:gd name="T0" fmla="*/ 58 w 62"/>
                <a:gd name="T1" fmla="*/ 52 h 52"/>
                <a:gd name="T2" fmla="*/ 22 w 62"/>
                <a:gd name="T3" fmla="*/ 39 h 52"/>
                <a:gd name="T4" fmla="*/ 12 w 62"/>
                <a:gd name="T5" fmla="*/ 24 h 52"/>
                <a:gd name="T6" fmla="*/ 10 w 62"/>
                <a:gd name="T7" fmla="*/ 20 h 52"/>
                <a:gd name="T8" fmla="*/ 1 w 62"/>
                <a:gd name="T9" fmla="*/ 5 h 52"/>
                <a:gd name="T10" fmla="*/ 1 w 62"/>
                <a:gd name="T11" fmla="*/ 1 h 52"/>
                <a:gd name="T12" fmla="*/ 5 w 62"/>
                <a:gd name="T13" fmla="*/ 1 h 52"/>
                <a:gd name="T14" fmla="*/ 15 w 62"/>
                <a:gd name="T15" fmla="*/ 17 h 52"/>
                <a:gd name="T16" fmla="*/ 17 w 62"/>
                <a:gd name="T17" fmla="*/ 21 h 52"/>
                <a:gd name="T18" fmla="*/ 26 w 62"/>
                <a:gd name="T19" fmla="*/ 35 h 52"/>
                <a:gd name="T20" fmla="*/ 59 w 62"/>
                <a:gd name="T21" fmla="*/ 46 h 52"/>
                <a:gd name="T22" fmla="*/ 59 w 62"/>
                <a:gd name="T23" fmla="*/ 46 h 52"/>
                <a:gd name="T24" fmla="*/ 62 w 62"/>
                <a:gd name="T25" fmla="*/ 49 h 52"/>
                <a:gd name="T26" fmla="*/ 59 w 62"/>
                <a:gd name="T27" fmla="*/ 52 h 52"/>
                <a:gd name="T28" fmla="*/ 58 w 62"/>
                <a:gd name="T2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52">
                  <a:moveTo>
                    <a:pt x="58" y="52"/>
                  </a:moveTo>
                  <a:cubicBezTo>
                    <a:pt x="45" y="52"/>
                    <a:pt x="33" y="48"/>
                    <a:pt x="22" y="39"/>
                  </a:cubicBezTo>
                  <a:cubicBezTo>
                    <a:pt x="19" y="36"/>
                    <a:pt x="16" y="31"/>
                    <a:pt x="12" y="24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5" y="12"/>
                    <a:pt x="1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3"/>
                    <a:pt x="9" y="7"/>
                    <a:pt x="15" y="17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1" y="28"/>
                    <a:pt x="24" y="32"/>
                    <a:pt x="26" y="35"/>
                  </a:cubicBezTo>
                  <a:cubicBezTo>
                    <a:pt x="36" y="42"/>
                    <a:pt x="47" y="46"/>
                    <a:pt x="59" y="46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0" y="46"/>
                    <a:pt x="62" y="47"/>
                    <a:pt x="62" y="49"/>
                  </a:cubicBezTo>
                  <a:cubicBezTo>
                    <a:pt x="62" y="51"/>
                    <a:pt x="60" y="52"/>
                    <a:pt x="59" y="52"/>
                  </a:cubicBezTo>
                  <a:cubicBezTo>
                    <a:pt x="58" y="52"/>
                    <a:pt x="58" y="52"/>
                    <a:pt x="58" y="52"/>
                  </a:cubicBezTo>
                  <a:close/>
                </a:path>
              </a:pathLst>
            </a:custGeom>
            <a:solidFill>
              <a:srgbClr val="8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1" name="Freeform 231"/>
            <p:cNvSpPr>
              <a:spLocks/>
            </p:cNvSpPr>
            <p:nvPr/>
          </p:nvSpPr>
          <p:spPr bwMode="auto">
            <a:xfrm>
              <a:off x="-1495425" y="-39687"/>
              <a:ext cx="109538" cy="109538"/>
            </a:xfrm>
            <a:custGeom>
              <a:avLst/>
              <a:gdLst>
                <a:gd name="T0" fmla="*/ 20 w 40"/>
                <a:gd name="T1" fmla="*/ 0 h 40"/>
                <a:gd name="T2" fmla="*/ 7 w 40"/>
                <a:gd name="T3" fmla="*/ 4 h 40"/>
                <a:gd name="T4" fmla="*/ 5 w 40"/>
                <a:gd name="T5" fmla="*/ 6 h 40"/>
                <a:gd name="T6" fmla="*/ 0 w 40"/>
                <a:gd name="T7" fmla="*/ 20 h 40"/>
                <a:gd name="T8" fmla="*/ 0 w 40"/>
                <a:gd name="T9" fmla="*/ 22 h 40"/>
                <a:gd name="T10" fmla="*/ 5 w 40"/>
                <a:gd name="T11" fmla="*/ 34 h 40"/>
                <a:gd name="T12" fmla="*/ 10 w 40"/>
                <a:gd name="T13" fmla="*/ 38 h 40"/>
                <a:gd name="T14" fmla="*/ 20 w 40"/>
                <a:gd name="T15" fmla="*/ 40 h 40"/>
                <a:gd name="T16" fmla="*/ 34 w 40"/>
                <a:gd name="T17" fmla="*/ 34 h 40"/>
                <a:gd name="T18" fmla="*/ 40 w 40"/>
                <a:gd name="T19" fmla="*/ 20 h 40"/>
                <a:gd name="T20" fmla="*/ 34 w 40"/>
                <a:gd name="T21" fmla="*/ 6 h 40"/>
                <a:gd name="T22" fmla="*/ 20 w 40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cubicBezTo>
                    <a:pt x="15" y="0"/>
                    <a:pt x="11" y="2"/>
                    <a:pt x="7" y="4"/>
                  </a:cubicBezTo>
                  <a:cubicBezTo>
                    <a:pt x="7" y="5"/>
                    <a:pt x="6" y="5"/>
                    <a:pt x="5" y="6"/>
                  </a:cubicBezTo>
                  <a:cubicBezTo>
                    <a:pt x="2" y="10"/>
                    <a:pt x="0" y="15"/>
                    <a:pt x="0" y="20"/>
                  </a:cubicBezTo>
                  <a:cubicBezTo>
                    <a:pt x="0" y="21"/>
                    <a:pt x="0" y="21"/>
                    <a:pt x="0" y="22"/>
                  </a:cubicBezTo>
                  <a:cubicBezTo>
                    <a:pt x="0" y="27"/>
                    <a:pt x="2" y="31"/>
                    <a:pt x="5" y="34"/>
                  </a:cubicBezTo>
                  <a:cubicBezTo>
                    <a:pt x="7" y="36"/>
                    <a:pt x="9" y="37"/>
                    <a:pt x="10" y="38"/>
                  </a:cubicBezTo>
                  <a:cubicBezTo>
                    <a:pt x="13" y="39"/>
                    <a:pt x="16" y="40"/>
                    <a:pt x="20" y="40"/>
                  </a:cubicBezTo>
                  <a:cubicBezTo>
                    <a:pt x="25" y="40"/>
                    <a:pt x="30" y="38"/>
                    <a:pt x="34" y="34"/>
                  </a:cubicBezTo>
                  <a:cubicBezTo>
                    <a:pt x="38" y="30"/>
                    <a:pt x="40" y="26"/>
                    <a:pt x="40" y="20"/>
                  </a:cubicBezTo>
                  <a:cubicBezTo>
                    <a:pt x="40" y="15"/>
                    <a:pt x="38" y="10"/>
                    <a:pt x="34" y="6"/>
                  </a:cubicBezTo>
                  <a:cubicBezTo>
                    <a:pt x="30" y="2"/>
                    <a:pt x="25" y="0"/>
                    <a:pt x="2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32" name="Group 3331"/>
          <p:cNvGrpSpPr/>
          <p:nvPr/>
        </p:nvGrpSpPr>
        <p:grpSpPr>
          <a:xfrm>
            <a:off x="4825503" y="1801474"/>
            <a:ext cx="460378" cy="438387"/>
            <a:chOff x="1955800" y="-3529013"/>
            <a:chExt cx="498475" cy="474663"/>
          </a:xfrm>
        </p:grpSpPr>
        <p:sp>
          <p:nvSpPr>
            <p:cNvPr id="3161" name="Freeform 116"/>
            <p:cNvSpPr>
              <a:spLocks/>
            </p:cNvSpPr>
            <p:nvPr/>
          </p:nvSpPr>
          <p:spPr bwMode="auto">
            <a:xfrm>
              <a:off x="2047875" y="-3521075"/>
              <a:ext cx="334963" cy="325438"/>
            </a:xfrm>
            <a:custGeom>
              <a:avLst/>
              <a:gdLst>
                <a:gd name="T0" fmla="*/ 1 w 123"/>
                <a:gd name="T1" fmla="*/ 28 h 119"/>
                <a:gd name="T2" fmla="*/ 0 w 123"/>
                <a:gd name="T3" fmla="*/ 29 h 119"/>
                <a:gd name="T4" fmla="*/ 5 w 123"/>
                <a:gd name="T5" fmla="*/ 33 h 119"/>
                <a:gd name="T6" fmla="*/ 9 w 123"/>
                <a:gd name="T7" fmla="*/ 38 h 119"/>
                <a:gd name="T8" fmla="*/ 10 w 123"/>
                <a:gd name="T9" fmla="*/ 38 h 119"/>
                <a:gd name="T10" fmla="*/ 22 w 123"/>
                <a:gd name="T11" fmla="*/ 36 h 119"/>
                <a:gd name="T12" fmla="*/ 24 w 123"/>
                <a:gd name="T13" fmla="*/ 36 h 119"/>
                <a:gd name="T14" fmla="*/ 34 w 123"/>
                <a:gd name="T15" fmla="*/ 27 h 119"/>
                <a:gd name="T16" fmla="*/ 24 w 123"/>
                <a:gd name="T17" fmla="*/ 36 h 119"/>
                <a:gd name="T18" fmla="*/ 28 w 123"/>
                <a:gd name="T19" fmla="*/ 42 h 119"/>
                <a:gd name="T20" fmla="*/ 31 w 123"/>
                <a:gd name="T21" fmla="*/ 58 h 119"/>
                <a:gd name="T22" fmla="*/ 18 w 123"/>
                <a:gd name="T23" fmla="*/ 116 h 119"/>
                <a:gd name="T24" fmla="*/ 18 w 123"/>
                <a:gd name="T25" fmla="*/ 119 h 119"/>
                <a:gd name="T26" fmla="*/ 48 w 123"/>
                <a:gd name="T27" fmla="*/ 105 h 119"/>
                <a:gd name="T28" fmla="*/ 85 w 123"/>
                <a:gd name="T29" fmla="*/ 97 h 119"/>
                <a:gd name="T30" fmla="*/ 123 w 123"/>
                <a:gd name="T31" fmla="*/ 96 h 119"/>
                <a:gd name="T32" fmla="*/ 104 w 123"/>
                <a:gd name="T33" fmla="*/ 48 h 119"/>
                <a:gd name="T34" fmla="*/ 62 w 123"/>
                <a:gd name="T35" fmla="*/ 0 h 119"/>
                <a:gd name="T36" fmla="*/ 54 w 123"/>
                <a:gd name="T37" fmla="*/ 4 h 119"/>
                <a:gd name="T38" fmla="*/ 43 w 123"/>
                <a:gd name="T39" fmla="*/ 7 h 119"/>
                <a:gd name="T40" fmla="*/ 33 w 123"/>
                <a:gd name="T41" fmla="*/ 5 h 119"/>
                <a:gd name="T42" fmla="*/ 26 w 123"/>
                <a:gd name="T43" fmla="*/ 3 h 119"/>
                <a:gd name="T44" fmla="*/ 20 w 123"/>
                <a:gd name="T45" fmla="*/ 5 h 119"/>
                <a:gd name="T46" fmla="*/ 13 w 123"/>
                <a:gd name="T47" fmla="*/ 10 h 119"/>
                <a:gd name="T48" fmla="*/ 6 w 123"/>
                <a:gd name="T49" fmla="*/ 21 h 119"/>
                <a:gd name="T50" fmla="*/ 1 w 123"/>
                <a:gd name="T51" fmla="*/ 2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3" h="119">
                  <a:moveTo>
                    <a:pt x="1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2" y="30"/>
                    <a:pt x="3" y="31"/>
                    <a:pt x="5" y="33"/>
                  </a:cubicBezTo>
                  <a:cubicBezTo>
                    <a:pt x="7" y="34"/>
                    <a:pt x="8" y="36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5" y="38"/>
                    <a:pt x="19" y="37"/>
                    <a:pt x="22" y="36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7" y="34"/>
                    <a:pt x="31" y="31"/>
                    <a:pt x="34" y="27"/>
                  </a:cubicBezTo>
                  <a:cubicBezTo>
                    <a:pt x="31" y="31"/>
                    <a:pt x="27" y="34"/>
                    <a:pt x="24" y="36"/>
                  </a:cubicBezTo>
                  <a:cubicBezTo>
                    <a:pt x="26" y="40"/>
                    <a:pt x="28" y="42"/>
                    <a:pt x="28" y="42"/>
                  </a:cubicBezTo>
                  <a:cubicBezTo>
                    <a:pt x="30" y="47"/>
                    <a:pt x="31" y="52"/>
                    <a:pt x="31" y="58"/>
                  </a:cubicBezTo>
                  <a:cubicBezTo>
                    <a:pt x="31" y="73"/>
                    <a:pt x="27" y="92"/>
                    <a:pt x="18" y="116"/>
                  </a:cubicBezTo>
                  <a:cubicBezTo>
                    <a:pt x="18" y="119"/>
                    <a:pt x="18" y="119"/>
                    <a:pt x="18" y="119"/>
                  </a:cubicBezTo>
                  <a:cubicBezTo>
                    <a:pt x="25" y="113"/>
                    <a:pt x="36" y="109"/>
                    <a:pt x="48" y="105"/>
                  </a:cubicBezTo>
                  <a:cubicBezTo>
                    <a:pt x="61" y="101"/>
                    <a:pt x="73" y="98"/>
                    <a:pt x="85" y="97"/>
                  </a:cubicBezTo>
                  <a:cubicBezTo>
                    <a:pt x="101" y="94"/>
                    <a:pt x="113" y="94"/>
                    <a:pt x="123" y="96"/>
                  </a:cubicBezTo>
                  <a:cubicBezTo>
                    <a:pt x="120" y="84"/>
                    <a:pt x="114" y="68"/>
                    <a:pt x="104" y="48"/>
                  </a:cubicBezTo>
                  <a:cubicBezTo>
                    <a:pt x="89" y="16"/>
                    <a:pt x="75" y="0"/>
                    <a:pt x="62" y="0"/>
                  </a:cubicBezTo>
                  <a:cubicBezTo>
                    <a:pt x="60" y="0"/>
                    <a:pt x="58" y="1"/>
                    <a:pt x="54" y="4"/>
                  </a:cubicBezTo>
                  <a:cubicBezTo>
                    <a:pt x="51" y="6"/>
                    <a:pt x="47" y="7"/>
                    <a:pt x="43" y="7"/>
                  </a:cubicBezTo>
                  <a:cubicBezTo>
                    <a:pt x="40" y="7"/>
                    <a:pt x="37" y="6"/>
                    <a:pt x="33" y="5"/>
                  </a:cubicBezTo>
                  <a:cubicBezTo>
                    <a:pt x="29" y="3"/>
                    <a:pt x="27" y="3"/>
                    <a:pt x="26" y="3"/>
                  </a:cubicBezTo>
                  <a:cubicBezTo>
                    <a:pt x="24" y="3"/>
                    <a:pt x="22" y="4"/>
                    <a:pt x="20" y="5"/>
                  </a:cubicBezTo>
                  <a:cubicBezTo>
                    <a:pt x="16" y="8"/>
                    <a:pt x="14" y="9"/>
                    <a:pt x="13" y="10"/>
                  </a:cubicBezTo>
                  <a:cubicBezTo>
                    <a:pt x="11" y="14"/>
                    <a:pt x="9" y="18"/>
                    <a:pt x="6" y="21"/>
                  </a:cubicBezTo>
                  <a:cubicBezTo>
                    <a:pt x="5" y="24"/>
                    <a:pt x="3" y="26"/>
                    <a:pt x="1" y="28"/>
                  </a:cubicBezTo>
                  <a:close/>
                </a:path>
              </a:pathLst>
            </a:custGeom>
            <a:solidFill>
              <a:srgbClr val="E1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2" name="Freeform 117"/>
            <p:cNvSpPr>
              <a:spLocks/>
            </p:cNvSpPr>
            <p:nvPr/>
          </p:nvSpPr>
          <p:spPr bwMode="auto">
            <a:xfrm>
              <a:off x="2063750" y="-3454400"/>
              <a:ext cx="87313" cy="258763"/>
            </a:xfrm>
            <a:custGeom>
              <a:avLst/>
              <a:gdLst>
                <a:gd name="T0" fmla="*/ 12 w 32"/>
                <a:gd name="T1" fmla="*/ 95 h 95"/>
                <a:gd name="T2" fmla="*/ 11 w 32"/>
                <a:gd name="T3" fmla="*/ 94 h 95"/>
                <a:gd name="T4" fmla="*/ 10 w 32"/>
                <a:gd name="T5" fmla="*/ 91 h 95"/>
                <a:gd name="T6" fmla="*/ 22 w 32"/>
                <a:gd name="T7" fmla="*/ 34 h 95"/>
                <a:gd name="T8" fmla="*/ 19 w 32"/>
                <a:gd name="T9" fmla="*/ 20 h 95"/>
                <a:gd name="T10" fmla="*/ 17 w 32"/>
                <a:gd name="T11" fmla="*/ 15 h 95"/>
                <a:gd name="T12" fmla="*/ 4 w 32"/>
                <a:gd name="T13" fmla="*/ 17 h 95"/>
                <a:gd name="T14" fmla="*/ 3 w 32"/>
                <a:gd name="T15" fmla="*/ 17 h 95"/>
                <a:gd name="T16" fmla="*/ 0 w 32"/>
                <a:gd name="T17" fmla="*/ 14 h 95"/>
                <a:gd name="T18" fmla="*/ 3 w 32"/>
                <a:gd name="T19" fmla="*/ 11 h 95"/>
                <a:gd name="T20" fmla="*/ 4 w 32"/>
                <a:gd name="T21" fmla="*/ 11 h 95"/>
                <a:gd name="T22" fmla="*/ 15 w 32"/>
                <a:gd name="T23" fmla="*/ 10 h 95"/>
                <a:gd name="T24" fmla="*/ 16 w 32"/>
                <a:gd name="T25" fmla="*/ 9 h 95"/>
                <a:gd name="T26" fmla="*/ 17 w 32"/>
                <a:gd name="T27" fmla="*/ 9 h 95"/>
                <a:gd name="T28" fmla="*/ 26 w 32"/>
                <a:gd name="T29" fmla="*/ 1 h 95"/>
                <a:gd name="T30" fmla="*/ 30 w 32"/>
                <a:gd name="T31" fmla="*/ 1 h 95"/>
                <a:gd name="T32" fmla="*/ 31 w 32"/>
                <a:gd name="T33" fmla="*/ 5 h 95"/>
                <a:gd name="T34" fmla="*/ 22 w 32"/>
                <a:gd name="T35" fmla="*/ 13 h 95"/>
                <a:gd name="T36" fmla="*/ 24 w 32"/>
                <a:gd name="T37" fmla="*/ 17 h 95"/>
                <a:gd name="T38" fmla="*/ 25 w 32"/>
                <a:gd name="T39" fmla="*/ 17 h 95"/>
                <a:gd name="T40" fmla="*/ 28 w 32"/>
                <a:gd name="T41" fmla="*/ 34 h 95"/>
                <a:gd name="T42" fmla="*/ 15 w 32"/>
                <a:gd name="T43" fmla="*/ 93 h 95"/>
                <a:gd name="T44" fmla="*/ 12 w 32"/>
                <a:gd name="T4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95">
                  <a:moveTo>
                    <a:pt x="12" y="95"/>
                  </a:moveTo>
                  <a:cubicBezTo>
                    <a:pt x="12" y="95"/>
                    <a:pt x="12" y="95"/>
                    <a:pt x="11" y="94"/>
                  </a:cubicBezTo>
                  <a:cubicBezTo>
                    <a:pt x="10" y="94"/>
                    <a:pt x="9" y="92"/>
                    <a:pt x="10" y="91"/>
                  </a:cubicBezTo>
                  <a:cubicBezTo>
                    <a:pt x="18" y="67"/>
                    <a:pt x="22" y="48"/>
                    <a:pt x="22" y="34"/>
                  </a:cubicBezTo>
                  <a:cubicBezTo>
                    <a:pt x="22" y="29"/>
                    <a:pt x="21" y="24"/>
                    <a:pt x="19" y="20"/>
                  </a:cubicBezTo>
                  <a:cubicBezTo>
                    <a:pt x="19" y="19"/>
                    <a:pt x="18" y="18"/>
                    <a:pt x="17" y="15"/>
                  </a:cubicBezTo>
                  <a:cubicBezTo>
                    <a:pt x="13" y="17"/>
                    <a:pt x="9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6"/>
                    <a:pt x="0" y="14"/>
                  </a:cubicBezTo>
                  <a:cubicBezTo>
                    <a:pt x="0" y="12"/>
                    <a:pt x="1" y="11"/>
                    <a:pt x="3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9" y="11"/>
                    <a:pt x="12" y="11"/>
                    <a:pt x="15" y="10"/>
                  </a:cubicBezTo>
                  <a:cubicBezTo>
                    <a:pt x="15" y="10"/>
                    <a:pt x="15" y="9"/>
                    <a:pt x="16" y="9"/>
                  </a:cubicBezTo>
                  <a:cubicBezTo>
                    <a:pt x="16" y="9"/>
                    <a:pt x="16" y="9"/>
                    <a:pt x="17" y="9"/>
                  </a:cubicBezTo>
                  <a:cubicBezTo>
                    <a:pt x="20" y="7"/>
                    <a:pt x="23" y="5"/>
                    <a:pt x="26" y="1"/>
                  </a:cubicBezTo>
                  <a:cubicBezTo>
                    <a:pt x="27" y="0"/>
                    <a:pt x="29" y="0"/>
                    <a:pt x="30" y="1"/>
                  </a:cubicBezTo>
                  <a:cubicBezTo>
                    <a:pt x="32" y="2"/>
                    <a:pt x="32" y="4"/>
                    <a:pt x="31" y="5"/>
                  </a:cubicBezTo>
                  <a:cubicBezTo>
                    <a:pt x="28" y="8"/>
                    <a:pt x="25" y="11"/>
                    <a:pt x="22" y="13"/>
                  </a:cubicBezTo>
                  <a:cubicBezTo>
                    <a:pt x="24" y="15"/>
                    <a:pt x="24" y="16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7" y="22"/>
                    <a:pt x="28" y="28"/>
                    <a:pt x="28" y="34"/>
                  </a:cubicBezTo>
                  <a:cubicBezTo>
                    <a:pt x="28" y="49"/>
                    <a:pt x="24" y="68"/>
                    <a:pt x="15" y="93"/>
                  </a:cubicBezTo>
                  <a:cubicBezTo>
                    <a:pt x="15" y="94"/>
                    <a:pt x="14" y="95"/>
                    <a:pt x="12" y="95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4" name="Freeform 118"/>
            <p:cNvSpPr>
              <a:spLocks/>
            </p:cNvSpPr>
            <p:nvPr/>
          </p:nvSpPr>
          <p:spPr bwMode="auto">
            <a:xfrm>
              <a:off x="2039938" y="-3529013"/>
              <a:ext cx="354013" cy="277813"/>
            </a:xfrm>
            <a:custGeom>
              <a:avLst/>
              <a:gdLst>
                <a:gd name="T0" fmla="*/ 126 w 130"/>
                <a:gd name="T1" fmla="*/ 102 h 102"/>
                <a:gd name="T2" fmla="*/ 123 w 130"/>
                <a:gd name="T3" fmla="*/ 100 h 102"/>
                <a:gd name="T4" fmla="*/ 104 w 130"/>
                <a:gd name="T5" fmla="*/ 52 h 102"/>
                <a:gd name="T6" fmla="*/ 65 w 130"/>
                <a:gd name="T7" fmla="*/ 6 h 102"/>
                <a:gd name="T8" fmla="*/ 59 w 130"/>
                <a:gd name="T9" fmla="*/ 9 h 102"/>
                <a:gd name="T10" fmla="*/ 46 w 130"/>
                <a:gd name="T11" fmla="*/ 13 h 102"/>
                <a:gd name="T12" fmla="*/ 35 w 130"/>
                <a:gd name="T13" fmla="*/ 11 h 102"/>
                <a:gd name="T14" fmla="*/ 29 w 130"/>
                <a:gd name="T15" fmla="*/ 9 h 102"/>
                <a:gd name="T16" fmla="*/ 25 w 130"/>
                <a:gd name="T17" fmla="*/ 11 h 102"/>
                <a:gd name="T18" fmla="*/ 19 w 130"/>
                <a:gd name="T19" fmla="*/ 15 h 102"/>
                <a:gd name="T20" fmla="*/ 13 w 130"/>
                <a:gd name="T21" fmla="*/ 24 h 102"/>
                <a:gd name="T22" fmla="*/ 12 w 130"/>
                <a:gd name="T23" fmla="*/ 26 h 102"/>
                <a:gd name="T24" fmla="*/ 6 w 130"/>
                <a:gd name="T25" fmla="*/ 34 h 102"/>
                <a:gd name="T26" fmla="*/ 5 w 130"/>
                <a:gd name="T27" fmla="*/ 34 h 102"/>
                <a:gd name="T28" fmla="*/ 1 w 130"/>
                <a:gd name="T29" fmla="*/ 34 h 102"/>
                <a:gd name="T30" fmla="*/ 1 w 130"/>
                <a:gd name="T31" fmla="*/ 30 h 102"/>
                <a:gd name="T32" fmla="*/ 2 w 130"/>
                <a:gd name="T33" fmla="*/ 29 h 102"/>
                <a:gd name="T34" fmla="*/ 7 w 130"/>
                <a:gd name="T35" fmla="*/ 23 h 102"/>
                <a:gd name="T36" fmla="*/ 8 w 130"/>
                <a:gd name="T37" fmla="*/ 21 h 102"/>
                <a:gd name="T38" fmla="*/ 14 w 130"/>
                <a:gd name="T39" fmla="*/ 11 h 102"/>
                <a:gd name="T40" fmla="*/ 21 w 130"/>
                <a:gd name="T41" fmla="*/ 6 h 102"/>
                <a:gd name="T42" fmla="*/ 29 w 130"/>
                <a:gd name="T43" fmla="*/ 3 h 102"/>
                <a:gd name="T44" fmla="*/ 37 w 130"/>
                <a:gd name="T45" fmla="*/ 5 h 102"/>
                <a:gd name="T46" fmla="*/ 56 w 130"/>
                <a:gd name="T47" fmla="*/ 4 h 102"/>
                <a:gd name="T48" fmla="*/ 65 w 130"/>
                <a:gd name="T49" fmla="*/ 0 h 102"/>
                <a:gd name="T50" fmla="*/ 110 w 130"/>
                <a:gd name="T51" fmla="*/ 50 h 102"/>
                <a:gd name="T52" fmla="*/ 129 w 130"/>
                <a:gd name="T53" fmla="*/ 99 h 102"/>
                <a:gd name="T54" fmla="*/ 127 w 130"/>
                <a:gd name="T55" fmla="*/ 102 h 102"/>
                <a:gd name="T56" fmla="*/ 126 w 130"/>
                <a:gd name="T5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0" h="102">
                  <a:moveTo>
                    <a:pt x="126" y="102"/>
                  </a:moveTo>
                  <a:cubicBezTo>
                    <a:pt x="125" y="102"/>
                    <a:pt x="124" y="101"/>
                    <a:pt x="123" y="100"/>
                  </a:cubicBezTo>
                  <a:cubicBezTo>
                    <a:pt x="120" y="88"/>
                    <a:pt x="114" y="72"/>
                    <a:pt x="104" y="52"/>
                  </a:cubicBezTo>
                  <a:cubicBezTo>
                    <a:pt x="86" y="14"/>
                    <a:pt x="73" y="6"/>
                    <a:pt x="65" y="6"/>
                  </a:cubicBezTo>
                  <a:cubicBezTo>
                    <a:pt x="65" y="6"/>
                    <a:pt x="63" y="6"/>
                    <a:pt x="59" y="9"/>
                  </a:cubicBezTo>
                  <a:cubicBezTo>
                    <a:pt x="55" y="11"/>
                    <a:pt x="51" y="13"/>
                    <a:pt x="46" y="13"/>
                  </a:cubicBezTo>
                  <a:cubicBezTo>
                    <a:pt x="43" y="13"/>
                    <a:pt x="39" y="12"/>
                    <a:pt x="35" y="11"/>
                  </a:cubicBezTo>
                  <a:cubicBezTo>
                    <a:pt x="31" y="9"/>
                    <a:pt x="29" y="9"/>
                    <a:pt x="29" y="9"/>
                  </a:cubicBezTo>
                  <a:cubicBezTo>
                    <a:pt x="28" y="9"/>
                    <a:pt x="27" y="9"/>
                    <a:pt x="25" y="11"/>
                  </a:cubicBezTo>
                  <a:cubicBezTo>
                    <a:pt x="20" y="13"/>
                    <a:pt x="19" y="14"/>
                    <a:pt x="19" y="15"/>
                  </a:cubicBezTo>
                  <a:cubicBezTo>
                    <a:pt x="17" y="18"/>
                    <a:pt x="15" y="21"/>
                    <a:pt x="13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0" y="29"/>
                    <a:pt x="8" y="31"/>
                    <a:pt x="6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4" y="35"/>
                    <a:pt x="2" y="35"/>
                    <a:pt x="1" y="34"/>
                  </a:cubicBezTo>
                  <a:cubicBezTo>
                    <a:pt x="0" y="33"/>
                    <a:pt x="0" y="31"/>
                    <a:pt x="1" y="30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4" y="27"/>
                    <a:pt x="5" y="25"/>
                    <a:pt x="7" y="2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0" y="18"/>
                    <a:pt x="12" y="15"/>
                    <a:pt x="14" y="11"/>
                  </a:cubicBezTo>
                  <a:cubicBezTo>
                    <a:pt x="15" y="10"/>
                    <a:pt x="16" y="9"/>
                    <a:pt x="21" y="6"/>
                  </a:cubicBezTo>
                  <a:cubicBezTo>
                    <a:pt x="24" y="4"/>
                    <a:pt x="27" y="3"/>
                    <a:pt x="29" y="3"/>
                  </a:cubicBezTo>
                  <a:cubicBezTo>
                    <a:pt x="30" y="3"/>
                    <a:pt x="32" y="3"/>
                    <a:pt x="37" y="5"/>
                  </a:cubicBezTo>
                  <a:cubicBezTo>
                    <a:pt x="45" y="8"/>
                    <a:pt x="50" y="7"/>
                    <a:pt x="56" y="4"/>
                  </a:cubicBezTo>
                  <a:cubicBezTo>
                    <a:pt x="60" y="1"/>
                    <a:pt x="63" y="0"/>
                    <a:pt x="65" y="0"/>
                  </a:cubicBezTo>
                  <a:cubicBezTo>
                    <a:pt x="79" y="0"/>
                    <a:pt x="94" y="16"/>
                    <a:pt x="110" y="50"/>
                  </a:cubicBezTo>
                  <a:cubicBezTo>
                    <a:pt x="119" y="70"/>
                    <a:pt x="126" y="86"/>
                    <a:pt x="129" y="99"/>
                  </a:cubicBezTo>
                  <a:cubicBezTo>
                    <a:pt x="130" y="100"/>
                    <a:pt x="129" y="102"/>
                    <a:pt x="127" y="102"/>
                  </a:cubicBezTo>
                  <a:cubicBezTo>
                    <a:pt x="127" y="102"/>
                    <a:pt x="126" y="102"/>
                    <a:pt x="126" y="102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5" name="Freeform 119"/>
            <p:cNvSpPr>
              <a:spLocks/>
            </p:cNvSpPr>
            <p:nvPr/>
          </p:nvSpPr>
          <p:spPr bwMode="auto">
            <a:xfrm>
              <a:off x="1955800" y="-3449638"/>
              <a:ext cx="122238" cy="122238"/>
            </a:xfrm>
            <a:custGeom>
              <a:avLst/>
              <a:gdLst>
                <a:gd name="T0" fmla="*/ 5 w 45"/>
                <a:gd name="T1" fmla="*/ 9 h 45"/>
                <a:gd name="T2" fmla="*/ 4 w 45"/>
                <a:gd name="T3" fmla="*/ 10 h 45"/>
                <a:gd name="T4" fmla="*/ 4 w 45"/>
                <a:gd name="T5" fmla="*/ 10 h 45"/>
                <a:gd name="T6" fmla="*/ 2 w 45"/>
                <a:gd name="T7" fmla="*/ 13 h 45"/>
                <a:gd name="T8" fmla="*/ 0 w 45"/>
                <a:gd name="T9" fmla="*/ 20 h 45"/>
                <a:gd name="T10" fmla="*/ 0 w 45"/>
                <a:gd name="T11" fmla="*/ 23 h 45"/>
                <a:gd name="T12" fmla="*/ 1 w 45"/>
                <a:gd name="T13" fmla="*/ 29 h 45"/>
                <a:gd name="T14" fmla="*/ 7 w 45"/>
                <a:gd name="T15" fmla="*/ 39 h 45"/>
                <a:gd name="T16" fmla="*/ 15 w 45"/>
                <a:gd name="T17" fmla="*/ 44 h 45"/>
                <a:gd name="T18" fmla="*/ 23 w 45"/>
                <a:gd name="T19" fmla="*/ 45 h 45"/>
                <a:gd name="T20" fmla="*/ 35 w 45"/>
                <a:gd name="T21" fmla="*/ 42 h 45"/>
                <a:gd name="T22" fmla="*/ 39 w 45"/>
                <a:gd name="T23" fmla="*/ 39 h 45"/>
                <a:gd name="T24" fmla="*/ 42 w 45"/>
                <a:gd name="T25" fmla="*/ 35 h 45"/>
                <a:gd name="T26" fmla="*/ 45 w 45"/>
                <a:gd name="T27" fmla="*/ 23 h 45"/>
                <a:gd name="T28" fmla="*/ 45 w 45"/>
                <a:gd name="T29" fmla="*/ 21 h 45"/>
                <a:gd name="T30" fmla="*/ 43 w 45"/>
                <a:gd name="T31" fmla="*/ 12 h 45"/>
                <a:gd name="T32" fmla="*/ 39 w 45"/>
                <a:gd name="T33" fmla="*/ 7 h 45"/>
                <a:gd name="T34" fmla="*/ 34 w 45"/>
                <a:gd name="T35" fmla="*/ 3 h 45"/>
                <a:gd name="T36" fmla="*/ 23 w 45"/>
                <a:gd name="T37" fmla="*/ 0 h 45"/>
                <a:gd name="T38" fmla="*/ 13 w 45"/>
                <a:gd name="T39" fmla="*/ 2 h 45"/>
                <a:gd name="T40" fmla="*/ 11 w 45"/>
                <a:gd name="T41" fmla="*/ 3 h 45"/>
                <a:gd name="T42" fmla="*/ 8 w 45"/>
                <a:gd name="T43" fmla="*/ 6 h 45"/>
                <a:gd name="T44" fmla="*/ 7 w 45"/>
                <a:gd name="T45" fmla="*/ 7 h 45"/>
                <a:gd name="T46" fmla="*/ 6 w 45"/>
                <a:gd name="T47" fmla="*/ 8 h 45"/>
                <a:gd name="T48" fmla="*/ 6 w 45"/>
                <a:gd name="T49" fmla="*/ 8 h 45"/>
                <a:gd name="T50" fmla="*/ 5 w 45"/>
                <a:gd name="T51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" h="45">
                  <a:moveTo>
                    <a:pt x="5" y="9"/>
                  </a:moveTo>
                  <a:cubicBezTo>
                    <a:pt x="5" y="9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2"/>
                    <a:pt x="2" y="13"/>
                  </a:cubicBezTo>
                  <a:cubicBezTo>
                    <a:pt x="1" y="15"/>
                    <a:pt x="1" y="17"/>
                    <a:pt x="0" y="20"/>
                  </a:cubicBezTo>
                  <a:cubicBezTo>
                    <a:pt x="0" y="21"/>
                    <a:pt x="0" y="22"/>
                    <a:pt x="0" y="23"/>
                  </a:cubicBezTo>
                  <a:cubicBezTo>
                    <a:pt x="0" y="25"/>
                    <a:pt x="0" y="27"/>
                    <a:pt x="1" y="29"/>
                  </a:cubicBezTo>
                  <a:cubicBezTo>
                    <a:pt x="2" y="33"/>
                    <a:pt x="4" y="36"/>
                    <a:pt x="7" y="39"/>
                  </a:cubicBezTo>
                  <a:cubicBezTo>
                    <a:pt x="9" y="41"/>
                    <a:pt x="12" y="43"/>
                    <a:pt x="15" y="44"/>
                  </a:cubicBezTo>
                  <a:cubicBezTo>
                    <a:pt x="17" y="45"/>
                    <a:pt x="20" y="45"/>
                    <a:pt x="23" y="45"/>
                  </a:cubicBezTo>
                  <a:cubicBezTo>
                    <a:pt x="27" y="45"/>
                    <a:pt x="31" y="44"/>
                    <a:pt x="35" y="42"/>
                  </a:cubicBezTo>
                  <a:cubicBezTo>
                    <a:pt x="36" y="41"/>
                    <a:pt x="38" y="40"/>
                    <a:pt x="39" y="39"/>
                  </a:cubicBezTo>
                  <a:cubicBezTo>
                    <a:pt x="40" y="37"/>
                    <a:pt x="41" y="36"/>
                    <a:pt x="42" y="35"/>
                  </a:cubicBezTo>
                  <a:cubicBezTo>
                    <a:pt x="44" y="31"/>
                    <a:pt x="45" y="27"/>
                    <a:pt x="45" y="23"/>
                  </a:cubicBezTo>
                  <a:cubicBezTo>
                    <a:pt x="45" y="22"/>
                    <a:pt x="45" y="21"/>
                    <a:pt x="45" y="21"/>
                  </a:cubicBezTo>
                  <a:cubicBezTo>
                    <a:pt x="45" y="18"/>
                    <a:pt x="44" y="15"/>
                    <a:pt x="43" y="12"/>
                  </a:cubicBezTo>
                  <a:cubicBezTo>
                    <a:pt x="42" y="10"/>
                    <a:pt x="41" y="8"/>
                    <a:pt x="39" y="7"/>
                  </a:cubicBezTo>
                  <a:cubicBezTo>
                    <a:pt x="37" y="5"/>
                    <a:pt x="36" y="4"/>
                    <a:pt x="34" y="3"/>
                  </a:cubicBezTo>
                  <a:cubicBezTo>
                    <a:pt x="31" y="1"/>
                    <a:pt x="27" y="0"/>
                    <a:pt x="23" y="0"/>
                  </a:cubicBezTo>
                  <a:cubicBezTo>
                    <a:pt x="19" y="0"/>
                    <a:pt x="16" y="1"/>
                    <a:pt x="13" y="2"/>
                  </a:cubicBezTo>
                  <a:cubicBezTo>
                    <a:pt x="13" y="2"/>
                    <a:pt x="12" y="3"/>
                    <a:pt x="11" y="3"/>
                  </a:cubicBezTo>
                  <a:cubicBezTo>
                    <a:pt x="10" y="4"/>
                    <a:pt x="9" y="5"/>
                    <a:pt x="8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9"/>
                    <a:pt x="5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7" name="Freeform 121"/>
            <p:cNvSpPr>
              <a:spLocks/>
            </p:cNvSpPr>
            <p:nvPr/>
          </p:nvSpPr>
          <p:spPr bwMode="auto">
            <a:xfrm>
              <a:off x="2063750" y="-3263900"/>
              <a:ext cx="390525" cy="209550"/>
            </a:xfrm>
            <a:custGeom>
              <a:avLst/>
              <a:gdLst>
                <a:gd name="T0" fmla="*/ 89 w 143"/>
                <a:gd name="T1" fmla="*/ 42 h 77"/>
                <a:gd name="T2" fmla="*/ 118 w 143"/>
                <a:gd name="T3" fmla="*/ 35 h 77"/>
                <a:gd name="T4" fmla="*/ 134 w 143"/>
                <a:gd name="T5" fmla="*/ 34 h 77"/>
                <a:gd name="T6" fmla="*/ 140 w 143"/>
                <a:gd name="T7" fmla="*/ 35 h 77"/>
                <a:gd name="T8" fmla="*/ 137 w 143"/>
                <a:gd name="T9" fmla="*/ 13 h 77"/>
                <a:gd name="T10" fmla="*/ 117 w 143"/>
                <a:gd name="T11" fmla="*/ 2 h 77"/>
                <a:gd name="T12" fmla="*/ 79 w 143"/>
                <a:gd name="T13" fmla="*/ 3 h 77"/>
                <a:gd name="T14" fmla="*/ 42 w 143"/>
                <a:gd name="T15" fmla="*/ 11 h 77"/>
                <a:gd name="T16" fmla="*/ 12 w 143"/>
                <a:gd name="T17" fmla="*/ 25 h 77"/>
                <a:gd name="T18" fmla="*/ 3 w 143"/>
                <a:gd name="T19" fmla="*/ 52 h 77"/>
                <a:gd name="T20" fmla="*/ 7 w 143"/>
                <a:gd name="T21" fmla="*/ 63 h 77"/>
                <a:gd name="T22" fmla="*/ 15 w 143"/>
                <a:gd name="T23" fmla="*/ 75 h 77"/>
                <a:gd name="T24" fmla="*/ 17 w 143"/>
                <a:gd name="T25" fmla="*/ 77 h 77"/>
                <a:gd name="T26" fmla="*/ 24 w 143"/>
                <a:gd name="T27" fmla="*/ 72 h 77"/>
                <a:gd name="T28" fmla="*/ 47 w 143"/>
                <a:gd name="T29" fmla="*/ 60 h 77"/>
                <a:gd name="T30" fmla="*/ 89 w 143"/>
                <a:gd name="T31" fmla="*/ 4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77">
                  <a:moveTo>
                    <a:pt x="89" y="42"/>
                  </a:moveTo>
                  <a:cubicBezTo>
                    <a:pt x="99" y="38"/>
                    <a:pt x="109" y="36"/>
                    <a:pt x="118" y="35"/>
                  </a:cubicBezTo>
                  <a:cubicBezTo>
                    <a:pt x="127" y="34"/>
                    <a:pt x="132" y="34"/>
                    <a:pt x="134" y="34"/>
                  </a:cubicBezTo>
                  <a:cubicBezTo>
                    <a:pt x="136" y="35"/>
                    <a:pt x="138" y="35"/>
                    <a:pt x="140" y="35"/>
                  </a:cubicBezTo>
                  <a:cubicBezTo>
                    <a:pt x="143" y="26"/>
                    <a:pt x="143" y="19"/>
                    <a:pt x="137" y="13"/>
                  </a:cubicBezTo>
                  <a:cubicBezTo>
                    <a:pt x="133" y="7"/>
                    <a:pt x="126" y="4"/>
                    <a:pt x="117" y="2"/>
                  </a:cubicBezTo>
                  <a:cubicBezTo>
                    <a:pt x="107" y="0"/>
                    <a:pt x="95" y="0"/>
                    <a:pt x="79" y="3"/>
                  </a:cubicBezTo>
                  <a:cubicBezTo>
                    <a:pt x="67" y="4"/>
                    <a:pt x="55" y="7"/>
                    <a:pt x="42" y="11"/>
                  </a:cubicBezTo>
                  <a:cubicBezTo>
                    <a:pt x="30" y="15"/>
                    <a:pt x="19" y="19"/>
                    <a:pt x="12" y="25"/>
                  </a:cubicBezTo>
                  <a:cubicBezTo>
                    <a:pt x="3" y="33"/>
                    <a:pt x="0" y="42"/>
                    <a:pt x="3" y="52"/>
                  </a:cubicBezTo>
                  <a:cubicBezTo>
                    <a:pt x="4" y="55"/>
                    <a:pt x="5" y="59"/>
                    <a:pt x="7" y="63"/>
                  </a:cubicBezTo>
                  <a:cubicBezTo>
                    <a:pt x="10" y="68"/>
                    <a:pt x="12" y="72"/>
                    <a:pt x="15" y="75"/>
                  </a:cubicBezTo>
                  <a:cubicBezTo>
                    <a:pt x="15" y="75"/>
                    <a:pt x="16" y="76"/>
                    <a:pt x="17" y="77"/>
                  </a:cubicBezTo>
                  <a:cubicBezTo>
                    <a:pt x="19" y="75"/>
                    <a:pt x="21" y="73"/>
                    <a:pt x="24" y="72"/>
                  </a:cubicBezTo>
                  <a:cubicBezTo>
                    <a:pt x="30" y="68"/>
                    <a:pt x="38" y="64"/>
                    <a:pt x="47" y="60"/>
                  </a:cubicBezTo>
                  <a:cubicBezTo>
                    <a:pt x="68" y="50"/>
                    <a:pt x="82" y="44"/>
                    <a:pt x="89" y="4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30" name="Group 3329"/>
          <p:cNvGrpSpPr/>
          <p:nvPr/>
        </p:nvGrpSpPr>
        <p:grpSpPr>
          <a:xfrm>
            <a:off x="4387724" y="2481837"/>
            <a:ext cx="361915" cy="473832"/>
            <a:chOff x="-381000" y="-396874"/>
            <a:chExt cx="395288" cy="517525"/>
          </a:xfrm>
        </p:grpSpPr>
        <p:sp>
          <p:nvSpPr>
            <p:cNvPr id="80" name="Freeform 138"/>
            <p:cNvSpPr>
              <a:spLocks/>
            </p:cNvSpPr>
            <p:nvPr/>
          </p:nvSpPr>
          <p:spPr bwMode="auto">
            <a:xfrm>
              <a:off x="-325438" y="-392112"/>
              <a:ext cx="285750" cy="371475"/>
            </a:xfrm>
            <a:custGeom>
              <a:avLst/>
              <a:gdLst>
                <a:gd name="T0" fmla="*/ 103 w 105"/>
                <a:gd name="T1" fmla="*/ 131 h 136"/>
                <a:gd name="T2" fmla="*/ 105 w 105"/>
                <a:gd name="T3" fmla="*/ 131 h 136"/>
                <a:gd name="T4" fmla="*/ 94 w 105"/>
                <a:gd name="T5" fmla="*/ 112 h 136"/>
                <a:gd name="T6" fmla="*/ 90 w 105"/>
                <a:gd name="T7" fmla="*/ 117 h 136"/>
                <a:gd name="T8" fmla="*/ 73 w 105"/>
                <a:gd name="T9" fmla="*/ 124 h 136"/>
                <a:gd name="T10" fmla="*/ 57 w 105"/>
                <a:gd name="T11" fmla="*/ 117 h 136"/>
                <a:gd name="T12" fmla="*/ 54 w 105"/>
                <a:gd name="T13" fmla="*/ 114 h 136"/>
                <a:gd name="T14" fmla="*/ 52 w 105"/>
                <a:gd name="T15" fmla="*/ 90 h 136"/>
                <a:gd name="T16" fmla="*/ 52 w 105"/>
                <a:gd name="T17" fmla="*/ 90 h 136"/>
                <a:gd name="T18" fmla="*/ 56 w 105"/>
                <a:gd name="T19" fmla="*/ 85 h 136"/>
                <a:gd name="T20" fmla="*/ 48 w 105"/>
                <a:gd name="T21" fmla="*/ 64 h 136"/>
                <a:gd name="T22" fmla="*/ 56 w 105"/>
                <a:gd name="T23" fmla="*/ 85 h 136"/>
                <a:gd name="T24" fmla="*/ 57 w 105"/>
                <a:gd name="T25" fmla="*/ 84 h 136"/>
                <a:gd name="T26" fmla="*/ 73 w 105"/>
                <a:gd name="T27" fmla="*/ 77 h 136"/>
                <a:gd name="T28" fmla="*/ 74 w 105"/>
                <a:gd name="T29" fmla="*/ 77 h 136"/>
                <a:gd name="T30" fmla="*/ 80 w 105"/>
                <a:gd name="T31" fmla="*/ 67 h 136"/>
                <a:gd name="T32" fmla="*/ 80 w 105"/>
                <a:gd name="T33" fmla="*/ 65 h 136"/>
                <a:gd name="T34" fmla="*/ 81 w 105"/>
                <a:gd name="T35" fmla="*/ 65 h 136"/>
                <a:gd name="T36" fmla="*/ 87 w 105"/>
                <a:gd name="T37" fmla="*/ 50 h 136"/>
                <a:gd name="T38" fmla="*/ 78 w 105"/>
                <a:gd name="T39" fmla="*/ 5 h 136"/>
                <a:gd name="T40" fmla="*/ 76 w 105"/>
                <a:gd name="T41" fmla="*/ 4 h 136"/>
                <a:gd name="T42" fmla="*/ 34 w 105"/>
                <a:gd name="T43" fmla="*/ 53 h 136"/>
                <a:gd name="T44" fmla="*/ 18 w 105"/>
                <a:gd name="T45" fmla="*/ 80 h 136"/>
                <a:gd name="T46" fmla="*/ 9 w 105"/>
                <a:gd name="T47" fmla="*/ 104 h 136"/>
                <a:gd name="T48" fmla="*/ 0 w 105"/>
                <a:gd name="T49" fmla="*/ 136 h 136"/>
                <a:gd name="T50" fmla="*/ 13 w 105"/>
                <a:gd name="T51" fmla="*/ 131 h 136"/>
                <a:gd name="T52" fmla="*/ 65 w 105"/>
                <a:gd name="T53" fmla="*/ 124 h 136"/>
                <a:gd name="T54" fmla="*/ 66 w 105"/>
                <a:gd name="T55" fmla="*/ 124 h 136"/>
                <a:gd name="T56" fmla="*/ 103 w 105"/>
                <a:gd name="T57" fmla="*/ 13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5" h="136">
                  <a:moveTo>
                    <a:pt x="103" y="131"/>
                  </a:moveTo>
                  <a:cubicBezTo>
                    <a:pt x="104" y="131"/>
                    <a:pt x="105" y="131"/>
                    <a:pt x="105" y="131"/>
                  </a:cubicBezTo>
                  <a:cubicBezTo>
                    <a:pt x="101" y="125"/>
                    <a:pt x="97" y="119"/>
                    <a:pt x="94" y="112"/>
                  </a:cubicBezTo>
                  <a:cubicBezTo>
                    <a:pt x="93" y="114"/>
                    <a:pt x="91" y="116"/>
                    <a:pt x="90" y="117"/>
                  </a:cubicBezTo>
                  <a:cubicBezTo>
                    <a:pt x="85" y="122"/>
                    <a:pt x="80" y="124"/>
                    <a:pt x="73" y="124"/>
                  </a:cubicBezTo>
                  <a:cubicBezTo>
                    <a:pt x="67" y="124"/>
                    <a:pt x="61" y="122"/>
                    <a:pt x="57" y="117"/>
                  </a:cubicBezTo>
                  <a:cubicBezTo>
                    <a:pt x="56" y="116"/>
                    <a:pt x="55" y="115"/>
                    <a:pt x="54" y="114"/>
                  </a:cubicBezTo>
                  <a:cubicBezTo>
                    <a:pt x="50" y="107"/>
                    <a:pt x="49" y="99"/>
                    <a:pt x="52" y="90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3" y="88"/>
                    <a:pt x="54" y="87"/>
                    <a:pt x="56" y="85"/>
                  </a:cubicBezTo>
                  <a:cubicBezTo>
                    <a:pt x="53" y="73"/>
                    <a:pt x="51" y="66"/>
                    <a:pt x="48" y="64"/>
                  </a:cubicBezTo>
                  <a:cubicBezTo>
                    <a:pt x="51" y="66"/>
                    <a:pt x="53" y="73"/>
                    <a:pt x="56" y="85"/>
                  </a:cubicBezTo>
                  <a:cubicBezTo>
                    <a:pt x="56" y="85"/>
                    <a:pt x="56" y="84"/>
                    <a:pt x="57" y="84"/>
                  </a:cubicBezTo>
                  <a:cubicBezTo>
                    <a:pt x="61" y="79"/>
                    <a:pt x="67" y="77"/>
                    <a:pt x="73" y="77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6" y="74"/>
                    <a:pt x="77" y="70"/>
                    <a:pt x="80" y="67"/>
                  </a:cubicBezTo>
                  <a:cubicBezTo>
                    <a:pt x="80" y="66"/>
                    <a:pt x="80" y="66"/>
                    <a:pt x="80" y="65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83" y="60"/>
                    <a:pt x="85" y="55"/>
                    <a:pt x="87" y="50"/>
                  </a:cubicBezTo>
                  <a:cubicBezTo>
                    <a:pt x="91" y="25"/>
                    <a:pt x="88" y="10"/>
                    <a:pt x="78" y="5"/>
                  </a:cubicBezTo>
                  <a:cubicBezTo>
                    <a:pt x="77" y="5"/>
                    <a:pt x="76" y="4"/>
                    <a:pt x="76" y="4"/>
                  </a:cubicBezTo>
                  <a:cubicBezTo>
                    <a:pt x="68" y="0"/>
                    <a:pt x="55" y="17"/>
                    <a:pt x="34" y="53"/>
                  </a:cubicBezTo>
                  <a:cubicBezTo>
                    <a:pt x="26" y="66"/>
                    <a:pt x="20" y="75"/>
                    <a:pt x="18" y="80"/>
                  </a:cubicBezTo>
                  <a:cubicBezTo>
                    <a:pt x="16" y="86"/>
                    <a:pt x="13" y="94"/>
                    <a:pt x="9" y="104"/>
                  </a:cubicBezTo>
                  <a:cubicBezTo>
                    <a:pt x="5" y="114"/>
                    <a:pt x="2" y="125"/>
                    <a:pt x="0" y="136"/>
                  </a:cubicBezTo>
                  <a:cubicBezTo>
                    <a:pt x="3" y="134"/>
                    <a:pt x="8" y="132"/>
                    <a:pt x="13" y="131"/>
                  </a:cubicBezTo>
                  <a:cubicBezTo>
                    <a:pt x="27" y="127"/>
                    <a:pt x="44" y="124"/>
                    <a:pt x="65" y="124"/>
                  </a:cubicBezTo>
                  <a:cubicBezTo>
                    <a:pt x="65" y="124"/>
                    <a:pt x="65" y="124"/>
                    <a:pt x="66" y="124"/>
                  </a:cubicBezTo>
                  <a:cubicBezTo>
                    <a:pt x="79" y="124"/>
                    <a:pt x="92" y="126"/>
                    <a:pt x="103" y="131"/>
                  </a:cubicBezTo>
                  <a:close/>
                </a:path>
              </a:pathLst>
            </a:custGeom>
            <a:solidFill>
              <a:srgbClr val="E1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139"/>
            <p:cNvSpPr>
              <a:spLocks/>
            </p:cNvSpPr>
            <p:nvPr/>
          </p:nvSpPr>
          <p:spPr bwMode="auto">
            <a:xfrm>
              <a:off x="-336550" y="-396874"/>
              <a:ext cx="266700" cy="384175"/>
            </a:xfrm>
            <a:custGeom>
              <a:avLst/>
              <a:gdLst>
                <a:gd name="T0" fmla="*/ 82 w 98"/>
                <a:gd name="T1" fmla="*/ 65 h 141"/>
                <a:gd name="T2" fmla="*/ 82 w 98"/>
                <a:gd name="T3" fmla="*/ 65 h 141"/>
                <a:gd name="T4" fmla="*/ 82 w 98"/>
                <a:gd name="T5" fmla="*/ 65 h 141"/>
                <a:gd name="T6" fmla="*/ 82 w 98"/>
                <a:gd name="T7" fmla="*/ 65 h 141"/>
                <a:gd name="T8" fmla="*/ 88 w 98"/>
                <a:gd name="T9" fmla="*/ 51 h 141"/>
                <a:gd name="T10" fmla="*/ 80 w 98"/>
                <a:gd name="T11" fmla="*/ 10 h 141"/>
                <a:gd name="T12" fmla="*/ 79 w 98"/>
                <a:gd name="T13" fmla="*/ 9 h 141"/>
                <a:gd name="T14" fmla="*/ 78 w 98"/>
                <a:gd name="T15" fmla="*/ 9 h 141"/>
                <a:gd name="T16" fmla="*/ 41 w 98"/>
                <a:gd name="T17" fmla="*/ 56 h 141"/>
                <a:gd name="T18" fmla="*/ 25 w 98"/>
                <a:gd name="T19" fmla="*/ 84 h 141"/>
                <a:gd name="T20" fmla="*/ 16 w 98"/>
                <a:gd name="T21" fmla="*/ 107 h 141"/>
                <a:gd name="T22" fmla="*/ 7 w 98"/>
                <a:gd name="T23" fmla="*/ 139 h 141"/>
                <a:gd name="T24" fmla="*/ 4 w 98"/>
                <a:gd name="T25" fmla="*/ 141 h 141"/>
                <a:gd name="T26" fmla="*/ 4 w 98"/>
                <a:gd name="T27" fmla="*/ 141 h 141"/>
                <a:gd name="T28" fmla="*/ 3 w 98"/>
                <a:gd name="T29" fmla="*/ 141 h 141"/>
                <a:gd name="T30" fmla="*/ 1 w 98"/>
                <a:gd name="T31" fmla="*/ 138 h 141"/>
                <a:gd name="T32" fmla="*/ 10 w 98"/>
                <a:gd name="T33" fmla="*/ 105 h 141"/>
                <a:gd name="T34" fmla="*/ 19 w 98"/>
                <a:gd name="T35" fmla="*/ 81 h 141"/>
                <a:gd name="T36" fmla="*/ 36 w 98"/>
                <a:gd name="T37" fmla="*/ 53 h 141"/>
                <a:gd name="T38" fmla="*/ 81 w 98"/>
                <a:gd name="T39" fmla="*/ 3 h 141"/>
                <a:gd name="T40" fmla="*/ 83 w 98"/>
                <a:gd name="T41" fmla="*/ 5 h 141"/>
                <a:gd name="T42" fmla="*/ 94 w 98"/>
                <a:gd name="T43" fmla="*/ 52 h 141"/>
                <a:gd name="T44" fmla="*/ 87 w 98"/>
                <a:gd name="T45" fmla="*/ 68 h 141"/>
                <a:gd name="T46" fmla="*/ 83 w 98"/>
                <a:gd name="T47" fmla="*/ 77 h 141"/>
                <a:gd name="T48" fmla="*/ 81 w 98"/>
                <a:gd name="T49" fmla="*/ 80 h 141"/>
                <a:gd name="T50" fmla="*/ 77 w 98"/>
                <a:gd name="T51" fmla="*/ 81 h 141"/>
                <a:gd name="T52" fmla="*/ 75 w 98"/>
                <a:gd name="T53" fmla="*/ 78 h 141"/>
                <a:gd name="T54" fmla="*/ 81 w 98"/>
                <a:gd name="T55" fmla="*/ 67 h 141"/>
                <a:gd name="T56" fmla="*/ 82 w 98"/>
                <a:gd name="T57" fmla="*/ 6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8" h="141">
                  <a:moveTo>
                    <a:pt x="82" y="65"/>
                  </a:moveTo>
                  <a:cubicBezTo>
                    <a:pt x="82" y="65"/>
                    <a:pt x="82" y="65"/>
                    <a:pt x="82" y="65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85" y="61"/>
                    <a:pt x="87" y="56"/>
                    <a:pt x="88" y="51"/>
                  </a:cubicBezTo>
                  <a:cubicBezTo>
                    <a:pt x="92" y="28"/>
                    <a:pt x="89" y="14"/>
                    <a:pt x="80" y="10"/>
                  </a:cubicBezTo>
                  <a:cubicBezTo>
                    <a:pt x="80" y="9"/>
                    <a:pt x="79" y="9"/>
                    <a:pt x="79" y="9"/>
                  </a:cubicBezTo>
                  <a:cubicBezTo>
                    <a:pt x="79" y="9"/>
                    <a:pt x="79" y="9"/>
                    <a:pt x="78" y="9"/>
                  </a:cubicBezTo>
                  <a:cubicBezTo>
                    <a:pt x="77" y="8"/>
                    <a:pt x="69" y="7"/>
                    <a:pt x="41" y="56"/>
                  </a:cubicBezTo>
                  <a:cubicBezTo>
                    <a:pt x="30" y="72"/>
                    <a:pt x="27" y="80"/>
                    <a:pt x="25" y="84"/>
                  </a:cubicBezTo>
                  <a:cubicBezTo>
                    <a:pt x="23" y="89"/>
                    <a:pt x="20" y="97"/>
                    <a:pt x="16" y="107"/>
                  </a:cubicBezTo>
                  <a:cubicBezTo>
                    <a:pt x="12" y="117"/>
                    <a:pt x="9" y="128"/>
                    <a:pt x="7" y="139"/>
                  </a:cubicBezTo>
                  <a:cubicBezTo>
                    <a:pt x="6" y="140"/>
                    <a:pt x="5" y="141"/>
                    <a:pt x="4" y="141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3" y="141"/>
                    <a:pt x="3" y="141"/>
                    <a:pt x="3" y="141"/>
                  </a:cubicBezTo>
                  <a:cubicBezTo>
                    <a:pt x="1" y="141"/>
                    <a:pt x="0" y="139"/>
                    <a:pt x="1" y="138"/>
                  </a:cubicBezTo>
                  <a:cubicBezTo>
                    <a:pt x="3" y="126"/>
                    <a:pt x="6" y="115"/>
                    <a:pt x="10" y="105"/>
                  </a:cubicBezTo>
                  <a:cubicBezTo>
                    <a:pt x="14" y="95"/>
                    <a:pt x="17" y="87"/>
                    <a:pt x="19" y="81"/>
                  </a:cubicBezTo>
                  <a:cubicBezTo>
                    <a:pt x="22" y="75"/>
                    <a:pt x="27" y="66"/>
                    <a:pt x="36" y="53"/>
                  </a:cubicBezTo>
                  <a:cubicBezTo>
                    <a:pt x="64" y="4"/>
                    <a:pt x="74" y="0"/>
                    <a:pt x="81" y="3"/>
                  </a:cubicBezTo>
                  <a:cubicBezTo>
                    <a:pt x="82" y="4"/>
                    <a:pt x="83" y="4"/>
                    <a:pt x="83" y="5"/>
                  </a:cubicBezTo>
                  <a:cubicBezTo>
                    <a:pt x="95" y="10"/>
                    <a:pt x="98" y="26"/>
                    <a:pt x="94" y="52"/>
                  </a:cubicBezTo>
                  <a:cubicBezTo>
                    <a:pt x="92" y="58"/>
                    <a:pt x="90" y="63"/>
                    <a:pt x="87" y="68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2" y="78"/>
                    <a:pt x="81" y="79"/>
                    <a:pt x="81" y="80"/>
                  </a:cubicBezTo>
                  <a:cubicBezTo>
                    <a:pt x="80" y="82"/>
                    <a:pt x="79" y="82"/>
                    <a:pt x="77" y="81"/>
                  </a:cubicBezTo>
                  <a:cubicBezTo>
                    <a:pt x="76" y="81"/>
                    <a:pt x="75" y="80"/>
                    <a:pt x="75" y="78"/>
                  </a:cubicBezTo>
                  <a:cubicBezTo>
                    <a:pt x="77" y="74"/>
                    <a:pt x="79" y="71"/>
                    <a:pt x="81" y="67"/>
                  </a:cubicBezTo>
                  <a:lnTo>
                    <a:pt x="82" y="65"/>
                  </a:ln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140"/>
            <p:cNvSpPr>
              <a:spLocks/>
            </p:cNvSpPr>
            <p:nvPr/>
          </p:nvSpPr>
          <p:spPr bwMode="auto">
            <a:xfrm>
              <a:off x="-80963" y="-93662"/>
              <a:ext cx="52388" cy="66675"/>
            </a:xfrm>
            <a:custGeom>
              <a:avLst/>
              <a:gdLst>
                <a:gd name="T0" fmla="*/ 15 w 19"/>
                <a:gd name="T1" fmla="*/ 25 h 25"/>
                <a:gd name="T2" fmla="*/ 13 w 19"/>
                <a:gd name="T3" fmla="*/ 24 h 25"/>
                <a:gd name="T4" fmla="*/ 1 w 19"/>
                <a:gd name="T5" fmla="*/ 5 h 25"/>
                <a:gd name="T6" fmla="*/ 2 w 19"/>
                <a:gd name="T7" fmla="*/ 1 h 25"/>
                <a:gd name="T8" fmla="*/ 6 w 19"/>
                <a:gd name="T9" fmla="*/ 2 h 25"/>
                <a:gd name="T10" fmla="*/ 18 w 19"/>
                <a:gd name="T11" fmla="*/ 21 h 25"/>
                <a:gd name="T12" fmla="*/ 17 w 19"/>
                <a:gd name="T13" fmla="*/ 25 h 25"/>
                <a:gd name="T14" fmla="*/ 15 w 19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5">
                  <a:moveTo>
                    <a:pt x="15" y="25"/>
                  </a:moveTo>
                  <a:cubicBezTo>
                    <a:pt x="14" y="25"/>
                    <a:pt x="13" y="25"/>
                    <a:pt x="13" y="24"/>
                  </a:cubicBezTo>
                  <a:cubicBezTo>
                    <a:pt x="9" y="18"/>
                    <a:pt x="5" y="12"/>
                    <a:pt x="1" y="5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10" y="9"/>
                    <a:pt x="14" y="15"/>
                    <a:pt x="18" y="21"/>
                  </a:cubicBezTo>
                  <a:cubicBezTo>
                    <a:pt x="19" y="22"/>
                    <a:pt x="18" y="24"/>
                    <a:pt x="17" y="25"/>
                  </a:cubicBezTo>
                  <a:cubicBezTo>
                    <a:pt x="16" y="25"/>
                    <a:pt x="16" y="25"/>
                    <a:pt x="15" y="25"/>
                  </a:cubicBezTo>
                  <a:close/>
                </a:path>
              </a:pathLst>
            </a:custGeom>
            <a:solidFill>
              <a:srgbClr val="8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141"/>
            <p:cNvSpPr>
              <a:spLocks/>
            </p:cNvSpPr>
            <p:nvPr/>
          </p:nvSpPr>
          <p:spPr bwMode="auto">
            <a:xfrm>
              <a:off x="-206375" y="-225424"/>
              <a:ext cx="41275" cy="73025"/>
            </a:xfrm>
            <a:custGeom>
              <a:avLst/>
              <a:gdLst>
                <a:gd name="T0" fmla="*/ 12 w 15"/>
                <a:gd name="T1" fmla="*/ 27 h 27"/>
                <a:gd name="T2" fmla="*/ 9 w 15"/>
                <a:gd name="T3" fmla="*/ 25 h 27"/>
                <a:gd name="T4" fmla="*/ 2 w 15"/>
                <a:gd name="T5" fmla="*/ 6 h 27"/>
                <a:gd name="T6" fmla="*/ 1 w 15"/>
                <a:gd name="T7" fmla="*/ 1 h 27"/>
                <a:gd name="T8" fmla="*/ 5 w 15"/>
                <a:gd name="T9" fmla="*/ 0 h 27"/>
                <a:gd name="T10" fmla="*/ 15 w 15"/>
                <a:gd name="T11" fmla="*/ 24 h 27"/>
                <a:gd name="T12" fmla="*/ 12 w 15"/>
                <a:gd name="T13" fmla="*/ 27 h 27"/>
                <a:gd name="T14" fmla="*/ 12 w 15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27">
                  <a:moveTo>
                    <a:pt x="12" y="27"/>
                  </a:moveTo>
                  <a:cubicBezTo>
                    <a:pt x="10" y="27"/>
                    <a:pt x="9" y="26"/>
                    <a:pt x="9" y="25"/>
                  </a:cubicBezTo>
                  <a:cubicBezTo>
                    <a:pt x="6" y="8"/>
                    <a:pt x="3" y="6"/>
                    <a:pt x="2" y="6"/>
                  </a:cubicBezTo>
                  <a:cubicBezTo>
                    <a:pt x="1" y="5"/>
                    <a:pt x="0" y="3"/>
                    <a:pt x="1" y="1"/>
                  </a:cubicBezTo>
                  <a:cubicBezTo>
                    <a:pt x="2" y="0"/>
                    <a:pt x="4" y="0"/>
                    <a:pt x="5" y="0"/>
                  </a:cubicBezTo>
                  <a:cubicBezTo>
                    <a:pt x="8" y="2"/>
                    <a:pt x="11" y="6"/>
                    <a:pt x="15" y="24"/>
                  </a:cubicBezTo>
                  <a:cubicBezTo>
                    <a:pt x="15" y="25"/>
                    <a:pt x="14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lose/>
                </a:path>
              </a:pathLst>
            </a:custGeom>
            <a:solidFill>
              <a:srgbClr val="8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142"/>
            <p:cNvSpPr>
              <a:spLocks/>
            </p:cNvSpPr>
            <p:nvPr/>
          </p:nvSpPr>
          <p:spPr bwMode="auto">
            <a:xfrm>
              <a:off x="-381000" y="-53974"/>
              <a:ext cx="395288" cy="174625"/>
            </a:xfrm>
            <a:custGeom>
              <a:avLst/>
              <a:gdLst>
                <a:gd name="T0" fmla="*/ 125 w 145"/>
                <a:gd name="T1" fmla="*/ 7 h 64"/>
                <a:gd name="T2" fmla="*/ 123 w 145"/>
                <a:gd name="T3" fmla="*/ 7 h 64"/>
                <a:gd name="T4" fmla="*/ 86 w 145"/>
                <a:gd name="T5" fmla="*/ 0 h 64"/>
                <a:gd name="T6" fmla="*/ 85 w 145"/>
                <a:gd name="T7" fmla="*/ 0 h 64"/>
                <a:gd name="T8" fmla="*/ 33 w 145"/>
                <a:gd name="T9" fmla="*/ 7 h 64"/>
                <a:gd name="T10" fmla="*/ 20 w 145"/>
                <a:gd name="T11" fmla="*/ 12 h 64"/>
                <a:gd name="T12" fmla="*/ 0 w 145"/>
                <a:gd name="T13" fmla="*/ 42 h 64"/>
                <a:gd name="T14" fmla="*/ 3 w 145"/>
                <a:gd name="T15" fmla="*/ 54 h 64"/>
                <a:gd name="T16" fmla="*/ 9 w 145"/>
                <a:gd name="T17" fmla="*/ 62 h 64"/>
                <a:gd name="T18" fmla="*/ 12 w 145"/>
                <a:gd name="T19" fmla="*/ 64 h 64"/>
                <a:gd name="T20" fmla="*/ 12 w 145"/>
                <a:gd name="T21" fmla="*/ 63 h 64"/>
                <a:gd name="T22" fmla="*/ 100 w 145"/>
                <a:gd name="T23" fmla="*/ 33 h 64"/>
                <a:gd name="T24" fmla="*/ 123 w 145"/>
                <a:gd name="T25" fmla="*/ 35 h 64"/>
                <a:gd name="T26" fmla="*/ 140 w 145"/>
                <a:gd name="T27" fmla="*/ 37 h 64"/>
                <a:gd name="T28" fmla="*/ 143 w 145"/>
                <a:gd name="T29" fmla="*/ 37 h 64"/>
                <a:gd name="T30" fmla="*/ 145 w 145"/>
                <a:gd name="T31" fmla="*/ 34 h 64"/>
                <a:gd name="T32" fmla="*/ 131 w 145"/>
                <a:gd name="T33" fmla="*/ 11 h 64"/>
                <a:gd name="T34" fmla="*/ 125 w 145"/>
                <a:gd name="T3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5" h="64">
                  <a:moveTo>
                    <a:pt x="125" y="7"/>
                  </a:moveTo>
                  <a:cubicBezTo>
                    <a:pt x="125" y="7"/>
                    <a:pt x="124" y="7"/>
                    <a:pt x="123" y="7"/>
                  </a:cubicBezTo>
                  <a:cubicBezTo>
                    <a:pt x="112" y="2"/>
                    <a:pt x="99" y="0"/>
                    <a:pt x="86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64" y="0"/>
                    <a:pt x="47" y="3"/>
                    <a:pt x="33" y="7"/>
                  </a:cubicBezTo>
                  <a:cubicBezTo>
                    <a:pt x="28" y="8"/>
                    <a:pt x="23" y="10"/>
                    <a:pt x="20" y="12"/>
                  </a:cubicBezTo>
                  <a:cubicBezTo>
                    <a:pt x="6" y="19"/>
                    <a:pt x="0" y="29"/>
                    <a:pt x="0" y="42"/>
                  </a:cubicBezTo>
                  <a:cubicBezTo>
                    <a:pt x="0" y="47"/>
                    <a:pt x="1" y="51"/>
                    <a:pt x="3" y="54"/>
                  </a:cubicBezTo>
                  <a:cubicBezTo>
                    <a:pt x="5" y="58"/>
                    <a:pt x="7" y="61"/>
                    <a:pt x="9" y="62"/>
                  </a:cubicBezTo>
                  <a:cubicBezTo>
                    <a:pt x="11" y="63"/>
                    <a:pt x="12" y="64"/>
                    <a:pt x="12" y="64"/>
                  </a:cubicBezTo>
                  <a:cubicBezTo>
                    <a:pt x="12" y="64"/>
                    <a:pt x="12" y="64"/>
                    <a:pt x="12" y="63"/>
                  </a:cubicBezTo>
                  <a:cubicBezTo>
                    <a:pt x="36" y="47"/>
                    <a:pt x="66" y="37"/>
                    <a:pt x="100" y="33"/>
                  </a:cubicBezTo>
                  <a:cubicBezTo>
                    <a:pt x="108" y="33"/>
                    <a:pt x="115" y="34"/>
                    <a:pt x="123" y="35"/>
                  </a:cubicBezTo>
                  <a:cubicBezTo>
                    <a:pt x="131" y="37"/>
                    <a:pt x="137" y="37"/>
                    <a:pt x="140" y="37"/>
                  </a:cubicBezTo>
                  <a:cubicBezTo>
                    <a:pt x="141" y="37"/>
                    <a:pt x="142" y="37"/>
                    <a:pt x="143" y="37"/>
                  </a:cubicBezTo>
                  <a:cubicBezTo>
                    <a:pt x="144" y="37"/>
                    <a:pt x="145" y="36"/>
                    <a:pt x="145" y="34"/>
                  </a:cubicBezTo>
                  <a:cubicBezTo>
                    <a:pt x="144" y="24"/>
                    <a:pt x="139" y="16"/>
                    <a:pt x="131" y="11"/>
                  </a:cubicBezTo>
                  <a:cubicBezTo>
                    <a:pt x="130" y="10"/>
                    <a:pt x="127" y="8"/>
                    <a:pt x="125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144"/>
            <p:cNvSpPr>
              <a:spLocks/>
            </p:cNvSpPr>
            <p:nvPr/>
          </p:nvSpPr>
          <p:spPr bwMode="auto">
            <a:xfrm>
              <a:off x="-192088" y="-180974"/>
              <a:ext cx="130175" cy="127000"/>
            </a:xfrm>
            <a:custGeom>
              <a:avLst/>
              <a:gdLst>
                <a:gd name="T0" fmla="*/ 45 w 48"/>
                <a:gd name="T1" fmla="*/ 35 h 47"/>
                <a:gd name="T2" fmla="*/ 48 w 48"/>
                <a:gd name="T3" fmla="*/ 24 h 47"/>
                <a:gd name="T4" fmla="*/ 41 w 48"/>
                <a:gd name="T5" fmla="*/ 7 h 47"/>
                <a:gd name="T6" fmla="*/ 37 w 48"/>
                <a:gd name="T7" fmla="*/ 4 h 47"/>
                <a:gd name="T8" fmla="*/ 36 w 48"/>
                <a:gd name="T9" fmla="*/ 4 h 47"/>
                <a:gd name="T10" fmla="*/ 36 w 48"/>
                <a:gd name="T11" fmla="*/ 3 h 47"/>
                <a:gd name="T12" fmla="*/ 35 w 48"/>
                <a:gd name="T13" fmla="*/ 3 h 47"/>
                <a:gd name="T14" fmla="*/ 35 w 48"/>
                <a:gd name="T15" fmla="*/ 3 h 47"/>
                <a:gd name="T16" fmla="*/ 25 w 48"/>
                <a:gd name="T17" fmla="*/ 0 h 47"/>
                <a:gd name="T18" fmla="*/ 24 w 48"/>
                <a:gd name="T19" fmla="*/ 0 h 47"/>
                <a:gd name="T20" fmla="*/ 8 w 48"/>
                <a:gd name="T21" fmla="*/ 7 h 47"/>
                <a:gd name="T22" fmla="*/ 7 w 48"/>
                <a:gd name="T23" fmla="*/ 8 h 47"/>
                <a:gd name="T24" fmla="*/ 3 w 48"/>
                <a:gd name="T25" fmla="*/ 13 h 47"/>
                <a:gd name="T26" fmla="*/ 3 w 48"/>
                <a:gd name="T27" fmla="*/ 13 h 47"/>
                <a:gd name="T28" fmla="*/ 5 w 48"/>
                <a:gd name="T29" fmla="*/ 37 h 47"/>
                <a:gd name="T30" fmla="*/ 8 w 48"/>
                <a:gd name="T31" fmla="*/ 40 h 47"/>
                <a:gd name="T32" fmla="*/ 24 w 48"/>
                <a:gd name="T33" fmla="*/ 47 h 47"/>
                <a:gd name="T34" fmla="*/ 41 w 48"/>
                <a:gd name="T35" fmla="*/ 40 h 47"/>
                <a:gd name="T36" fmla="*/ 45 w 48"/>
                <a:gd name="T37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47">
                  <a:moveTo>
                    <a:pt x="45" y="35"/>
                  </a:moveTo>
                  <a:cubicBezTo>
                    <a:pt x="47" y="32"/>
                    <a:pt x="48" y="28"/>
                    <a:pt x="48" y="24"/>
                  </a:cubicBezTo>
                  <a:cubicBezTo>
                    <a:pt x="48" y="17"/>
                    <a:pt x="45" y="12"/>
                    <a:pt x="41" y="7"/>
                  </a:cubicBezTo>
                  <a:cubicBezTo>
                    <a:pt x="40" y="6"/>
                    <a:pt x="38" y="5"/>
                    <a:pt x="37" y="4"/>
                  </a:cubicBezTo>
                  <a:cubicBezTo>
                    <a:pt x="37" y="4"/>
                    <a:pt x="37" y="4"/>
                    <a:pt x="36" y="4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2" y="1"/>
                    <a:pt x="29" y="0"/>
                    <a:pt x="25" y="0"/>
                  </a:cubicBezTo>
                  <a:cubicBezTo>
                    <a:pt x="25" y="0"/>
                    <a:pt x="25" y="0"/>
                    <a:pt x="24" y="0"/>
                  </a:cubicBezTo>
                  <a:cubicBezTo>
                    <a:pt x="18" y="0"/>
                    <a:pt x="12" y="2"/>
                    <a:pt x="8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5" y="10"/>
                    <a:pt x="4" y="11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0" y="22"/>
                    <a:pt x="1" y="30"/>
                    <a:pt x="5" y="37"/>
                  </a:cubicBezTo>
                  <a:cubicBezTo>
                    <a:pt x="6" y="38"/>
                    <a:pt x="7" y="39"/>
                    <a:pt x="8" y="40"/>
                  </a:cubicBezTo>
                  <a:cubicBezTo>
                    <a:pt x="12" y="45"/>
                    <a:pt x="18" y="47"/>
                    <a:pt x="24" y="47"/>
                  </a:cubicBezTo>
                  <a:cubicBezTo>
                    <a:pt x="31" y="47"/>
                    <a:pt x="36" y="45"/>
                    <a:pt x="41" y="40"/>
                  </a:cubicBezTo>
                  <a:cubicBezTo>
                    <a:pt x="42" y="39"/>
                    <a:pt x="44" y="37"/>
                    <a:pt x="45" y="3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26" name="Group 3325"/>
          <p:cNvGrpSpPr/>
          <p:nvPr/>
        </p:nvGrpSpPr>
        <p:grpSpPr>
          <a:xfrm>
            <a:off x="3548681" y="2239861"/>
            <a:ext cx="409159" cy="484233"/>
            <a:chOff x="349250" y="-1635125"/>
            <a:chExt cx="519113" cy="614363"/>
          </a:xfrm>
        </p:grpSpPr>
        <p:sp>
          <p:nvSpPr>
            <p:cNvPr id="3190" name="Freeform 180"/>
            <p:cNvSpPr>
              <a:spLocks/>
            </p:cNvSpPr>
            <p:nvPr/>
          </p:nvSpPr>
          <p:spPr bwMode="auto">
            <a:xfrm>
              <a:off x="396875" y="-1625600"/>
              <a:ext cx="385763" cy="490538"/>
            </a:xfrm>
            <a:custGeom>
              <a:avLst/>
              <a:gdLst>
                <a:gd name="T0" fmla="*/ 92 w 142"/>
                <a:gd name="T1" fmla="*/ 5 h 180"/>
                <a:gd name="T2" fmla="*/ 73 w 142"/>
                <a:gd name="T3" fmla="*/ 0 h 180"/>
                <a:gd name="T4" fmla="*/ 42 w 142"/>
                <a:gd name="T5" fmla="*/ 33 h 180"/>
                <a:gd name="T6" fmla="*/ 39 w 142"/>
                <a:gd name="T7" fmla="*/ 86 h 180"/>
                <a:gd name="T8" fmla="*/ 17 w 142"/>
                <a:gd name="T9" fmla="*/ 136 h 180"/>
                <a:gd name="T10" fmla="*/ 0 w 142"/>
                <a:gd name="T11" fmla="*/ 180 h 180"/>
                <a:gd name="T12" fmla="*/ 10 w 142"/>
                <a:gd name="T13" fmla="*/ 174 h 180"/>
                <a:gd name="T14" fmla="*/ 93 w 142"/>
                <a:gd name="T15" fmla="*/ 156 h 180"/>
                <a:gd name="T16" fmla="*/ 142 w 142"/>
                <a:gd name="T17" fmla="*/ 162 h 180"/>
                <a:gd name="T18" fmla="*/ 130 w 142"/>
                <a:gd name="T19" fmla="*/ 130 h 180"/>
                <a:gd name="T20" fmla="*/ 122 w 142"/>
                <a:gd name="T21" fmla="*/ 95 h 180"/>
                <a:gd name="T22" fmla="*/ 105 w 142"/>
                <a:gd name="T23" fmla="*/ 67 h 180"/>
                <a:gd name="T24" fmla="*/ 92 w 142"/>
                <a:gd name="T25" fmla="*/ 41 h 180"/>
                <a:gd name="T26" fmla="*/ 92 w 142"/>
                <a:gd name="T27" fmla="*/ 41 h 180"/>
                <a:gd name="T28" fmla="*/ 92 w 142"/>
                <a:gd name="T29" fmla="*/ 41 h 180"/>
                <a:gd name="T30" fmla="*/ 86 w 142"/>
                <a:gd name="T31" fmla="*/ 56 h 180"/>
                <a:gd name="T32" fmla="*/ 92 w 142"/>
                <a:gd name="T33" fmla="*/ 59 h 180"/>
                <a:gd name="T34" fmla="*/ 93 w 142"/>
                <a:gd name="T35" fmla="*/ 60 h 180"/>
                <a:gd name="T36" fmla="*/ 94 w 142"/>
                <a:gd name="T37" fmla="*/ 60 h 180"/>
                <a:gd name="T38" fmla="*/ 96 w 142"/>
                <a:gd name="T39" fmla="*/ 62 h 180"/>
                <a:gd name="T40" fmla="*/ 100 w 142"/>
                <a:gd name="T41" fmla="*/ 68 h 180"/>
                <a:gd name="T42" fmla="*/ 103 w 142"/>
                <a:gd name="T43" fmla="*/ 77 h 180"/>
                <a:gd name="T44" fmla="*/ 103 w 142"/>
                <a:gd name="T45" fmla="*/ 79 h 180"/>
                <a:gd name="T46" fmla="*/ 99 w 142"/>
                <a:gd name="T47" fmla="*/ 92 h 180"/>
                <a:gd name="T48" fmla="*/ 96 w 142"/>
                <a:gd name="T49" fmla="*/ 96 h 180"/>
                <a:gd name="T50" fmla="*/ 92 w 142"/>
                <a:gd name="T51" fmla="*/ 99 h 180"/>
                <a:gd name="T52" fmla="*/ 79 w 142"/>
                <a:gd name="T53" fmla="*/ 103 h 180"/>
                <a:gd name="T54" fmla="*/ 77 w 142"/>
                <a:gd name="T55" fmla="*/ 103 h 180"/>
                <a:gd name="T56" fmla="*/ 71 w 142"/>
                <a:gd name="T57" fmla="*/ 101 h 180"/>
                <a:gd name="T58" fmla="*/ 62 w 142"/>
                <a:gd name="T59" fmla="*/ 96 h 180"/>
                <a:gd name="T60" fmla="*/ 56 w 142"/>
                <a:gd name="T61" fmla="*/ 87 h 180"/>
                <a:gd name="T62" fmla="*/ 56 w 142"/>
                <a:gd name="T63" fmla="*/ 81 h 180"/>
                <a:gd name="T64" fmla="*/ 66 w 142"/>
                <a:gd name="T65" fmla="*/ 59 h 180"/>
                <a:gd name="T66" fmla="*/ 74 w 142"/>
                <a:gd name="T67" fmla="*/ 56 h 180"/>
                <a:gd name="T68" fmla="*/ 65 w 142"/>
                <a:gd name="T69" fmla="*/ 40 h 180"/>
                <a:gd name="T70" fmla="*/ 74 w 142"/>
                <a:gd name="T71" fmla="*/ 56 h 180"/>
                <a:gd name="T72" fmla="*/ 86 w 142"/>
                <a:gd name="T73" fmla="*/ 56 h 180"/>
                <a:gd name="T74" fmla="*/ 92 w 142"/>
                <a:gd name="T75" fmla="*/ 41 h 180"/>
                <a:gd name="T76" fmla="*/ 92 w 142"/>
                <a:gd name="T77" fmla="*/ 41 h 180"/>
                <a:gd name="T78" fmla="*/ 97 w 142"/>
                <a:gd name="T79" fmla="*/ 18 h 180"/>
                <a:gd name="T80" fmla="*/ 92 w 142"/>
                <a:gd name="T81" fmla="*/ 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2" h="180">
                  <a:moveTo>
                    <a:pt x="92" y="5"/>
                  </a:moveTo>
                  <a:cubicBezTo>
                    <a:pt x="88" y="2"/>
                    <a:pt x="82" y="0"/>
                    <a:pt x="73" y="0"/>
                  </a:cubicBezTo>
                  <a:cubicBezTo>
                    <a:pt x="57" y="0"/>
                    <a:pt x="47" y="11"/>
                    <a:pt x="42" y="33"/>
                  </a:cubicBezTo>
                  <a:cubicBezTo>
                    <a:pt x="40" y="45"/>
                    <a:pt x="39" y="63"/>
                    <a:pt x="39" y="86"/>
                  </a:cubicBezTo>
                  <a:cubicBezTo>
                    <a:pt x="37" y="99"/>
                    <a:pt x="30" y="115"/>
                    <a:pt x="17" y="136"/>
                  </a:cubicBezTo>
                  <a:cubicBezTo>
                    <a:pt x="7" y="152"/>
                    <a:pt x="1" y="167"/>
                    <a:pt x="0" y="180"/>
                  </a:cubicBezTo>
                  <a:cubicBezTo>
                    <a:pt x="3" y="178"/>
                    <a:pt x="6" y="176"/>
                    <a:pt x="10" y="174"/>
                  </a:cubicBezTo>
                  <a:cubicBezTo>
                    <a:pt x="36" y="162"/>
                    <a:pt x="64" y="156"/>
                    <a:pt x="93" y="156"/>
                  </a:cubicBezTo>
                  <a:cubicBezTo>
                    <a:pt x="109" y="156"/>
                    <a:pt x="125" y="158"/>
                    <a:pt x="142" y="162"/>
                  </a:cubicBezTo>
                  <a:cubicBezTo>
                    <a:pt x="137" y="156"/>
                    <a:pt x="133" y="146"/>
                    <a:pt x="130" y="130"/>
                  </a:cubicBezTo>
                  <a:cubicBezTo>
                    <a:pt x="126" y="109"/>
                    <a:pt x="124" y="98"/>
                    <a:pt x="122" y="95"/>
                  </a:cubicBezTo>
                  <a:cubicBezTo>
                    <a:pt x="121" y="91"/>
                    <a:pt x="115" y="81"/>
                    <a:pt x="105" y="67"/>
                  </a:cubicBezTo>
                  <a:cubicBezTo>
                    <a:pt x="98" y="57"/>
                    <a:pt x="94" y="48"/>
                    <a:pt x="92" y="41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1" y="46"/>
                    <a:pt x="88" y="51"/>
                    <a:pt x="86" y="56"/>
                  </a:cubicBezTo>
                  <a:cubicBezTo>
                    <a:pt x="88" y="57"/>
                    <a:pt x="90" y="58"/>
                    <a:pt x="92" y="59"/>
                  </a:cubicBezTo>
                  <a:cubicBezTo>
                    <a:pt x="92" y="60"/>
                    <a:pt x="93" y="60"/>
                    <a:pt x="93" y="60"/>
                  </a:cubicBezTo>
                  <a:cubicBezTo>
                    <a:pt x="93" y="60"/>
                    <a:pt x="93" y="60"/>
                    <a:pt x="94" y="60"/>
                  </a:cubicBezTo>
                  <a:cubicBezTo>
                    <a:pt x="94" y="61"/>
                    <a:pt x="95" y="62"/>
                    <a:pt x="96" y="62"/>
                  </a:cubicBezTo>
                  <a:cubicBezTo>
                    <a:pt x="97" y="64"/>
                    <a:pt x="99" y="66"/>
                    <a:pt x="100" y="68"/>
                  </a:cubicBezTo>
                  <a:cubicBezTo>
                    <a:pt x="101" y="71"/>
                    <a:pt x="102" y="74"/>
                    <a:pt x="103" y="77"/>
                  </a:cubicBezTo>
                  <a:cubicBezTo>
                    <a:pt x="103" y="78"/>
                    <a:pt x="103" y="78"/>
                    <a:pt x="103" y="79"/>
                  </a:cubicBezTo>
                  <a:cubicBezTo>
                    <a:pt x="103" y="84"/>
                    <a:pt x="101" y="88"/>
                    <a:pt x="99" y="92"/>
                  </a:cubicBezTo>
                  <a:cubicBezTo>
                    <a:pt x="98" y="93"/>
                    <a:pt x="97" y="95"/>
                    <a:pt x="96" y="96"/>
                  </a:cubicBezTo>
                  <a:cubicBezTo>
                    <a:pt x="94" y="97"/>
                    <a:pt x="93" y="98"/>
                    <a:pt x="92" y="99"/>
                  </a:cubicBezTo>
                  <a:cubicBezTo>
                    <a:pt x="88" y="101"/>
                    <a:pt x="84" y="103"/>
                    <a:pt x="79" y="103"/>
                  </a:cubicBezTo>
                  <a:cubicBezTo>
                    <a:pt x="78" y="103"/>
                    <a:pt x="77" y="103"/>
                    <a:pt x="77" y="103"/>
                  </a:cubicBezTo>
                  <a:cubicBezTo>
                    <a:pt x="75" y="102"/>
                    <a:pt x="73" y="102"/>
                    <a:pt x="71" y="101"/>
                  </a:cubicBezTo>
                  <a:cubicBezTo>
                    <a:pt x="67" y="100"/>
                    <a:pt x="65" y="98"/>
                    <a:pt x="62" y="96"/>
                  </a:cubicBezTo>
                  <a:cubicBezTo>
                    <a:pt x="59" y="93"/>
                    <a:pt x="57" y="90"/>
                    <a:pt x="56" y="87"/>
                  </a:cubicBezTo>
                  <a:cubicBezTo>
                    <a:pt x="56" y="85"/>
                    <a:pt x="56" y="83"/>
                    <a:pt x="56" y="81"/>
                  </a:cubicBezTo>
                  <a:cubicBezTo>
                    <a:pt x="55" y="71"/>
                    <a:pt x="59" y="64"/>
                    <a:pt x="66" y="59"/>
                  </a:cubicBezTo>
                  <a:cubicBezTo>
                    <a:pt x="69" y="58"/>
                    <a:pt x="71" y="57"/>
                    <a:pt x="74" y="56"/>
                  </a:cubicBezTo>
                  <a:cubicBezTo>
                    <a:pt x="72" y="52"/>
                    <a:pt x="69" y="46"/>
                    <a:pt x="65" y="40"/>
                  </a:cubicBezTo>
                  <a:cubicBezTo>
                    <a:pt x="69" y="46"/>
                    <a:pt x="72" y="52"/>
                    <a:pt x="74" y="56"/>
                  </a:cubicBezTo>
                  <a:cubicBezTo>
                    <a:pt x="78" y="55"/>
                    <a:pt x="82" y="55"/>
                    <a:pt x="86" y="56"/>
                  </a:cubicBezTo>
                  <a:cubicBezTo>
                    <a:pt x="88" y="51"/>
                    <a:pt x="91" y="46"/>
                    <a:pt x="92" y="41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5" y="31"/>
                    <a:pt x="97" y="24"/>
                    <a:pt x="97" y="18"/>
                  </a:cubicBezTo>
                  <a:cubicBezTo>
                    <a:pt x="97" y="12"/>
                    <a:pt x="95" y="8"/>
                    <a:pt x="92" y="5"/>
                  </a:cubicBezTo>
                  <a:close/>
                </a:path>
              </a:pathLst>
            </a:custGeom>
            <a:solidFill>
              <a:srgbClr val="E1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1" name="Freeform 181"/>
            <p:cNvSpPr>
              <a:spLocks/>
            </p:cNvSpPr>
            <p:nvPr/>
          </p:nvSpPr>
          <p:spPr bwMode="auto">
            <a:xfrm>
              <a:off x="385763" y="-1635125"/>
              <a:ext cx="404813" cy="511175"/>
            </a:xfrm>
            <a:custGeom>
              <a:avLst/>
              <a:gdLst>
                <a:gd name="T0" fmla="*/ 3 w 149"/>
                <a:gd name="T1" fmla="*/ 187 h 187"/>
                <a:gd name="T2" fmla="*/ 4 w 149"/>
                <a:gd name="T3" fmla="*/ 187 h 187"/>
                <a:gd name="T4" fmla="*/ 7 w 149"/>
                <a:gd name="T5" fmla="*/ 184 h 187"/>
                <a:gd name="T6" fmla="*/ 24 w 149"/>
                <a:gd name="T7" fmla="*/ 140 h 187"/>
                <a:gd name="T8" fmla="*/ 46 w 149"/>
                <a:gd name="T9" fmla="*/ 89 h 187"/>
                <a:gd name="T10" fmla="*/ 50 w 149"/>
                <a:gd name="T11" fmla="*/ 37 h 187"/>
                <a:gd name="T12" fmla="*/ 77 w 149"/>
                <a:gd name="T13" fmla="*/ 7 h 187"/>
                <a:gd name="T14" fmla="*/ 94 w 149"/>
                <a:gd name="T15" fmla="*/ 10 h 187"/>
                <a:gd name="T16" fmla="*/ 98 w 149"/>
                <a:gd name="T17" fmla="*/ 21 h 187"/>
                <a:gd name="T18" fmla="*/ 94 w 149"/>
                <a:gd name="T19" fmla="*/ 42 h 187"/>
                <a:gd name="T20" fmla="*/ 93 w 149"/>
                <a:gd name="T21" fmla="*/ 43 h 187"/>
                <a:gd name="T22" fmla="*/ 87 w 149"/>
                <a:gd name="T23" fmla="*/ 58 h 187"/>
                <a:gd name="T24" fmla="*/ 88 w 149"/>
                <a:gd name="T25" fmla="*/ 62 h 187"/>
                <a:gd name="T26" fmla="*/ 93 w 149"/>
                <a:gd name="T27" fmla="*/ 61 h 187"/>
                <a:gd name="T28" fmla="*/ 96 w 149"/>
                <a:gd name="T29" fmla="*/ 53 h 187"/>
                <a:gd name="T30" fmla="*/ 107 w 149"/>
                <a:gd name="T31" fmla="*/ 72 h 187"/>
                <a:gd name="T32" fmla="*/ 124 w 149"/>
                <a:gd name="T33" fmla="*/ 99 h 187"/>
                <a:gd name="T34" fmla="*/ 131 w 149"/>
                <a:gd name="T35" fmla="*/ 133 h 187"/>
                <a:gd name="T36" fmla="*/ 143 w 149"/>
                <a:gd name="T37" fmla="*/ 167 h 187"/>
                <a:gd name="T38" fmla="*/ 148 w 149"/>
                <a:gd name="T39" fmla="*/ 167 h 187"/>
                <a:gd name="T40" fmla="*/ 148 w 149"/>
                <a:gd name="T41" fmla="*/ 163 h 187"/>
                <a:gd name="T42" fmla="*/ 137 w 149"/>
                <a:gd name="T43" fmla="*/ 132 h 187"/>
                <a:gd name="T44" fmla="*/ 129 w 149"/>
                <a:gd name="T45" fmla="*/ 97 h 187"/>
                <a:gd name="T46" fmla="*/ 112 w 149"/>
                <a:gd name="T47" fmla="*/ 68 h 187"/>
                <a:gd name="T48" fmla="*/ 100 w 149"/>
                <a:gd name="T49" fmla="*/ 44 h 187"/>
                <a:gd name="T50" fmla="*/ 104 w 149"/>
                <a:gd name="T51" fmla="*/ 21 h 187"/>
                <a:gd name="T52" fmla="*/ 98 w 149"/>
                <a:gd name="T53" fmla="*/ 6 h 187"/>
                <a:gd name="T54" fmla="*/ 77 w 149"/>
                <a:gd name="T55" fmla="*/ 0 h 187"/>
                <a:gd name="T56" fmla="*/ 43 w 149"/>
                <a:gd name="T57" fmla="*/ 36 h 187"/>
                <a:gd name="T58" fmla="*/ 40 w 149"/>
                <a:gd name="T59" fmla="*/ 89 h 187"/>
                <a:gd name="T60" fmla="*/ 19 w 149"/>
                <a:gd name="T61" fmla="*/ 137 h 187"/>
                <a:gd name="T62" fmla="*/ 1 w 149"/>
                <a:gd name="T63" fmla="*/ 183 h 187"/>
                <a:gd name="T64" fmla="*/ 3 w 149"/>
                <a:gd name="T65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9" h="187">
                  <a:moveTo>
                    <a:pt x="3" y="187"/>
                  </a:moveTo>
                  <a:cubicBezTo>
                    <a:pt x="4" y="187"/>
                    <a:pt x="4" y="187"/>
                    <a:pt x="4" y="187"/>
                  </a:cubicBezTo>
                  <a:cubicBezTo>
                    <a:pt x="5" y="187"/>
                    <a:pt x="7" y="185"/>
                    <a:pt x="7" y="184"/>
                  </a:cubicBezTo>
                  <a:cubicBezTo>
                    <a:pt x="8" y="171"/>
                    <a:pt x="14" y="157"/>
                    <a:pt x="24" y="140"/>
                  </a:cubicBezTo>
                  <a:cubicBezTo>
                    <a:pt x="37" y="119"/>
                    <a:pt x="45" y="102"/>
                    <a:pt x="46" y="89"/>
                  </a:cubicBezTo>
                  <a:cubicBezTo>
                    <a:pt x="46" y="66"/>
                    <a:pt x="47" y="49"/>
                    <a:pt x="50" y="37"/>
                  </a:cubicBezTo>
                  <a:cubicBezTo>
                    <a:pt x="53" y="16"/>
                    <a:pt x="62" y="7"/>
                    <a:pt x="77" y="7"/>
                  </a:cubicBezTo>
                  <a:cubicBezTo>
                    <a:pt x="85" y="7"/>
                    <a:pt x="91" y="8"/>
                    <a:pt x="94" y="10"/>
                  </a:cubicBezTo>
                  <a:cubicBezTo>
                    <a:pt x="97" y="13"/>
                    <a:pt x="98" y="16"/>
                    <a:pt x="98" y="21"/>
                  </a:cubicBezTo>
                  <a:cubicBezTo>
                    <a:pt x="98" y="26"/>
                    <a:pt x="96" y="33"/>
                    <a:pt x="94" y="42"/>
                  </a:cubicBezTo>
                  <a:cubicBezTo>
                    <a:pt x="93" y="42"/>
                    <a:pt x="93" y="43"/>
                    <a:pt x="93" y="43"/>
                  </a:cubicBezTo>
                  <a:cubicBezTo>
                    <a:pt x="92" y="48"/>
                    <a:pt x="90" y="52"/>
                    <a:pt x="87" y="58"/>
                  </a:cubicBezTo>
                  <a:cubicBezTo>
                    <a:pt x="86" y="60"/>
                    <a:pt x="87" y="61"/>
                    <a:pt x="88" y="62"/>
                  </a:cubicBezTo>
                  <a:cubicBezTo>
                    <a:pt x="90" y="63"/>
                    <a:pt x="92" y="62"/>
                    <a:pt x="93" y="61"/>
                  </a:cubicBezTo>
                  <a:cubicBezTo>
                    <a:pt x="94" y="58"/>
                    <a:pt x="95" y="55"/>
                    <a:pt x="96" y="53"/>
                  </a:cubicBezTo>
                  <a:cubicBezTo>
                    <a:pt x="98" y="59"/>
                    <a:pt x="102" y="65"/>
                    <a:pt x="107" y="72"/>
                  </a:cubicBezTo>
                  <a:cubicBezTo>
                    <a:pt x="114" y="83"/>
                    <a:pt x="122" y="94"/>
                    <a:pt x="124" y="99"/>
                  </a:cubicBezTo>
                  <a:cubicBezTo>
                    <a:pt x="124" y="102"/>
                    <a:pt x="127" y="113"/>
                    <a:pt x="131" y="133"/>
                  </a:cubicBezTo>
                  <a:cubicBezTo>
                    <a:pt x="134" y="150"/>
                    <a:pt x="138" y="161"/>
                    <a:pt x="143" y="167"/>
                  </a:cubicBezTo>
                  <a:cubicBezTo>
                    <a:pt x="144" y="168"/>
                    <a:pt x="146" y="168"/>
                    <a:pt x="148" y="167"/>
                  </a:cubicBezTo>
                  <a:cubicBezTo>
                    <a:pt x="149" y="166"/>
                    <a:pt x="149" y="164"/>
                    <a:pt x="148" y="163"/>
                  </a:cubicBezTo>
                  <a:cubicBezTo>
                    <a:pt x="144" y="158"/>
                    <a:pt x="140" y="148"/>
                    <a:pt x="137" y="132"/>
                  </a:cubicBezTo>
                  <a:cubicBezTo>
                    <a:pt x="132" y="105"/>
                    <a:pt x="130" y="99"/>
                    <a:pt x="129" y="97"/>
                  </a:cubicBezTo>
                  <a:cubicBezTo>
                    <a:pt x="128" y="93"/>
                    <a:pt x="123" y="85"/>
                    <a:pt x="112" y="68"/>
                  </a:cubicBezTo>
                  <a:cubicBezTo>
                    <a:pt x="105" y="59"/>
                    <a:pt x="101" y="50"/>
                    <a:pt x="100" y="44"/>
                  </a:cubicBezTo>
                  <a:cubicBezTo>
                    <a:pt x="103" y="35"/>
                    <a:pt x="104" y="27"/>
                    <a:pt x="104" y="21"/>
                  </a:cubicBezTo>
                  <a:cubicBezTo>
                    <a:pt x="104" y="14"/>
                    <a:pt x="102" y="9"/>
                    <a:pt x="98" y="6"/>
                  </a:cubicBezTo>
                  <a:cubicBezTo>
                    <a:pt x="94" y="2"/>
                    <a:pt x="87" y="0"/>
                    <a:pt x="77" y="0"/>
                  </a:cubicBezTo>
                  <a:cubicBezTo>
                    <a:pt x="59" y="0"/>
                    <a:pt x="48" y="12"/>
                    <a:pt x="43" y="36"/>
                  </a:cubicBezTo>
                  <a:cubicBezTo>
                    <a:pt x="41" y="48"/>
                    <a:pt x="40" y="66"/>
                    <a:pt x="40" y="89"/>
                  </a:cubicBezTo>
                  <a:cubicBezTo>
                    <a:pt x="38" y="101"/>
                    <a:pt x="31" y="117"/>
                    <a:pt x="19" y="137"/>
                  </a:cubicBezTo>
                  <a:cubicBezTo>
                    <a:pt x="8" y="154"/>
                    <a:pt x="2" y="170"/>
                    <a:pt x="1" y="183"/>
                  </a:cubicBezTo>
                  <a:cubicBezTo>
                    <a:pt x="0" y="185"/>
                    <a:pt x="2" y="186"/>
                    <a:pt x="3" y="187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2" name="Freeform 182"/>
            <p:cNvSpPr>
              <a:spLocks/>
            </p:cNvSpPr>
            <p:nvPr/>
          </p:nvSpPr>
          <p:spPr bwMode="auto">
            <a:xfrm>
              <a:off x="565150" y="-1528762"/>
              <a:ext cx="41275" cy="63500"/>
            </a:xfrm>
            <a:custGeom>
              <a:avLst/>
              <a:gdLst>
                <a:gd name="T0" fmla="*/ 12 w 15"/>
                <a:gd name="T1" fmla="*/ 23 h 23"/>
                <a:gd name="T2" fmla="*/ 13 w 15"/>
                <a:gd name="T3" fmla="*/ 23 h 23"/>
                <a:gd name="T4" fmla="*/ 15 w 15"/>
                <a:gd name="T5" fmla="*/ 19 h 23"/>
                <a:gd name="T6" fmla="*/ 6 w 15"/>
                <a:gd name="T7" fmla="*/ 2 h 23"/>
                <a:gd name="T8" fmla="*/ 2 w 15"/>
                <a:gd name="T9" fmla="*/ 1 h 23"/>
                <a:gd name="T10" fmla="*/ 1 w 15"/>
                <a:gd name="T11" fmla="*/ 6 h 23"/>
                <a:gd name="T12" fmla="*/ 9 w 15"/>
                <a:gd name="T13" fmla="*/ 21 h 23"/>
                <a:gd name="T14" fmla="*/ 12 w 15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23">
                  <a:moveTo>
                    <a:pt x="12" y="23"/>
                  </a:moveTo>
                  <a:cubicBezTo>
                    <a:pt x="12" y="23"/>
                    <a:pt x="12" y="23"/>
                    <a:pt x="13" y="23"/>
                  </a:cubicBezTo>
                  <a:cubicBezTo>
                    <a:pt x="14" y="23"/>
                    <a:pt x="15" y="21"/>
                    <a:pt x="15" y="19"/>
                  </a:cubicBezTo>
                  <a:cubicBezTo>
                    <a:pt x="13" y="15"/>
                    <a:pt x="10" y="9"/>
                    <a:pt x="6" y="2"/>
                  </a:cubicBezTo>
                  <a:cubicBezTo>
                    <a:pt x="5" y="1"/>
                    <a:pt x="3" y="0"/>
                    <a:pt x="2" y="1"/>
                  </a:cubicBezTo>
                  <a:cubicBezTo>
                    <a:pt x="0" y="2"/>
                    <a:pt x="0" y="4"/>
                    <a:pt x="1" y="6"/>
                  </a:cubicBezTo>
                  <a:cubicBezTo>
                    <a:pt x="5" y="12"/>
                    <a:pt x="7" y="17"/>
                    <a:pt x="9" y="21"/>
                  </a:cubicBezTo>
                  <a:cubicBezTo>
                    <a:pt x="9" y="23"/>
                    <a:pt x="10" y="23"/>
                    <a:pt x="12" y="23"/>
                  </a:cubicBezTo>
                  <a:close/>
                </a:path>
              </a:pathLst>
            </a:custGeom>
            <a:solidFill>
              <a:srgbClr val="8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3" name="Freeform 183"/>
            <p:cNvSpPr>
              <a:spLocks/>
            </p:cNvSpPr>
            <p:nvPr/>
          </p:nvSpPr>
          <p:spPr bwMode="auto">
            <a:xfrm>
              <a:off x="349250" y="-1201737"/>
              <a:ext cx="519113" cy="180975"/>
            </a:xfrm>
            <a:custGeom>
              <a:avLst/>
              <a:gdLst>
                <a:gd name="T0" fmla="*/ 27 w 190"/>
                <a:gd name="T1" fmla="*/ 18 h 66"/>
                <a:gd name="T2" fmla="*/ 17 w 190"/>
                <a:gd name="T3" fmla="*/ 24 h 66"/>
                <a:gd name="T4" fmla="*/ 0 w 190"/>
                <a:gd name="T5" fmla="*/ 59 h 66"/>
                <a:gd name="T6" fmla="*/ 4 w 190"/>
                <a:gd name="T7" fmla="*/ 66 h 66"/>
                <a:gd name="T8" fmla="*/ 5 w 190"/>
                <a:gd name="T9" fmla="*/ 66 h 66"/>
                <a:gd name="T10" fmla="*/ 8 w 190"/>
                <a:gd name="T11" fmla="*/ 65 h 66"/>
                <a:gd name="T12" fmla="*/ 113 w 190"/>
                <a:gd name="T13" fmla="*/ 39 h 66"/>
                <a:gd name="T14" fmla="*/ 166 w 190"/>
                <a:gd name="T15" fmla="*/ 48 h 66"/>
                <a:gd name="T16" fmla="*/ 178 w 190"/>
                <a:gd name="T17" fmla="*/ 51 h 66"/>
                <a:gd name="T18" fmla="*/ 189 w 190"/>
                <a:gd name="T19" fmla="*/ 47 h 66"/>
                <a:gd name="T20" fmla="*/ 189 w 190"/>
                <a:gd name="T21" fmla="*/ 46 h 66"/>
                <a:gd name="T22" fmla="*/ 185 w 190"/>
                <a:gd name="T23" fmla="*/ 26 h 66"/>
                <a:gd name="T24" fmla="*/ 163 w 190"/>
                <a:gd name="T25" fmla="*/ 7 h 66"/>
                <a:gd name="T26" fmla="*/ 159 w 190"/>
                <a:gd name="T27" fmla="*/ 6 h 66"/>
                <a:gd name="T28" fmla="*/ 110 w 190"/>
                <a:gd name="T29" fmla="*/ 0 h 66"/>
                <a:gd name="T30" fmla="*/ 27 w 190"/>
                <a:gd name="T31" fmla="*/ 1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0" h="66">
                  <a:moveTo>
                    <a:pt x="27" y="18"/>
                  </a:moveTo>
                  <a:cubicBezTo>
                    <a:pt x="23" y="20"/>
                    <a:pt x="20" y="22"/>
                    <a:pt x="17" y="24"/>
                  </a:cubicBezTo>
                  <a:cubicBezTo>
                    <a:pt x="6" y="33"/>
                    <a:pt x="1" y="45"/>
                    <a:pt x="0" y="59"/>
                  </a:cubicBezTo>
                  <a:cubicBezTo>
                    <a:pt x="0" y="63"/>
                    <a:pt x="1" y="66"/>
                    <a:pt x="4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6" y="65"/>
                    <a:pt x="7" y="65"/>
                    <a:pt x="8" y="65"/>
                  </a:cubicBezTo>
                  <a:cubicBezTo>
                    <a:pt x="49" y="47"/>
                    <a:pt x="84" y="39"/>
                    <a:pt x="113" y="39"/>
                  </a:cubicBezTo>
                  <a:cubicBezTo>
                    <a:pt x="126" y="39"/>
                    <a:pt x="143" y="42"/>
                    <a:pt x="166" y="48"/>
                  </a:cubicBezTo>
                  <a:cubicBezTo>
                    <a:pt x="169" y="49"/>
                    <a:pt x="173" y="50"/>
                    <a:pt x="178" y="51"/>
                  </a:cubicBezTo>
                  <a:cubicBezTo>
                    <a:pt x="184" y="53"/>
                    <a:pt x="188" y="51"/>
                    <a:pt x="189" y="47"/>
                  </a:cubicBezTo>
                  <a:cubicBezTo>
                    <a:pt x="189" y="47"/>
                    <a:pt x="189" y="46"/>
                    <a:pt x="189" y="46"/>
                  </a:cubicBezTo>
                  <a:cubicBezTo>
                    <a:pt x="190" y="39"/>
                    <a:pt x="189" y="33"/>
                    <a:pt x="185" y="26"/>
                  </a:cubicBezTo>
                  <a:cubicBezTo>
                    <a:pt x="181" y="17"/>
                    <a:pt x="174" y="11"/>
                    <a:pt x="163" y="7"/>
                  </a:cubicBezTo>
                  <a:cubicBezTo>
                    <a:pt x="162" y="7"/>
                    <a:pt x="160" y="6"/>
                    <a:pt x="159" y="6"/>
                  </a:cubicBezTo>
                  <a:cubicBezTo>
                    <a:pt x="142" y="2"/>
                    <a:pt x="126" y="0"/>
                    <a:pt x="110" y="0"/>
                  </a:cubicBezTo>
                  <a:cubicBezTo>
                    <a:pt x="81" y="0"/>
                    <a:pt x="53" y="6"/>
                    <a:pt x="27" y="1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5" name="Freeform 185"/>
            <p:cNvSpPr>
              <a:spLocks/>
            </p:cNvSpPr>
            <p:nvPr/>
          </p:nvSpPr>
          <p:spPr bwMode="auto">
            <a:xfrm>
              <a:off x="546100" y="-1476375"/>
              <a:ext cx="130175" cy="130175"/>
            </a:xfrm>
            <a:custGeom>
              <a:avLst/>
              <a:gdLst>
                <a:gd name="T0" fmla="*/ 31 w 48"/>
                <a:gd name="T1" fmla="*/ 1 h 48"/>
                <a:gd name="T2" fmla="*/ 19 w 48"/>
                <a:gd name="T3" fmla="*/ 1 h 48"/>
                <a:gd name="T4" fmla="*/ 11 w 48"/>
                <a:gd name="T5" fmla="*/ 4 h 48"/>
                <a:gd name="T6" fmla="*/ 1 w 48"/>
                <a:gd name="T7" fmla="*/ 26 h 48"/>
                <a:gd name="T8" fmla="*/ 1 w 48"/>
                <a:gd name="T9" fmla="*/ 32 h 48"/>
                <a:gd name="T10" fmla="*/ 7 w 48"/>
                <a:gd name="T11" fmla="*/ 41 h 48"/>
                <a:gd name="T12" fmla="*/ 16 w 48"/>
                <a:gd name="T13" fmla="*/ 46 h 48"/>
                <a:gd name="T14" fmla="*/ 22 w 48"/>
                <a:gd name="T15" fmla="*/ 48 h 48"/>
                <a:gd name="T16" fmla="*/ 24 w 48"/>
                <a:gd name="T17" fmla="*/ 48 h 48"/>
                <a:gd name="T18" fmla="*/ 37 w 48"/>
                <a:gd name="T19" fmla="*/ 44 h 48"/>
                <a:gd name="T20" fmla="*/ 41 w 48"/>
                <a:gd name="T21" fmla="*/ 41 h 48"/>
                <a:gd name="T22" fmla="*/ 44 w 48"/>
                <a:gd name="T23" fmla="*/ 37 h 48"/>
                <a:gd name="T24" fmla="*/ 48 w 48"/>
                <a:gd name="T25" fmla="*/ 24 h 48"/>
                <a:gd name="T26" fmla="*/ 48 w 48"/>
                <a:gd name="T27" fmla="*/ 22 h 48"/>
                <a:gd name="T28" fmla="*/ 45 w 48"/>
                <a:gd name="T29" fmla="*/ 13 h 48"/>
                <a:gd name="T30" fmla="*/ 41 w 48"/>
                <a:gd name="T31" fmla="*/ 7 h 48"/>
                <a:gd name="T32" fmla="*/ 39 w 48"/>
                <a:gd name="T33" fmla="*/ 5 h 48"/>
                <a:gd name="T34" fmla="*/ 38 w 48"/>
                <a:gd name="T35" fmla="*/ 5 h 48"/>
                <a:gd name="T36" fmla="*/ 37 w 48"/>
                <a:gd name="T37" fmla="*/ 4 h 48"/>
                <a:gd name="T38" fmla="*/ 31 w 48"/>
                <a:gd name="T39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48">
                  <a:moveTo>
                    <a:pt x="31" y="1"/>
                  </a:moveTo>
                  <a:cubicBezTo>
                    <a:pt x="27" y="0"/>
                    <a:pt x="23" y="0"/>
                    <a:pt x="19" y="1"/>
                  </a:cubicBezTo>
                  <a:cubicBezTo>
                    <a:pt x="16" y="2"/>
                    <a:pt x="14" y="3"/>
                    <a:pt x="11" y="4"/>
                  </a:cubicBezTo>
                  <a:cubicBezTo>
                    <a:pt x="4" y="9"/>
                    <a:pt x="0" y="16"/>
                    <a:pt x="1" y="26"/>
                  </a:cubicBezTo>
                  <a:cubicBezTo>
                    <a:pt x="1" y="28"/>
                    <a:pt x="1" y="30"/>
                    <a:pt x="1" y="32"/>
                  </a:cubicBezTo>
                  <a:cubicBezTo>
                    <a:pt x="2" y="35"/>
                    <a:pt x="4" y="38"/>
                    <a:pt x="7" y="41"/>
                  </a:cubicBezTo>
                  <a:cubicBezTo>
                    <a:pt x="10" y="43"/>
                    <a:pt x="12" y="45"/>
                    <a:pt x="16" y="46"/>
                  </a:cubicBezTo>
                  <a:cubicBezTo>
                    <a:pt x="18" y="47"/>
                    <a:pt x="20" y="47"/>
                    <a:pt x="22" y="48"/>
                  </a:cubicBezTo>
                  <a:cubicBezTo>
                    <a:pt x="22" y="48"/>
                    <a:pt x="23" y="48"/>
                    <a:pt x="24" y="48"/>
                  </a:cubicBezTo>
                  <a:cubicBezTo>
                    <a:pt x="29" y="48"/>
                    <a:pt x="33" y="46"/>
                    <a:pt x="37" y="44"/>
                  </a:cubicBezTo>
                  <a:cubicBezTo>
                    <a:pt x="38" y="43"/>
                    <a:pt x="39" y="42"/>
                    <a:pt x="41" y="41"/>
                  </a:cubicBezTo>
                  <a:cubicBezTo>
                    <a:pt x="42" y="40"/>
                    <a:pt x="43" y="38"/>
                    <a:pt x="44" y="37"/>
                  </a:cubicBezTo>
                  <a:cubicBezTo>
                    <a:pt x="46" y="33"/>
                    <a:pt x="48" y="29"/>
                    <a:pt x="48" y="24"/>
                  </a:cubicBezTo>
                  <a:cubicBezTo>
                    <a:pt x="48" y="23"/>
                    <a:pt x="48" y="23"/>
                    <a:pt x="48" y="22"/>
                  </a:cubicBezTo>
                  <a:cubicBezTo>
                    <a:pt x="47" y="19"/>
                    <a:pt x="46" y="16"/>
                    <a:pt x="45" y="13"/>
                  </a:cubicBezTo>
                  <a:cubicBezTo>
                    <a:pt x="44" y="11"/>
                    <a:pt x="42" y="9"/>
                    <a:pt x="41" y="7"/>
                  </a:cubicBezTo>
                  <a:cubicBezTo>
                    <a:pt x="40" y="7"/>
                    <a:pt x="39" y="6"/>
                    <a:pt x="39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7" y="5"/>
                    <a:pt x="37" y="4"/>
                  </a:cubicBezTo>
                  <a:cubicBezTo>
                    <a:pt x="35" y="3"/>
                    <a:pt x="33" y="2"/>
                    <a:pt x="31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25" name="Group 3324"/>
          <p:cNvGrpSpPr/>
          <p:nvPr/>
        </p:nvGrpSpPr>
        <p:grpSpPr>
          <a:xfrm>
            <a:off x="6331450" y="961046"/>
            <a:ext cx="391864" cy="319194"/>
            <a:chOff x="5468987" y="11906"/>
            <a:chExt cx="801688" cy="550863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3229" name="Freeform 219"/>
            <p:cNvSpPr>
              <a:spLocks/>
            </p:cNvSpPr>
            <p:nvPr/>
          </p:nvSpPr>
          <p:spPr bwMode="auto">
            <a:xfrm>
              <a:off x="5580112" y="19844"/>
              <a:ext cx="557213" cy="376238"/>
            </a:xfrm>
            <a:custGeom>
              <a:avLst/>
              <a:gdLst>
                <a:gd name="T0" fmla="*/ 188 w 204"/>
                <a:gd name="T1" fmla="*/ 106 h 138"/>
                <a:gd name="T2" fmla="*/ 168 w 204"/>
                <a:gd name="T3" fmla="*/ 74 h 138"/>
                <a:gd name="T4" fmla="*/ 147 w 204"/>
                <a:gd name="T5" fmla="*/ 34 h 138"/>
                <a:gd name="T6" fmla="*/ 111 w 204"/>
                <a:gd name="T7" fmla="*/ 13 h 138"/>
                <a:gd name="T8" fmla="*/ 104 w 204"/>
                <a:gd name="T9" fmla="*/ 13 h 138"/>
                <a:gd name="T10" fmla="*/ 103 w 204"/>
                <a:gd name="T11" fmla="*/ 13 h 138"/>
                <a:gd name="T12" fmla="*/ 81 w 204"/>
                <a:gd name="T13" fmla="*/ 9 h 138"/>
                <a:gd name="T14" fmla="*/ 65 w 204"/>
                <a:gd name="T15" fmla="*/ 3 h 138"/>
                <a:gd name="T16" fmla="*/ 55 w 204"/>
                <a:gd name="T17" fmla="*/ 1 h 138"/>
                <a:gd name="T18" fmla="*/ 41 w 204"/>
                <a:gd name="T19" fmla="*/ 1 h 138"/>
                <a:gd name="T20" fmla="*/ 26 w 204"/>
                <a:gd name="T21" fmla="*/ 13 h 138"/>
                <a:gd name="T22" fmla="*/ 17 w 204"/>
                <a:gd name="T23" fmla="*/ 52 h 138"/>
                <a:gd name="T24" fmla="*/ 0 w 204"/>
                <a:gd name="T25" fmla="*/ 89 h 138"/>
                <a:gd name="T26" fmla="*/ 2 w 204"/>
                <a:gd name="T27" fmla="*/ 92 h 138"/>
                <a:gd name="T28" fmla="*/ 5 w 204"/>
                <a:gd name="T29" fmla="*/ 101 h 138"/>
                <a:gd name="T30" fmla="*/ 5 w 204"/>
                <a:gd name="T31" fmla="*/ 103 h 138"/>
                <a:gd name="T32" fmla="*/ 5 w 204"/>
                <a:gd name="T33" fmla="*/ 105 h 138"/>
                <a:gd name="T34" fmla="*/ 8 w 204"/>
                <a:gd name="T35" fmla="*/ 105 h 138"/>
                <a:gd name="T36" fmla="*/ 23 w 204"/>
                <a:gd name="T37" fmla="*/ 102 h 138"/>
                <a:gd name="T38" fmla="*/ 38 w 204"/>
                <a:gd name="T39" fmla="*/ 94 h 138"/>
                <a:gd name="T40" fmla="*/ 64 w 204"/>
                <a:gd name="T41" fmla="*/ 73 h 138"/>
                <a:gd name="T42" fmla="*/ 38 w 204"/>
                <a:gd name="T43" fmla="*/ 94 h 138"/>
                <a:gd name="T44" fmla="*/ 23 w 204"/>
                <a:gd name="T45" fmla="*/ 102 h 138"/>
                <a:gd name="T46" fmla="*/ 19 w 204"/>
                <a:gd name="T47" fmla="*/ 112 h 138"/>
                <a:gd name="T48" fmla="*/ 5 w 204"/>
                <a:gd name="T49" fmla="*/ 138 h 138"/>
                <a:gd name="T50" fmla="*/ 24 w 204"/>
                <a:gd name="T51" fmla="*/ 133 h 138"/>
                <a:gd name="T52" fmla="*/ 99 w 204"/>
                <a:gd name="T53" fmla="*/ 128 h 138"/>
                <a:gd name="T54" fmla="*/ 178 w 204"/>
                <a:gd name="T55" fmla="*/ 126 h 138"/>
                <a:gd name="T56" fmla="*/ 204 w 204"/>
                <a:gd name="T57" fmla="*/ 128 h 138"/>
                <a:gd name="T58" fmla="*/ 188 w 204"/>
                <a:gd name="T59" fmla="*/ 10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4" h="138">
                  <a:moveTo>
                    <a:pt x="188" y="106"/>
                  </a:moveTo>
                  <a:cubicBezTo>
                    <a:pt x="179" y="92"/>
                    <a:pt x="172" y="82"/>
                    <a:pt x="168" y="74"/>
                  </a:cubicBezTo>
                  <a:cubicBezTo>
                    <a:pt x="159" y="54"/>
                    <a:pt x="152" y="41"/>
                    <a:pt x="147" y="34"/>
                  </a:cubicBezTo>
                  <a:cubicBezTo>
                    <a:pt x="136" y="19"/>
                    <a:pt x="124" y="12"/>
                    <a:pt x="111" y="13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4" y="13"/>
                    <a:pt x="103" y="13"/>
                    <a:pt x="103" y="13"/>
                  </a:cubicBezTo>
                  <a:cubicBezTo>
                    <a:pt x="97" y="14"/>
                    <a:pt x="89" y="12"/>
                    <a:pt x="81" y="9"/>
                  </a:cubicBezTo>
                  <a:cubicBezTo>
                    <a:pt x="74" y="6"/>
                    <a:pt x="68" y="4"/>
                    <a:pt x="65" y="3"/>
                  </a:cubicBezTo>
                  <a:cubicBezTo>
                    <a:pt x="61" y="2"/>
                    <a:pt x="58" y="2"/>
                    <a:pt x="55" y="1"/>
                  </a:cubicBezTo>
                  <a:cubicBezTo>
                    <a:pt x="52" y="0"/>
                    <a:pt x="48" y="0"/>
                    <a:pt x="41" y="1"/>
                  </a:cubicBezTo>
                  <a:cubicBezTo>
                    <a:pt x="34" y="2"/>
                    <a:pt x="29" y="6"/>
                    <a:pt x="26" y="13"/>
                  </a:cubicBezTo>
                  <a:cubicBezTo>
                    <a:pt x="23" y="20"/>
                    <a:pt x="20" y="33"/>
                    <a:pt x="17" y="52"/>
                  </a:cubicBezTo>
                  <a:cubicBezTo>
                    <a:pt x="13" y="69"/>
                    <a:pt x="7" y="81"/>
                    <a:pt x="0" y="89"/>
                  </a:cubicBezTo>
                  <a:cubicBezTo>
                    <a:pt x="1" y="90"/>
                    <a:pt x="2" y="91"/>
                    <a:pt x="2" y="92"/>
                  </a:cubicBezTo>
                  <a:cubicBezTo>
                    <a:pt x="4" y="95"/>
                    <a:pt x="4" y="98"/>
                    <a:pt x="5" y="101"/>
                  </a:cubicBezTo>
                  <a:cubicBezTo>
                    <a:pt x="5" y="102"/>
                    <a:pt x="5" y="102"/>
                    <a:pt x="5" y="103"/>
                  </a:cubicBezTo>
                  <a:cubicBezTo>
                    <a:pt x="5" y="104"/>
                    <a:pt x="5" y="104"/>
                    <a:pt x="5" y="105"/>
                  </a:cubicBezTo>
                  <a:cubicBezTo>
                    <a:pt x="6" y="105"/>
                    <a:pt x="7" y="105"/>
                    <a:pt x="8" y="105"/>
                  </a:cubicBezTo>
                  <a:cubicBezTo>
                    <a:pt x="12" y="105"/>
                    <a:pt x="17" y="104"/>
                    <a:pt x="23" y="102"/>
                  </a:cubicBezTo>
                  <a:cubicBezTo>
                    <a:pt x="28" y="100"/>
                    <a:pt x="33" y="97"/>
                    <a:pt x="38" y="94"/>
                  </a:cubicBezTo>
                  <a:cubicBezTo>
                    <a:pt x="50" y="87"/>
                    <a:pt x="59" y="80"/>
                    <a:pt x="64" y="73"/>
                  </a:cubicBezTo>
                  <a:cubicBezTo>
                    <a:pt x="59" y="80"/>
                    <a:pt x="50" y="87"/>
                    <a:pt x="38" y="94"/>
                  </a:cubicBezTo>
                  <a:cubicBezTo>
                    <a:pt x="33" y="97"/>
                    <a:pt x="28" y="100"/>
                    <a:pt x="23" y="102"/>
                  </a:cubicBezTo>
                  <a:cubicBezTo>
                    <a:pt x="22" y="105"/>
                    <a:pt x="20" y="109"/>
                    <a:pt x="19" y="112"/>
                  </a:cubicBezTo>
                  <a:cubicBezTo>
                    <a:pt x="14" y="122"/>
                    <a:pt x="10" y="131"/>
                    <a:pt x="5" y="138"/>
                  </a:cubicBezTo>
                  <a:cubicBezTo>
                    <a:pt x="11" y="135"/>
                    <a:pt x="17" y="133"/>
                    <a:pt x="24" y="133"/>
                  </a:cubicBezTo>
                  <a:cubicBezTo>
                    <a:pt x="37" y="131"/>
                    <a:pt x="63" y="130"/>
                    <a:pt x="99" y="128"/>
                  </a:cubicBezTo>
                  <a:cubicBezTo>
                    <a:pt x="136" y="125"/>
                    <a:pt x="163" y="125"/>
                    <a:pt x="178" y="126"/>
                  </a:cubicBezTo>
                  <a:cubicBezTo>
                    <a:pt x="188" y="126"/>
                    <a:pt x="197" y="127"/>
                    <a:pt x="204" y="128"/>
                  </a:cubicBezTo>
                  <a:cubicBezTo>
                    <a:pt x="201" y="123"/>
                    <a:pt x="196" y="116"/>
                    <a:pt x="188" y="106"/>
                  </a:cubicBezTo>
                  <a:close/>
                </a:path>
              </a:pathLst>
            </a:custGeom>
            <a:solidFill>
              <a:srgbClr val="E1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0" name="Freeform 220"/>
            <p:cNvSpPr>
              <a:spLocks/>
            </p:cNvSpPr>
            <p:nvPr/>
          </p:nvSpPr>
          <p:spPr bwMode="auto">
            <a:xfrm>
              <a:off x="5583287" y="208756"/>
              <a:ext cx="182563" cy="196850"/>
            </a:xfrm>
            <a:custGeom>
              <a:avLst/>
              <a:gdLst>
                <a:gd name="T0" fmla="*/ 4 w 67"/>
                <a:gd name="T1" fmla="*/ 72 h 72"/>
                <a:gd name="T2" fmla="*/ 2 w 67"/>
                <a:gd name="T3" fmla="*/ 72 h 72"/>
                <a:gd name="T4" fmla="*/ 1 w 67"/>
                <a:gd name="T5" fmla="*/ 68 h 72"/>
                <a:gd name="T6" fmla="*/ 15 w 67"/>
                <a:gd name="T7" fmla="*/ 42 h 72"/>
                <a:gd name="T8" fmla="*/ 17 w 67"/>
                <a:gd name="T9" fmla="*/ 38 h 72"/>
                <a:gd name="T10" fmla="*/ 7 w 67"/>
                <a:gd name="T11" fmla="*/ 39 h 72"/>
                <a:gd name="T12" fmla="*/ 4 w 67"/>
                <a:gd name="T13" fmla="*/ 39 h 72"/>
                <a:gd name="T14" fmla="*/ 3 w 67"/>
                <a:gd name="T15" fmla="*/ 39 h 72"/>
                <a:gd name="T16" fmla="*/ 1 w 67"/>
                <a:gd name="T17" fmla="*/ 36 h 72"/>
                <a:gd name="T18" fmla="*/ 4 w 67"/>
                <a:gd name="T19" fmla="*/ 33 h 72"/>
                <a:gd name="T20" fmla="*/ 5 w 67"/>
                <a:gd name="T21" fmla="*/ 33 h 72"/>
                <a:gd name="T22" fmla="*/ 7 w 67"/>
                <a:gd name="T23" fmla="*/ 33 h 72"/>
                <a:gd name="T24" fmla="*/ 21 w 67"/>
                <a:gd name="T25" fmla="*/ 30 h 72"/>
                <a:gd name="T26" fmla="*/ 36 w 67"/>
                <a:gd name="T27" fmla="*/ 22 h 72"/>
                <a:gd name="T28" fmla="*/ 61 w 67"/>
                <a:gd name="T29" fmla="*/ 2 h 72"/>
                <a:gd name="T30" fmla="*/ 65 w 67"/>
                <a:gd name="T31" fmla="*/ 1 h 72"/>
                <a:gd name="T32" fmla="*/ 66 w 67"/>
                <a:gd name="T33" fmla="*/ 5 h 72"/>
                <a:gd name="T34" fmla="*/ 39 w 67"/>
                <a:gd name="T35" fmla="*/ 27 h 72"/>
                <a:gd name="T36" fmla="*/ 25 w 67"/>
                <a:gd name="T37" fmla="*/ 35 h 72"/>
                <a:gd name="T38" fmla="*/ 21 w 67"/>
                <a:gd name="T39" fmla="*/ 44 h 72"/>
                <a:gd name="T40" fmla="*/ 6 w 67"/>
                <a:gd name="T41" fmla="*/ 71 h 72"/>
                <a:gd name="T42" fmla="*/ 4 w 67"/>
                <a:gd name="T4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72">
                  <a:moveTo>
                    <a:pt x="4" y="72"/>
                  </a:moveTo>
                  <a:cubicBezTo>
                    <a:pt x="3" y="72"/>
                    <a:pt x="2" y="72"/>
                    <a:pt x="2" y="72"/>
                  </a:cubicBezTo>
                  <a:cubicBezTo>
                    <a:pt x="1" y="71"/>
                    <a:pt x="0" y="69"/>
                    <a:pt x="1" y="68"/>
                  </a:cubicBezTo>
                  <a:cubicBezTo>
                    <a:pt x="6" y="61"/>
                    <a:pt x="10" y="52"/>
                    <a:pt x="15" y="42"/>
                  </a:cubicBezTo>
                  <a:cubicBezTo>
                    <a:pt x="16" y="40"/>
                    <a:pt x="16" y="39"/>
                    <a:pt x="17" y="38"/>
                  </a:cubicBezTo>
                  <a:cubicBezTo>
                    <a:pt x="13" y="39"/>
                    <a:pt x="10" y="39"/>
                    <a:pt x="7" y="39"/>
                  </a:cubicBezTo>
                  <a:cubicBezTo>
                    <a:pt x="6" y="39"/>
                    <a:pt x="5" y="39"/>
                    <a:pt x="4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2" y="39"/>
                    <a:pt x="0" y="37"/>
                    <a:pt x="1" y="36"/>
                  </a:cubicBezTo>
                  <a:cubicBezTo>
                    <a:pt x="1" y="34"/>
                    <a:pt x="2" y="33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6" y="33"/>
                    <a:pt x="6" y="33"/>
                    <a:pt x="7" y="33"/>
                  </a:cubicBezTo>
                  <a:cubicBezTo>
                    <a:pt x="11" y="33"/>
                    <a:pt x="16" y="32"/>
                    <a:pt x="21" y="30"/>
                  </a:cubicBezTo>
                  <a:cubicBezTo>
                    <a:pt x="26" y="28"/>
                    <a:pt x="31" y="25"/>
                    <a:pt x="36" y="22"/>
                  </a:cubicBezTo>
                  <a:cubicBezTo>
                    <a:pt x="47" y="15"/>
                    <a:pt x="56" y="8"/>
                    <a:pt x="61" y="2"/>
                  </a:cubicBezTo>
                  <a:cubicBezTo>
                    <a:pt x="62" y="0"/>
                    <a:pt x="64" y="0"/>
                    <a:pt x="65" y="1"/>
                  </a:cubicBezTo>
                  <a:cubicBezTo>
                    <a:pt x="66" y="2"/>
                    <a:pt x="67" y="4"/>
                    <a:pt x="66" y="5"/>
                  </a:cubicBezTo>
                  <a:cubicBezTo>
                    <a:pt x="60" y="13"/>
                    <a:pt x="51" y="20"/>
                    <a:pt x="39" y="27"/>
                  </a:cubicBezTo>
                  <a:cubicBezTo>
                    <a:pt x="34" y="30"/>
                    <a:pt x="29" y="33"/>
                    <a:pt x="25" y="35"/>
                  </a:cubicBezTo>
                  <a:cubicBezTo>
                    <a:pt x="23" y="38"/>
                    <a:pt x="22" y="41"/>
                    <a:pt x="21" y="44"/>
                  </a:cubicBezTo>
                  <a:cubicBezTo>
                    <a:pt x="15" y="55"/>
                    <a:pt x="11" y="64"/>
                    <a:pt x="6" y="71"/>
                  </a:cubicBezTo>
                  <a:cubicBezTo>
                    <a:pt x="6" y="72"/>
                    <a:pt x="5" y="72"/>
                    <a:pt x="4" y="72"/>
                  </a:cubicBezTo>
                  <a:close/>
                </a:path>
              </a:pathLst>
            </a:custGeom>
            <a:solidFill>
              <a:srgbClr val="84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1" name="Freeform 221"/>
            <p:cNvSpPr>
              <a:spLocks/>
            </p:cNvSpPr>
            <p:nvPr/>
          </p:nvSpPr>
          <p:spPr bwMode="auto">
            <a:xfrm>
              <a:off x="5570587" y="11906"/>
              <a:ext cx="574675" cy="365125"/>
            </a:xfrm>
            <a:custGeom>
              <a:avLst/>
              <a:gdLst>
                <a:gd name="T0" fmla="*/ 208 w 211"/>
                <a:gd name="T1" fmla="*/ 134 h 134"/>
                <a:gd name="T2" fmla="*/ 205 w 211"/>
                <a:gd name="T3" fmla="*/ 132 h 134"/>
                <a:gd name="T4" fmla="*/ 190 w 211"/>
                <a:gd name="T5" fmla="*/ 111 h 134"/>
                <a:gd name="T6" fmla="*/ 170 w 211"/>
                <a:gd name="T7" fmla="*/ 78 h 134"/>
                <a:gd name="T8" fmla="*/ 148 w 211"/>
                <a:gd name="T9" fmla="*/ 39 h 134"/>
                <a:gd name="T10" fmla="*/ 115 w 211"/>
                <a:gd name="T11" fmla="*/ 19 h 134"/>
                <a:gd name="T12" fmla="*/ 109 w 211"/>
                <a:gd name="T13" fmla="*/ 19 h 134"/>
                <a:gd name="T14" fmla="*/ 107 w 211"/>
                <a:gd name="T15" fmla="*/ 19 h 134"/>
                <a:gd name="T16" fmla="*/ 84 w 211"/>
                <a:gd name="T17" fmla="*/ 15 h 134"/>
                <a:gd name="T18" fmla="*/ 68 w 211"/>
                <a:gd name="T19" fmla="*/ 9 h 134"/>
                <a:gd name="T20" fmla="*/ 58 w 211"/>
                <a:gd name="T21" fmla="*/ 6 h 134"/>
                <a:gd name="T22" fmla="*/ 45 w 211"/>
                <a:gd name="T23" fmla="*/ 7 h 134"/>
                <a:gd name="T24" fmla="*/ 32 w 211"/>
                <a:gd name="T25" fmla="*/ 17 h 134"/>
                <a:gd name="T26" fmla="*/ 24 w 211"/>
                <a:gd name="T27" fmla="*/ 56 h 134"/>
                <a:gd name="T28" fmla="*/ 6 w 211"/>
                <a:gd name="T29" fmla="*/ 94 h 134"/>
                <a:gd name="T30" fmla="*/ 1 w 211"/>
                <a:gd name="T31" fmla="*/ 94 h 134"/>
                <a:gd name="T32" fmla="*/ 1 w 211"/>
                <a:gd name="T33" fmla="*/ 90 h 134"/>
                <a:gd name="T34" fmla="*/ 18 w 211"/>
                <a:gd name="T35" fmla="*/ 55 h 134"/>
                <a:gd name="T36" fmla="*/ 27 w 211"/>
                <a:gd name="T37" fmla="*/ 15 h 134"/>
                <a:gd name="T38" fmla="*/ 44 w 211"/>
                <a:gd name="T39" fmla="*/ 1 h 134"/>
                <a:gd name="T40" fmla="*/ 60 w 211"/>
                <a:gd name="T41" fmla="*/ 1 h 134"/>
                <a:gd name="T42" fmla="*/ 69 w 211"/>
                <a:gd name="T43" fmla="*/ 3 h 134"/>
                <a:gd name="T44" fmla="*/ 86 w 211"/>
                <a:gd name="T45" fmla="*/ 9 h 134"/>
                <a:gd name="T46" fmla="*/ 106 w 211"/>
                <a:gd name="T47" fmla="*/ 13 h 134"/>
                <a:gd name="T48" fmla="*/ 107 w 211"/>
                <a:gd name="T49" fmla="*/ 13 h 134"/>
                <a:gd name="T50" fmla="*/ 108 w 211"/>
                <a:gd name="T51" fmla="*/ 13 h 134"/>
                <a:gd name="T52" fmla="*/ 115 w 211"/>
                <a:gd name="T53" fmla="*/ 13 h 134"/>
                <a:gd name="T54" fmla="*/ 153 w 211"/>
                <a:gd name="T55" fmla="*/ 35 h 134"/>
                <a:gd name="T56" fmla="*/ 175 w 211"/>
                <a:gd name="T57" fmla="*/ 76 h 134"/>
                <a:gd name="T58" fmla="*/ 195 w 211"/>
                <a:gd name="T59" fmla="*/ 107 h 134"/>
                <a:gd name="T60" fmla="*/ 210 w 211"/>
                <a:gd name="T61" fmla="*/ 129 h 134"/>
                <a:gd name="T62" fmla="*/ 209 w 211"/>
                <a:gd name="T63" fmla="*/ 133 h 134"/>
                <a:gd name="T64" fmla="*/ 208 w 211"/>
                <a:gd name="T6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1" h="134">
                  <a:moveTo>
                    <a:pt x="208" y="134"/>
                  </a:moveTo>
                  <a:cubicBezTo>
                    <a:pt x="207" y="134"/>
                    <a:pt x="206" y="133"/>
                    <a:pt x="205" y="132"/>
                  </a:cubicBezTo>
                  <a:cubicBezTo>
                    <a:pt x="203" y="129"/>
                    <a:pt x="198" y="122"/>
                    <a:pt x="190" y="111"/>
                  </a:cubicBezTo>
                  <a:cubicBezTo>
                    <a:pt x="180" y="97"/>
                    <a:pt x="174" y="86"/>
                    <a:pt x="170" y="78"/>
                  </a:cubicBezTo>
                  <a:cubicBezTo>
                    <a:pt x="161" y="59"/>
                    <a:pt x="153" y="46"/>
                    <a:pt x="148" y="39"/>
                  </a:cubicBezTo>
                  <a:cubicBezTo>
                    <a:pt x="138" y="25"/>
                    <a:pt x="127" y="18"/>
                    <a:pt x="115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8" y="19"/>
                    <a:pt x="107" y="19"/>
                    <a:pt x="107" y="19"/>
                  </a:cubicBezTo>
                  <a:cubicBezTo>
                    <a:pt x="100" y="20"/>
                    <a:pt x="93" y="18"/>
                    <a:pt x="84" y="15"/>
                  </a:cubicBezTo>
                  <a:cubicBezTo>
                    <a:pt x="77" y="11"/>
                    <a:pt x="71" y="9"/>
                    <a:pt x="68" y="9"/>
                  </a:cubicBezTo>
                  <a:cubicBezTo>
                    <a:pt x="64" y="8"/>
                    <a:pt x="61" y="7"/>
                    <a:pt x="58" y="6"/>
                  </a:cubicBezTo>
                  <a:cubicBezTo>
                    <a:pt x="56" y="6"/>
                    <a:pt x="52" y="6"/>
                    <a:pt x="45" y="7"/>
                  </a:cubicBezTo>
                  <a:cubicBezTo>
                    <a:pt x="39" y="8"/>
                    <a:pt x="35" y="11"/>
                    <a:pt x="32" y="17"/>
                  </a:cubicBezTo>
                  <a:cubicBezTo>
                    <a:pt x="30" y="23"/>
                    <a:pt x="27" y="36"/>
                    <a:pt x="24" y="56"/>
                  </a:cubicBezTo>
                  <a:cubicBezTo>
                    <a:pt x="20" y="73"/>
                    <a:pt x="14" y="86"/>
                    <a:pt x="6" y="94"/>
                  </a:cubicBezTo>
                  <a:cubicBezTo>
                    <a:pt x="5" y="95"/>
                    <a:pt x="3" y="95"/>
                    <a:pt x="1" y="94"/>
                  </a:cubicBezTo>
                  <a:cubicBezTo>
                    <a:pt x="0" y="93"/>
                    <a:pt x="0" y="91"/>
                    <a:pt x="1" y="90"/>
                  </a:cubicBezTo>
                  <a:cubicBezTo>
                    <a:pt x="9" y="82"/>
                    <a:pt x="14" y="70"/>
                    <a:pt x="18" y="55"/>
                  </a:cubicBezTo>
                  <a:cubicBezTo>
                    <a:pt x="21" y="34"/>
                    <a:pt x="24" y="22"/>
                    <a:pt x="27" y="15"/>
                  </a:cubicBezTo>
                  <a:cubicBezTo>
                    <a:pt x="30" y="7"/>
                    <a:pt x="36" y="2"/>
                    <a:pt x="44" y="1"/>
                  </a:cubicBezTo>
                  <a:cubicBezTo>
                    <a:pt x="52" y="0"/>
                    <a:pt x="57" y="0"/>
                    <a:pt x="60" y="1"/>
                  </a:cubicBezTo>
                  <a:cubicBezTo>
                    <a:pt x="63" y="2"/>
                    <a:pt x="66" y="2"/>
                    <a:pt x="69" y="3"/>
                  </a:cubicBezTo>
                  <a:cubicBezTo>
                    <a:pt x="73" y="4"/>
                    <a:pt x="78" y="6"/>
                    <a:pt x="86" y="9"/>
                  </a:cubicBezTo>
                  <a:cubicBezTo>
                    <a:pt x="94" y="12"/>
                    <a:pt x="101" y="14"/>
                    <a:pt x="106" y="1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7" y="13"/>
                    <a:pt x="108" y="13"/>
                    <a:pt x="108" y="13"/>
                  </a:cubicBezTo>
                  <a:cubicBezTo>
                    <a:pt x="115" y="13"/>
                    <a:pt x="115" y="13"/>
                    <a:pt x="115" y="13"/>
                  </a:cubicBezTo>
                  <a:cubicBezTo>
                    <a:pt x="129" y="12"/>
                    <a:pt x="142" y="20"/>
                    <a:pt x="153" y="35"/>
                  </a:cubicBezTo>
                  <a:cubicBezTo>
                    <a:pt x="158" y="42"/>
                    <a:pt x="166" y="56"/>
                    <a:pt x="175" y="76"/>
                  </a:cubicBezTo>
                  <a:cubicBezTo>
                    <a:pt x="179" y="84"/>
                    <a:pt x="186" y="94"/>
                    <a:pt x="195" y="107"/>
                  </a:cubicBezTo>
                  <a:cubicBezTo>
                    <a:pt x="203" y="119"/>
                    <a:pt x="208" y="126"/>
                    <a:pt x="210" y="129"/>
                  </a:cubicBezTo>
                  <a:cubicBezTo>
                    <a:pt x="211" y="131"/>
                    <a:pt x="211" y="132"/>
                    <a:pt x="209" y="133"/>
                  </a:cubicBezTo>
                  <a:cubicBezTo>
                    <a:pt x="209" y="134"/>
                    <a:pt x="208" y="134"/>
                    <a:pt x="208" y="134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path path="circl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2" name="Freeform 222"/>
            <p:cNvSpPr>
              <a:spLocks/>
            </p:cNvSpPr>
            <p:nvPr/>
          </p:nvSpPr>
          <p:spPr bwMode="auto">
            <a:xfrm>
              <a:off x="5468987" y="238919"/>
              <a:ext cx="125413" cy="125413"/>
            </a:xfrm>
            <a:custGeom>
              <a:avLst/>
              <a:gdLst>
                <a:gd name="T0" fmla="*/ 1 w 46"/>
                <a:gd name="T1" fmla="*/ 20 h 46"/>
                <a:gd name="T2" fmla="*/ 0 w 46"/>
                <a:gd name="T3" fmla="*/ 23 h 46"/>
                <a:gd name="T4" fmla="*/ 1 w 46"/>
                <a:gd name="T5" fmla="*/ 29 h 46"/>
                <a:gd name="T6" fmla="*/ 3 w 46"/>
                <a:gd name="T7" fmla="*/ 33 h 46"/>
                <a:gd name="T8" fmla="*/ 7 w 46"/>
                <a:gd name="T9" fmla="*/ 39 h 46"/>
                <a:gd name="T10" fmla="*/ 15 w 46"/>
                <a:gd name="T11" fmla="*/ 44 h 46"/>
                <a:gd name="T12" fmla="*/ 23 w 46"/>
                <a:gd name="T13" fmla="*/ 46 h 46"/>
                <a:gd name="T14" fmla="*/ 35 w 46"/>
                <a:gd name="T15" fmla="*/ 42 h 46"/>
                <a:gd name="T16" fmla="*/ 39 w 46"/>
                <a:gd name="T17" fmla="*/ 39 h 46"/>
                <a:gd name="T18" fmla="*/ 42 w 46"/>
                <a:gd name="T19" fmla="*/ 35 h 46"/>
                <a:gd name="T20" fmla="*/ 46 w 46"/>
                <a:gd name="T21" fmla="*/ 25 h 46"/>
                <a:gd name="T22" fmla="*/ 46 w 46"/>
                <a:gd name="T23" fmla="*/ 23 h 46"/>
                <a:gd name="T24" fmla="*/ 46 w 46"/>
                <a:gd name="T25" fmla="*/ 21 h 46"/>
                <a:gd name="T26" fmla="*/ 43 w 46"/>
                <a:gd name="T27" fmla="*/ 12 h 46"/>
                <a:gd name="T28" fmla="*/ 41 w 46"/>
                <a:gd name="T29" fmla="*/ 9 h 46"/>
                <a:gd name="T30" fmla="*/ 39 w 46"/>
                <a:gd name="T31" fmla="*/ 7 h 46"/>
                <a:gd name="T32" fmla="*/ 37 w 46"/>
                <a:gd name="T33" fmla="*/ 5 h 46"/>
                <a:gd name="T34" fmla="*/ 34 w 46"/>
                <a:gd name="T35" fmla="*/ 3 h 46"/>
                <a:gd name="T36" fmla="*/ 25 w 46"/>
                <a:gd name="T37" fmla="*/ 1 h 46"/>
                <a:gd name="T38" fmla="*/ 23 w 46"/>
                <a:gd name="T39" fmla="*/ 0 h 46"/>
                <a:gd name="T40" fmla="*/ 13 w 46"/>
                <a:gd name="T41" fmla="*/ 3 h 46"/>
                <a:gd name="T42" fmla="*/ 11 w 46"/>
                <a:gd name="T43" fmla="*/ 4 h 46"/>
                <a:gd name="T44" fmla="*/ 8 w 46"/>
                <a:gd name="T45" fmla="*/ 6 h 46"/>
                <a:gd name="T46" fmla="*/ 7 w 46"/>
                <a:gd name="T47" fmla="*/ 7 h 46"/>
                <a:gd name="T48" fmla="*/ 6 w 46"/>
                <a:gd name="T49" fmla="*/ 8 h 46"/>
                <a:gd name="T50" fmla="*/ 6 w 46"/>
                <a:gd name="T51" fmla="*/ 8 h 46"/>
                <a:gd name="T52" fmla="*/ 5 w 46"/>
                <a:gd name="T53" fmla="*/ 10 h 46"/>
                <a:gd name="T54" fmla="*/ 4 w 46"/>
                <a:gd name="T55" fmla="*/ 10 h 46"/>
                <a:gd name="T56" fmla="*/ 4 w 46"/>
                <a:gd name="T57" fmla="*/ 11 h 46"/>
                <a:gd name="T58" fmla="*/ 3 w 46"/>
                <a:gd name="T59" fmla="*/ 13 h 46"/>
                <a:gd name="T60" fmla="*/ 3 w 46"/>
                <a:gd name="T61" fmla="*/ 13 h 46"/>
                <a:gd name="T62" fmla="*/ 1 w 46"/>
                <a:gd name="T63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" h="46">
                  <a:moveTo>
                    <a:pt x="1" y="20"/>
                  </a:moveTo>
                  <a:cubicBezTo>
                    <a:pt x="0" y="21"/>
                    <a:pt x="0" y="22"/>
                    <a:pt x="0" y="23"/>
                  </a:cubicBezTo>
                  <a:cubicBezTo>
                    <a:pt x="0" y="25"/>
                    <a:pt x="1" y="27"/>
                    <a:pt x="1" y="29"/>
                  </a:cubicBezTo>
                  <a:cubicBezTo>
                    <a:pt x="2" y="31"/>
                    <a:pt x="2" y="32"/>
                    <a:pt x="3" y="33"/>
                  </a:cubicBezTo>
                  <a:cubicBezTo>
                    <a:pt x="4" y="35"/>
                    <a:pt x="5" y="37"/>
                    <a:pt x="7" y="39"/>
                  </a:cubicBezTo>
                  <a:cubicBezTo>
                    <a:pt x="9" y="41"/>
                    <a:pt x="12" y="43"/>
                    <a:pt x="15" y="44"/>
                  </a:cubicBezTo>
                  <a:cubicBezTo>
                    <a:pt x="18" y="45"/>
                    <a:pt x="20" y="46"/>
                    <a:pt x="23" y="46"/>
                  </a:cubicBezTo>
                  <a:cubicBezTo>
                    <a:pt x="28" y="46"/>
                    <a:pt x="32" y="44"/>
                    <a:pt x="35" y="42"/>
                  </a:cubicBezTo>
                  <a:cubicBezTo>
                    <a:pt x="37" y="41"/>
                    <a:pt x="38" y="40"/>
                    <a:pt x="39" y="39"/>
                  </a:cubicBezTo>
                  <a:cubicBezTo>
                    <a:pt x="40" y="38"/>
                    <a:pt x="41" y="37"/>
                    <a:pt x="42" y="35"/>
                  </a:cubicBezTo>
                  <a:cubicBezTo>
                    <a:pt x="44" y="32"/>
                    <a:pt x="45" y="29"/>
                    <a:pt x="46" y="25"/>
                  </a:cubicBezTo>
                  <a:cubicBezTo>
                    <a:pt x="46" y="24"/>
                    <a:pt x="46" y="24"/>
                    <a:pt x="46" y="23"/>
                  </a:cubicBezTo>
                  <a:cubicBezTo>
                    <a:pt x="46" y="22"/>
                    <a:pt x="46" y="22"/>
                    <a:pt x="46" y="21"/>
                  </a:cubicBezTo>
                  <a:cubicBezTo>
                    <a:pt x="45" y="18"/>
                    <a:pt x="45" y="15"/>
                    <a:pt x="43" y="12"/>
                  </a:cubicBezTo>
                  <a:cubicBezTo>
                    <a:pt x="43" y="11"/>
                    <a:pt x="42" y="10"/>
                    <a:pt x="41" y="9"/>
                  </a:cubicBezTo>
                  <a:cubicBezTo>
                    <a:pt x="40" y="8"/>
                    <a:pt x="40" y="8"/>
                    <a:pt x="39" y="7"/>
                  </a:cubicBezTo>
                  <a:cubicBezTo>
                    <a:pt x="38" y="6"/>
                    <a:pt x="38" y="6"/>
                    <a:pt x="37" y="5"/>
                  </a:cubicBezTo>
                  <a:cubicBezTo>
                    <a:pt x="36" y="5"/>
                    <a:pt x="35" y="4"/>
                    <a:pt x="34" y="3"/>
                  </a:cubicBezTo>
                  <a:cubicBezTo>
                    <a:pt x="32" y="2"/>
                    <a:pt x="29" y="1"/>
                    <a:pt x="25" y="1"/>
                  </a:cubicBezTo>
                  <a:cubicBezTo>
                    <a:pt x="25" y="0"/>
                    <a:pt x="24" y="0"/>
                    <a:pt x="23" y="0"/>
                  </a:cubicBezTo>
                  <a:cubicBezTo>
                    <a:pt x="20" y="0"/>
                    <a:pt x="16" y="1"/>
                    <a:pt x="13" y="3"/>
                  </a:cubicBezTo>
                  <a:cubicBezTo>
                    <a:pt x="13" y="3"/>
                    <a:pt x="12" y="3"/>
                    <a:pt x="11" y="4"/>
                  </a:cubicBezTo>
                  <a:cubicBezTo>
                    <a:pt x="10" y="4"/>
                    <a:pt x="9" y="5"/>
                    <a:pt x="8" y="6"/>
                  </a:cubicBezTo>
                  <a:cubicBezTo>
                    <a:pt x="8" y="6"/>
                    <a:pt x="7" y="7"/>
                    <a:pt x="7" y="7"/>
                  </a:cubicBezTo>
                  <a:cubicBezTo>
                    <a:pt x="7" y="7"/>
                    <a:pt x="7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5" y="9"/>
                    <a:pt x="5" y="10"/>
                  </a:cubicBezTo>
                  <a:cubicBezTo>
                    <a:pt x="5" y="10"/>
                    <a:pt x="5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3" y="12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5"/>
                    <a:pt x="1" y="18"/>
                    <a:pt x="1" y="2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4" name="Freeform 224"/>
            <p:cNvSpPr>
              <a:spLocks/>
            </p:cNvSpPr>
            <p:nvPr/>
          </p:nvSpPr>
          <p:spPr bwMode="auto">
            <a:xfrm>
              <a:off x="5507087" y="361156"/>
              <a:ext cx="763588" cy="201613"/>
            </a:xfrm>
            <a:custGeom>
              <a:avLst/>
              <a:gdLst>
                <a:gd name="T0" fmla="*/ 242 w 280"/>
                <a:gd name="T1" fmla="*/ 5 h 74"/>
                <a:gd name="T2" fmla="*/ 231 w 280"/>
                <a:gd name="T3" fmla="*/ 3 h 74"/>
                <a:gd name="T4" fmla="*/ 205 w 280"/>
                <a:gd name="T5" fmla="*/ 1 h 74"/>
                <a:gd name="T6" fmla="*/ 126 w 280"/>
                <a:gd name="T7" fmla="*/ 3 h 74"/>
                <a:gd name="T8" fmla="*/ 51 w 280"/>
                <a:gd name="T9" fmla="*/ 8 h 74"/>
                <a:gd name="T10" fmla="*/ 32 w 280"/>
                <a:gd name="T11" fmla="*/ 13 h 74"/>
                <a:gd name="T12" fmla="*/ 15 w 280"/>
                <a:gd name="T13" fmla="*/ 27 h 74"/>
                <a:gd name="T14" fmla="*/ 14 w 280"/>
                <a:gd name="T15" fmla="*/ 28 h 74"/>
                <a:gd name="T16" fmla="*/ 1 w 280"/>
                <a:gd name="T17" fmla="*/ 63 h 74"/>
                <a:gd name="T18" fmla="*/ 1 w 280"/>
                <a:gd name="T19" fmla="*/ 63 h 74"/>
                <a:gd name="T20" fmla="*/ 5 w 280"/>
                <a:gd name="T21" fmla="*/ 74 h 74"/>
                <a:gd name="T22" fmla="*/ 6 w 280"/>
                <a:gd name="T23" fmla="*/ 72 h 74"/>
                <a:gd name="T24" fmla="*/ 21 w 280"/>
                <a:gd name="T25" fmla="*/ 69 h 74"/>
                <a:gd name="T26" fmla="*/ 56 w 280"/>
                <a:gd name="T27" fmla="*/ 65 h 74"/>
                <a:gd name="T28" fmla="*/ 76 w 280"/>
                <a:gd name="T29" fmla="*/ 66 h 74"/>
                <a:gd name="T30" fmla="*/ 125 w 280"/>
                <a:gd name="T31" fmla="*/ 69 h 74"/>
                <a:gd name="T32" fmla="*/ 183 w 280"/>
                <a:gd name="T33" fmla="*/ 73 h 74"/>
                <a:gd name="T34" fmla="*/ 197 w 280"/>
                <a:gd name="T35" fmla="*/ 73 h 74"/>
                <a:gd name="T36" fmla="*/ 247 w 280"/>
                <a:gd name="T37" fmla="*/ 65 h 74"/>
                <a:gd name="T38" fmla="*/ 279 w 280"/>
                <a:gd name="T39" fmla="*/ 54 h 74"/>
                <a:gd name="T40" fmla="*/ 278 w 280"/>
                <a:gd name="T41" fmla="*/ 41 h 74"/>
                <a:gd name="T42" fmla="*/ 258 w 280"/>
                <a:gd name="T43" fmla="*/ 9 h 74"/>
                <a:gd name="T44" fmla="*/ 242 w 280"/>
                <a:gd name="T45" fmla="*/ 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0" h="74">
                  <a:moveTo>
                    <a:pt x="242" y="5"/>
                  </a:moveTo>
                  <a:cubicBezTo>
                    <a:pt x="239" y="4"/>
                    <a:pt x="235" y="3"/>
                    <a:pt x="231" y="3"/>
                  </a:cubicBezTo>
                  <a:cubicBezTo>
                    <a:pt x="224" y="2"/>
                    <a:pt x="215" y="1"/>
                    <a:pt x="205" y="1"/>
                  </a:cubicBezTo>
                  <a:cubicBezTo>
                    <a:pt x="190" y="0"/>
                    <a:pt x="163" y="0"/>
                    <a:pt x="126" y="3"/>
                  </a:cubicBezTo>
                  <a:cubicBezTo>
                    <a:pt x="90" y="5"/>
                    <a:pt x="64" y="6"/>
                    <a:pt x="51" y="8"/>
                  </a:cubicBezTo>
                  <a:cubicBezTo>
                    <a:pt x="44" y="8"/>
                    <a:pt x="38" y="10"/>
                    <a:pt x="32" y="13"/>
                  </a:cubicBezTo>
                  <a:cubicBezTo>
                    <a:pt x="26" y="17"/>
                    <a:pt x="20" y="21"/>
                    <a:pt x="15" y="27"/>
                  </a:cubicBezTo>
                  <a:cubicBezTo>
                    <a:pt x="15" y="27"/>
                    <a:pt x="14" y="28"/>
                    <a:pt x="14" y="28"/>
                  </a:cubicBezTo>
                  <a:cubicBezTo>
                    <a:pt x="5" y="38"/>
                    <a:pt x="1" y="50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9"/>
                    <a:pt x="1" y="73"/>
                    <a:pt x="5" y="74"/>
                  </a:cubicBezTo>
                  <a:cubicBezTo>
                    <a:pt x="5" y="73"/>
                    <a:pt x="5" y="73"/>
                    <a:pt x="6" y="72"/>
                  </a:cubicBezTo>
                  <a:cubicBezTo>
                    <a:pt x="10" y="71"/>
                    <a:pt x="16" y="70"/>
                    <a:pt x="21" y="69"/>
                  </a:cubicBezTo>
                  <a:cubicBezTo>
                    <a:pt x="33" y="66"/>
                    <a:pt x="45" y="65"/>
                    <a:pt x="56" y="65"/>
                  </a:cubicBezTo>
                  <a:cubicBezTo>
                    <a:pt x="60" y="65"/>
                    <a:pt x="66" y="66"/>
                    <a:pt x="76" y="66"/>
                  </a:cubicBezTo>
                  <a:cubicBezTo>
                    <a:pt x="88" y="67"/>
                    <a:pt x="104" y="68"/>
                    <a:pt x="125" y="69"/>
                  </a:cubicBezTo>
                  <a:cubicBezTo>
                    <a:pt x="162" y="72"/>
                    <a:pt x="182" y="73"/>
                    <a:pt x="183" y="73"/>
                  </a:cubicBezTo>
                  <a:cubicBezTo>
                    <a:pt x="188" y="73"/>
                    <a:pt x="193" y="73"/>
                    <a:pt x="197" y="73"/>
                  </a:cubicBezTo>
                  <a:cubicBezTo>
                    <a:pt x="213" y="72"/>
                    <a:pt x="230" y="69"/>
                    <a:pt x="247" y="65"/>
                  </a:cubicBezTo>
                  <a:cubicBezTo>
                    <a:pt x="263" y="62"/>
                    <a:pt x="273" y="58"/>
                    <a:pt x="279" y="54"/>
                  </a:cubicBezTo>
                  <a:cubicBezTo>
                    <a:pt x="280" y="52"/>
                    <a:pt x="280" y="48"/>
                    <a:pt x="278" y="41"/>
                  </a:cubicBezTo>
                  <a:cubicBezTo>
                    <a:pt x="274" y="24"/>
                    <a:pt x="268" y="14"/>
                    <a:pt x="258" y="9"/>
                  </a:cubicBezTo>
                  <a:cubicBezTo>
                    <a:pt x="256" y="8"/>
                    <a:pt x="251" y="7"/>
                    <a:pt x="242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37" name="Group 3336"/>
          <p:cNvGrpSpPr/>
          <p:nvPr/>
        </p:nvGrpSpPr>
        <p:grpSpPr>
          <a:xfrm>
            <a:off x="5926105" y="2375571"/>
            <a:ext cx="412675" cy="304335"/>
            <a:chOff x="254000" y="-369887"/>
            <a:chExt cx="665163" cy="490538"/>
          </a:xfrm>
        </p:grpSpPr>
        <p:sp>
          <p:nvSpPr>
            <p:cNvPr id="3243" name="Freeform 233"/>
            <p:cNvSpPr>
              <a:spLocks/>
            </p:cNvSpPr>
            <p:nvPr/>
          </p:nvSpPr>
          <p:spPr bwMode="auto">
            <a:xfrm>
              <a:off x="347663" y="-354012"/>
              <a:ext cx="506413" cy="387350"/>
            </a:xfrm>
            <a:custGeom>
              <a:avLst/>
              <a:gdLst>
                <a:gd name="T0" fmla="*/ 33 w 186"/>
                <a:gd name="T1" fmla="*/ 9 h 142"/>
                <a:gd name="T2" fmla="*/ 22 w 186"/>
                <a:gd name="T3" fmla="*/ 24 h 142"/>
                <a:gd name="T4" fmla="*/ 16 w 186"/>
                <a:gd name="T5" fmla="*/ 49 h 142"/>
                <a:gd name="T6" fmla="*/ 2 w 186"/>
                <a:gd name="T7" fmla="*/ 65 h 142"/>
                <a:gd name="T8" fmla="*/ 0 w 186"/>
                <a:gd name="T9" fmla="*/ 67 h 142"/>
                <a:gd name="T10" fmla="*/ 0 w 186"/>
                <a:gd name="T11" fmla="*/ 68 h 142"/>
                <a:gd name="T12" fmla="*/ 6 w 186"/>
                <a:gd name="T13" fmla="*/ 82 h 142"/>
                <a:gd name="T14" fmla="*/ 6 w 186"/>
                <a:gd name="T15" fmla="*/ 88 h 142"/>
                <a:gd name="T16" fmla="*/ 15 w 186"/>
                <a:gd name="T17" fmla="*/ 89 h 142"/>
                <a:gd name="T18" fmla="*/ 17 w 186"/>
                <a:gd name="T19" fmla="*/ 89 h 142"/>
                <a:gd name="T20" fmla="*/ 24 w 186"/>
                <a:gd name="T21" fmla="*/ 88 h 142"/>
                <a:gd name="T22" fmla="*/ 30 w 186"/>
                <a:gd name="T23" fmla="*/ 85 h 142"/>
                <a:gd name="T24" fmla="*/ 30 w 186"/>
                <a:gd name="T25" fmla="*/ 85 h 142"/>
                <a:gd name="T26" fmla="*/ 31 w 186"/>
                <a:gd name="T27" fmla="*/ 85 h 142"/>
                <a:gd name="T28" fmla="*/ 43 w 186"/>
                <a:gd name="T29" fmla="*/ 70 h 142"/>
                <a:gd name="T30" fmla="*/ 31 w 186"/>
                <a:gd name="T31" fmla="*/ 85 h 142"/>
                <a:gd name="T32" fmla="*/ 30 w 186"/>
                <a:gd name="T33" fmla="*/ 85 h 142"/>
                <a:gd name="T34" fmla="*/ 30 w 186"/>
                <a:gd name="T35" fmla="*/ 85 h 142"/>
                <a:gd name="T36" fmla="*/ 30 w 186"/>
                <a:gd name="T37" fmla="*/ 86 h 142"/>
                <a:gd name="T38" fmla="*/ 33 w 186"/>
                <a:gd name="T39" fmla="*/ 97 h 142"/>
                <a:gd name="T40" fmla="*/ 33 w 186"/>
                <a:gd name="T41" fmla="*/ 99 h 142"/>
                <a:gd name="T42" fmla="*/ 26 w 186"/>
                <a:gd name="T43" fmla="*/ 121 h 142"/>
                <a:gd name="T44" fmla="*/ 19 w 186"/>
                <a:gd name="T45" fmla="*/ 142 h 142"/>
                <a:gd name="T46" fmla="*/ 19 w 186"/>
                <a:gd name="T47" fmla="*/ 141 h 142"/>
                <a:gd name="T48" fmla="*/ 21 w 186"/>
                <a:gd name="T49" fmla="*/ 139 h 142"/>
                <a:gd name="T50" fmla="*/ 25 w 186"/>
                <a:gd name="T51" fmla="*/ 135 h 142"/>
                <a:gd name="T52" fmla="*/ 27 w 186"/>
                <a:gd name="T53" fmla="*/ 134 h 142"/>
                <a:gd name="T54" fmla="*/ 38 w 186"/>
                <a:gd name="T55" fmla="*/ 130 h 142"/>
                <a:gd name="T56" fmla="*/ 85 w 186"/>
                <a:gd name="T57" fmla="*/ 125 h 142"/>
                <a:gd name="T58" fmla="*/ 153 w 186"/>
                <a:gd name="T59" fmla="*/ 127 h 142"/>
                <a:gd name="T60" fmla="*/ 176 w 186"/>
                <a:gd name="T61" fmla="*/ 130 h 142"/>
                <a:gd name="T62" fmla="*/ 186 w 186"/>
                <a:gd name="T63" fmla="*/ 133 h 142"/>
                <a:gd name="T64" fmla="*/ 177 w 186"/>
                <a:gd name="T65" fmla="*/ 118 h 142"/>
                <a:gd name="T66" fmla="*/ 154 w 186"/>
                <a:gd name="T67" fmla="*/ 96 h 142"/>
                <a:gd name="T68" fmla="*/ 132 w 186"/>
                <a:gd name="T69" fmla="*/ 86 h 142"/>
                <a:gd name="T70" fmla="*/ 81 w 186"/>
                <a:gd name="T71" fmla="*/ 32 h 142"/>
                <a:gd name="T72" fmla="*/ 80 w 186"/>
                <a:gd name="T73" fmla="*/ 28 h 142"/>
                <a:gd name="T74" fmla="*/ 67 w 186"/>
                <a:gd name="T75" fmla="*/ 10 h 142"/>
                <a:gd name="T76" fmla="*/ 33 w 186"/>
                <a:gd name="T77" fmla="*/ 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6" h="142">
                  <a:moveTo>
                    <a:pt x="33" y="9"/>
                  </a:moveTo>
                  <a:cubicBezTo>
                    <a:pt x="28" y="12"/>
                    <a:pt x="25" y="18"/>
                    <a:pt x="22" y="24"/>
                  </a:cubicBezTo>
                  <a:cubicBezTo>
                    <a:pt x="21" y="26"/>
                    <a:pt x="19" y="35"/>
                    <a:pt x="16" y="49"/>
                  </a:cubicBezTo>
                  <a:cubicBezTo>
                    <a:pt x="15" y="53"/>
                    <a:pt x="11" y="58"/>
                    <a:pt x="2" y="65"/>
                  </a:cubicBezTo>
                  <a:cubicBezTo>
                    <a:pt x="1" y="66"/>
                    <a:pt x="1" y="67"/>
                    <a:pt x="0" y="6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4" y="72"/>
                    <a:pt x="6" y="77"/>
                    <a:pt x="6" y="82"/>
                  </a:cubicBezTo>
                  <a:cubicBezTo>
                    <a:pt x="6" y="84"/>
                    <a:pt x="6" y="86"/>
                    <a:pt x="6" y="88"/>
                  </a:cubicBezTo>
                  <a:cubicBezTo>
                    <a:pt x="8" y="88"/>
                    <a:pt x="11" y="89"/>
                    <a:pt x="15" y="89"/>
                  </a:cubicBezTo>
                  <a:cubicBezTo>
                    <a:pt x="16" y="89"/>
                    <a:pt x="16" y="89"/>
                    <a:pt x="17" y="89"/>
                  </a:cubicBezTo>
                  <a:cubicBezTo>
                    <a:pt x="20" y="89"/>
                    <a:pt x="22" y="89"/>
                    <a:pt x="24" y="88"/>
                  </a:cubicBezTo>
                  <a:cubicBezTo>
                    <a:pt x="26" y="87"/>
                    <a:pt x="28" y="86"/>
                    <a:pt x="30" y="85"/>
                  </a:cubicBezTo>
                  <a:cubicBezTo>
                    <a:pt x="30" y="85"/>
                    <a:pt x="30" y="85"/>
                    <a:pt x="30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5" y="82"/>
                    <a:pt x="39" y="77"/>
                    <a:pt x="43" y="70"/>
                  </a:cubicBezTo>
                  <a:cubicBezTo>
                    <a:pt x="39" y="77"/>
                    <a:pt x="35" y="82"/>
                    <a:pt x="31" y="85"/>
                  </a:cubicBezTo>
                  <a:cubicBezTo>
                    <a:pt x="31" y="85"/>
                    <a:pt x="31" y="85"/>
                    <a:pt x="30" y="85"/>
                  </a:cubicBezTo>
                  <a:cubicBezTo>
                    <a:pt x="30" y="85"/>
                    <a:pt x="30" y="85"/>
                    <a:pt x="30" y="85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32" y="90"/>
                    <a:pt x="32" y="94"/>
                    <a:pt x="33" y="97"/>
                  </a:cubicBezTo>
                  <a:cubicBezTo>
                    <a:pt x="33" y="98"/>
                    <a:pt x="33" y="98"/>
                    <a:pt x="33" y="99"/>
                  </a:cubicBezTo>
                  <a:cubicBezTo>
                    <a:pt x="33" y="104"/>
                    <a:pt x="31" y="111"/>
                    <a:pt x="26" y="121"/>
                  </a:cubicBezTo>
                  <a:cubicBezTo>
                    <a:pt x="22" y="130"/>
                    <a:pt x="19" y="137"/>
                    <a:pt x="19" y="142"/>
                  </a:cubicBezTo>
                  <a:cubicBezTo>
                    <a:pt x="19" y="141"/>
                    <a:pt x="19" y="141"/>
                    <a:pt x="19" y="141"/>
                  </a:cubicBezTo>
                  <a:cubicBezTo>
                    <a:pt x="20" y="140"/>
                    <a:pt x="21" y="139"/>
                    <a:pt x="21" y="139"/>
                  </a:cubicBezTo>
                  <a:cubicBezTo>
                    <a:pt x="22" y="138"/>
                    <a:pt x="24" y="136"/>
                    <a:pt x="25" y="135"/>
                  </a:cubicBezTo>
                  <a:cubicBezTo>
                    <a:pt x="26" y="135"/>
                    <a:pt x="27" y="134"/>
                    <a:pt x="27" y="134"/>
                  </a:cubicBezTo>
                  <a:cubicBezTo>
                    <a:pt x="30" y="132"/>
                    <a:pt x="34" y="131"/>
                    <a:pt x="38" y="130"/>
                  </a:cubicBezTo>
                  <a:cubicBezTo>
                    <a:pt x="47" y="126"/>
                    <a:pt x="63" y="125"/>
                    <a:pt x="85" y="125"/>
                  </a:cubicBezTo>
                  <a:cubicBezTo>
                    <a:pt x="121" y="125"/>
                    <a:pt x="144" y="125"/>
                    <a:pt x="153" y="127"/>
                  </a:cubicBezTo>
                  <a:cubicBezTo>
                    <a:pt x="162" y="128"/>
                    <a:pt x="170" y="129"/>
                    <a:pt x="176" y="130"/>
                  </a:cubicBezTo>
                  <a:cubicBezTo>
                    <a:pt x="180" y="131"/>
                    <a:pt x="184" y="132"/>
                    <a:pt x="186" y="133"/>
                  </a:cubicBezTo>
                  <a:cubicBezTo>
                    <a:pt x="183" y="127"/>
                    <a:pt x="179" y="122"/>
                    <a:pt x="177" y="118"/>
                  </a:cubicBezTo>
                  <a:cubicBezTo>
                    <a:pt x="170" y="107"/>
                    <a:pt x="162" y="99"/>
                    <a:pt x="154" y="96"/>
                  </a:cubicBezTo>
                  <a:cubicBezTo>
                    <a:pt x="145" y="92"/>
                    <a:pt x="138" y="89"/>
                    <a:pt x="132" y="86"/>
                  </a:cubicBezTo>
                  <a:cubicBezTo>
                    <a:pt x="110" y="78"/>
                    <a:pt x="93" y="60"/>
                    <a:pt x="81" y="32"/>
                  </a:cubicBezTo>
                  <a:cubicBezTo>
                    <a:pt x="81" y="30"/>
                    <a:pt x="80" y="29"/>
                    <a:pt x="80" y="28"/>
                  </a:cubicBezTo>
                  <a:cubicBezTo>
                    <a:pt x="77" y="20"/>
                    <a:pt x="72" y="14"/>
                    <a:pt x="67" y="10"/>
                  </a:cubicBezTo>
                  <a:cubicBezTo>
                    <a:pt x="58" y="0"/>
                    <a:pt x="47" y="0"/>
                    <a:pt x="33" y="9"/>
                  </a:cubicBezTo>
                  <a:close/>
                </a:path>
              </a:pathLst>
            </a:custGeom>
            <a:solidFill>
              <a:srgbClr val="E1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4" name="Freeform 234"/>
            <p:cNvSpPr>
              <a:spLocks/>
            </p:cNvSpPr>
            <p:nvPr/>
          </p:nvSpPr>
          <p:spPr bwMode="auto">
            <a:xfrm>
              <a:off x="355600" y="-171449"/>
              <a:ext cx="117475" cy="212725"/>
            </a:xfrm>
            <a:custGeom>
              <a:avLst/>
              <a:gdLst>
                <a:gd name="T0" fmla="*/ 16 w 43"/>
                <a:gd name="T1" fmla="*/ 78 h 78"/>
                <a:gd name="T2" fmla="*/ 15 w 43"/>
                <a:gd name="T3" fmla="*/ 78 h 78"/>
                <a:gd name="T4" fmla="*/ 13 w 43"/>
                <a:gd name="T5" fmla="*/ 74 h 78"/>
                <a:gd name="T6" fmla="*/ 20 w 43"/>
                <a:gd name="T7" fmla="*/ 53 h 78"/>
                <a:gd name="T8" fmla="*/ 27 w 43"/>
                <a:gd name="T9" fmla="*/ 32 h 78"/>
                <a:gd name="T10" fmla="*/ 27 w 43"/>
                <a:gd name="T11" fmla="*/ 30 h 78"/>
                <a:gd name="T12" fmla="*/ 25 w 43"/>
                <a:gd name="T13" fmla="*/ 23 h 78"/>
                <a:gd name="T14" fmla="*/ 22 w 43"/>
                <a:gd name="T15" fmla="*/ 24 h 78"/>
                <a:gd name="T16" fmla="*/ 14 w 43"/>
                <a:gd name="T17" fmla="*/ 25 h 78"/>
                <a:gd name="T18" fmla="*/ 12 w 43"/>
                <a:gd name="T19" fmla="*/ 25 h 78"/>
                <a:gd name="T20" fmla="*/ 2 w 43"/>
                <a:gd name="T21" fmla="*/ 24 h 78"/>
                <a:gd name="T22" fmla="*/ 0 w 43"/>
                <a:gd name="T23" fmla="*/ 20 h 78"/>
                <a:gd name="T24" fmla="*/ 3 w 43"/>
                <a:gd name="T25" fmla="*/ 18 h 78"/>
                <a:gd name="T26" fmla="*/ 12 w 43"/>
                <a:gd name="T27" fmla="*/ 19 h 78"/>
                <a:gd name="T28" fmla="*/ 14 w 43"/>
                <a:gd name="T29" fmla="*/ 19 h 78"/>
                <a:gd name="T30" fmla="*/ 20 w 43"/>
                <a:gd name="T31" fmla="*/ 18 h 78"/>
                <a:gd name="T32" fmla="*/ 25 w 43"/>
                <a:gd name="T33" fmla="*/ 16 h 78"/>
                <a:gd name="T34" fmla="*/ 25 w 43"/>
                <a:gd name="T35" fmla="*/ 16 h 78"/>
                <a:gd name="T36" fmla="*/ 26 w 43"/>
                <a:gd name="T37" fmla="*/ 15 h 78"/>
                <a:gd name="T38" fmla="*/ 26 w 43"/>
                <a:gd name="T39" fmla="*/ 15 h 78"/>
                <a:gd name="T40" fmla="*/ 37 w 43"/>
                <a:gd name="T41" fmla="*/ 2 h 78"/>
                <a:gd name="T42" fmla="*/ 41 w 43"/>
                <a:gd name="T43" fmla="*/ 1 h 78"/>
                <a:gd name="T44" fmla="*/ 43 w 43"/>
                <a:gd name="T45" fmla="*/ 5 h 78"/>
                <a:gd name="T46" fmla="*/ 31 w 43"/>
                <a:gd name="T47" fmla="*/ 19 h 78"/>
                <a:gd name="T48" fmla="*/ 33 w 43"/>
                <a:gd name="T49" fmla="*/ 30 h 78"/>
                <a:gd name="T50" fmla="*/ 33 w 43"/>
                <a:gd name="T51" fmla="*/ 31 h 78"/>
                <a:gd name="T52" fmla="*/ 33 w 43"/>
                <a:gd name="T53" fmla="*/ 32 h 78"/>
                <a:gd name="T54" fmla="*/ 26 w 43"/>
                <a:gd name="T55" fmla="*/ 55 h 78"/>
                <a:gd name="T56" fmla="*/ 19 w 43"/>
                <a:gd name="T57" fmla="*/ 75 h 78"/>
                <a:gd name="T58" fmla="*/ 16 w 43"/>
                <a:gd name="T5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78">
                  <a:moveTo>
                    <a:pt x="16" y="78"/>
                  </a:moveTo>
                  <a:cubicBezTo>
                    <a:pt x="15" y="78"/>
                    <a:pt x="15" y="78"/>
                    <a:pt x="15" y="78"/>
                  </a:cubicBezTo>
                  <a:cubicBezTo>
                    <a:pt x="14" y="77"/>
                    <a:pt x="12" y="76"/>
                    <a:pt x="13" y="74"/>
                  </a:cubicBezTo>
                  <a:cubicBezTo>
                    <a:pt x="13" y="69"/>
                    <a:pt x="16" y="62"/>
                    <a:pt x="20" y="53"/>
                  </a:cubicBezTo>
                  <a:cubicBezTo>
                    <a:pt x="26" y="42"/>
                    <a:pt x="27" y="36"/>
                    <a:pt x="27" y="32"/>
                  </a:cubicBezTo>
                  <a:cubicBezTo>
                    <a:pt x="27" y="31"/>
                    <a:pt x="27" y="31"/>
                    <a:pt x="27" y="30"/>
                  </a:cubicBezTo>
                  <a:cubicBezTo>
                    <a:pt x="27" y="28"/>
                    <a:pt x="26" y="25"/>
                    <a:pt x="25" y="23"/>
                  </a:cubicBezTo>
                  <a:cubicBezTo>
                    <a:pt x="24" y="23"/>
                    <a:pt x="23" y="24"/>
                    <a:pt x="22" y="24"/>
                  </a:cubicBezTo>
                  <a:cubicBezTo>
                    <a:pt x="19" y="25"/>
                    <a:pt x="17" y="25"/>
                    <a:pt x="14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8" y="25"/>
                    <a:pt x="5" y="24"/>
                    <a:pt x="2" y="24"/>
                  </a:cubicBezTo>
                  <a:cubicBezTo>
                    <a:pt x="1" y="23"/>
                    <a:pt x="0" y="22"/>
                    <a:pt x="0" y="20"/>
                  </a:cubicBezTo>
                  <a:cubicBezTo>
                    <a:pt x="0" y="18"/>
                    <a:pt x="2" y="17"/>
                    <a:pt x="3" y="18"/>
                  </a:cubicBezTo>
                  <a:cubicBezTo>
                    <a:pt x="7" y="18"/>
                    <a:pt x="9" y="19"/>
                    <a:pt x="12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6" y="19"/>
                    <a:pt x="18" y="19"/>
                    <a:pt x="20" y="18"/>
                  </a:cubicBezTo>
                  <a:cubicBezTo>
                    <a:pt x="22" y="18"/>
                    <a:pt x="24" y="17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6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30" y="13"/>
                    <a:pt x="34" y="8"/>
                    <a:pt x="37" y="2"/>
                  </a:cubicBezTo>
                  <a:cubicBezTo>
                    <a:pt x="38" y="0"/>
                    <a:pt x="40" y="0"/>
                    <a:pt x="41" y="1"/>
                  </a:cubicBezTo>
                  <a:cubicBezTo>
                    <a:pt x="43" y="2"/>
                    <a:pt x="43" y="3"/>
                    <a:pt x="43" y="5"/>
                  </a:cubicBezTo>
                  <a:cubicBezTo>
                    <a:pt x="39" y="11"/>
                    <a:pt x="35" y="16"/>
                    <a:pt x="31" y="19"/>
                  </a:cubicBezTo>
                  <a:cubicBezTo>
                    <a:pt x="32" y="23"/>
                    <a:pt x="32" y="27"/>
                    <a:pt x="33" y="30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2"/>
                  </a:cubicBezTo>
                  <a:cubicBezTo>
                    <a:pt x="33" y="37"/>
                    <a:pt x="31" y="45"/>
                    <a:pt x="26" y="55"/>
                  </a:cubicBezTo>
                  <a:cubicBezTo>
                    <a:pt x="21" y="64"/>
                    <a:pt x="19" y="70"/>
                    <a:pt x="19" y="75"/>
                  </a:cubicBezTo>
                  <a:cubicBezTo>
                    <a:pt x="18" y="76"/>
                    <a:pt x="17" y="78"/>
                    <a:pt x="16" y="78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5" name="Freeform 235"/>
            <p:cNvSpPr>
              <a:spLocks/>
            </p:cNvSpPr>
            <p:nvPr/>
          </p:nvSpPr>
          <p:spPr bwMode="auto">
            <a:xfrm>
              <a:off x="338138" y="-369887"/>
              <a:ext cx="527050" cy="387350"/>
            </a:xfrm>
            <a:custGeom>
              <a:avLst/>
              <a:gdLst>
                <a:gd name="T0" fmla="*/ 189 w 193"/>
                <a:gd name="T1" fmla="*/ 142 h 142"/>
                <a:gd name="T2" fmla="*/ 187 w 193"/>
                <a:gd name="T3" fmla="*/ 141 h 142"/>
                <a:gd name="T4" fmla="*/ 177 w 193"/>
                <a:gd name="T5" fmla="*/ 125 h 142"/>
                <a:gd name="T6" fmla="*/ 156 w 193"/>
                <a:gd name="T7" fmla="*/ 104 h 142"/>
                <a:gd name="T8" fmla="*/ 144 w 193"/>
                <a:gd name="T9" fmla="*/ 99 h 142"/>
                <a:gd name="T10" fmla="*/ 134 w 193"/>
                <a:gd name="T11" fmla="*/ 95 h 142"/>
                <a:gd name="T12" fmla="*/ 82 w 193"/>
                <a:gd name="T13" fmla="*/ 39 h 142"/>
                <a:gd name="T14" fmla="*/ 81 w 193"/>
                <a:gd name="T15" fmla="*/ 37 h 142"/>
                <a:gd name="T16" fmla="*/ 80 w 193"/>
                <a:gd name="T17" fmla="*/ 35 h 142"/>
                <a:gd name="T18" fmla="*/ 68 w 193"/>
                <a:gd name="T19" fmla="*/ 18 h 142"/>
                <a:gd name="T20" fmla="*/ 68 w 193"/>
                <a:gd name="T21" fmla="*/ 18 h 142"/>
                <a:gd name="T22" fmla="*/ 38 w 193"/>
                <a:gd name="T23" fmla="*/ 17 h 142"/>
                <a:gd name="T24" fmla="*/ 28 w 193"/>
                <a:gd name="T25" fmla="*/ 32 h 142"/>
                <a:gd name="T26" fmla="*/ 22 w 193"/>
                <a:gd name="T27" fmla="*/ 56 h 142"/>
                <a:gd name="T28" fmla="*/ 7 w 193"/>
                <a:gd name="T29" fmla="*/ 73 h 142"/>
                <a:gd name="T30" fmla="*/ 5 w 193"/>
                <a:gd name="T31" fmla="*/ 76 h 142"/>
                <a:gd name="T32" fmla="*/ 1 w 193"/>
                <a:gd name="T33" fmla="*/ 76 h 142"/>
                <a:gd name="T34" fmla="*/ 1 w 193"/>
                <a:gd name="T35" fmla="*/ 71 h 142"/>
                <a:gd name="T36" fmla="*/ 4 w 193"/>
                <a:gd name="T37" fmla="*/ 69 h 142"/>
                <a:gd name="T38" fmla="*/ 16 w 193"/>
                <a:gd name="T39" fmla="*/ 55 h 142"/>
                <a:gd name="T40" fmla="*/ 22 w 193"/>
                <a:gd name="T41" fmla="*/ 29 h 142"/>
                <a:gd name="T42" fmla="*/ 34 w 193"/>
                <a:gd name="T43" fmla="*/ 12 h 142"/>
                <a:gd name="T44" fmla="*/ 72 w 193"/>
                <a:gd name="T45" fmla="*/ 13 h 142"/>
                <a:gd name="T46" fmla="*/ 86 w 193"/>
                <a:gd name="T47" fmla="*/ 32 h 142"/>
                <a:gd name="T48" fmla="*/ 86 w 193"/>
                <a:gd name="T49" fmla="*/ 35 h 142"/>
                <a:gd name="T50" fmla="*/ 87 w 193"/>
                <a:gd name="T51" fmla="*/ 36 h 142"/>
                <a:gd name="T52" fmla="*/ 136 w 193"/>
                <a:gd name="T53" fmla="*/ 89 h 142"/>
                <a:gd name="T54" fmla="*/ 146 w 193"/>
                <a:gd name="T55" fmla="*/ 94 h 142"/>
                <a:gd name="T56" fmla="*/ 158 w 193"/>
                <a:gd name="T57" fmla="*/ 99 h 142"/>
                <a:gd name="T58" fmla="*/ 182 w 193"/>
                <a:gd name="T59" fmla="*/ 122 h 142"/>
                <a:gd name="T60" fmla="*/ 192 w 193"/>
                <a:gd name="T61" fmla="*/ 138 h 142"/>
                <a:gd name="T62" fmla="*/ 191 w 193"/>
                <a:gd name="T63" fmla="*/ 142 h 142"/>
                <a:gd name="T64" fmla="*/ 189 w 193"/>
                <a:gd name="T6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3" h="142">
                  <a:moveTo>
                    <a:pt x="189" y="142"/>
                  </a:moveTo>
                  <a:cubicBezTo>
                    <a:pt x="188" y="142"/>
                    <a:pt x="187" y="142"/>
                    <a:pt x="187" y="141"/>
                  </a:cubicBezTo>
                  <a:cubicBezTo>
                    <a:pt x="183" y="135"/>
                    <a:pt x="180" y="130"/>
                    <a:pt x="177" y="125"/>
                  </a:cubicBezTo>
                  <a:cubicBezTo>
                    <a:pt x="170" y="115"/>
                    <a:pt x="163" y="108"/>
                    <a:pt x="156" y="104"/>
                  </a:cubicBezTo>
                  <a:cubicBezTo>
                    <a:pt x="151" y="102"/>
                    <a:pt x="147" y="101"/>
                    <a:pt x="144" y="99"/>
                  </a:cubicBezTo>
                  <a:cubicBezTo>
                    <a:pt x="140" y="98"/>
                    <a:pt x="137" y="96"/>
                    <a:pt x="134" y="95"/>
                  </a:cubicBezTo>
                  <a:cubicBezTo>
                    <a:pt x="111" y="87"/>
                    <a:pt x="94" y="68"/>
                    <a:pt x="82" y="39"/>
                  </a:cubicBezTo>
                  <a:cubicBezTo>
                    <a:pt x="81" y="38"/>
                    <a:pt x="81" y="37"/>
                    <a:pt x="81" y="37"/>
                  </a:cubicBezTo>
                  <a:cubicBezTo>
                    <a:pt x="81" y="36"/>
                    <a:pt x="80" y="35"/>
                    <a:pt x="80" y="35"/>
                  </a:cubicBezTo>
                  <a:cubicBezTo>
                    <a:pt x="77" y="27"/>
                    <a:pt x="73" y="22"/>
                    <a:pt x="68" y="18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0" y="9"/>
                    <a:pt x="50" y="9"/>
                    <a:pt x="38" y="17"/>
                  </a:cubicBezTo>
                  <a:cubicBezTo>
                    <a:pt x="34" y="20"/>
                    <a:pt x="30" y="25"/>
                    <a:pt x="28" y="32"/>
                  </a:cubicBezTo>
                  <a:cubicBezTo>
                    <a:pt x="27" y="34"/>
                    <a:pt x="24" y="45"/>
                    <a:pt x="22" y="56"/>
                  </a:cubicBezTo>
                  <a:cubicBezTo>
                    <a:pt x="21" y="60"/>
                    <a:pt x="16" y="66"/>
                    <a:pt x="7" y="73"/>
                  </a:cubicBezTo>
                  <a:cubicBezTo>
                    <a:pt x="6" y="74"/>
                    <a:pt x="6" y="75"/>
                    <a:pt x="5" y="76"/>
                  </a:cubicBezTo>
                  <a:cubicBezTo>
                    <a:pt x="4" y="77"/>
                    <a:pt x="2" y="77"/>
                    <a:pt x="1" y="76"/>
                  </a:cubicBezTo>
                  <a:cubicBezTo>
                    <a:pt x="0" y="74"/>
                    <a:pt x="0" y="72"/>
                    <a:pt x="1" y="71"/>
                  </a:cubicBezTo>
                  <a:cubicBezTo>
                    <a:pt x="2" y="70"/>
                    <a:pt x="2" y="70"/>
                    <a:pt x="4" y="69"/>
                  </a:cubicBezTo>
                  <a:cubicBezTo>
                    <a:pt x="13" y="60"/>
                    <a:pt x="16" y="56"/>
                    <a:pt x="16" y="55"/>
                  </a:cubicBezTo>
                  <a:cubicBezTo>
                    <a:pt x="20" y="38"/>
                    <a:pt x="21" y="31"/>
                    <a:pt x="22" y="29"/>
                  </a:cubicBezTo>
                  <a:cubicBezTo>
                    <a:pt x="25" y="22"/>
                    <a:pt x="29" y="16"/>
                    <a:pt x="34" y="12"/>
                  </a:cubicBezTo>
                  <a:cubicBezTo>
                    <a:pt x="53" y="0"/>
                    <a:pt x="65" y="6"/>
                    <a:pt x="72" y="13"/>
                  </a:cubicBezTo>
                  <a:cubicBezTo>
                    <a:pt x="78" y="18"/>
                    <a:pt x="82" y="24"/>
                    <a:pt x="86" y="32"/>
                  </a:cubicBezTo>
                  <a:cubicBezTo>
                    <a:pt x="86" y="33"/>
                    <a:pt x="86" y="34"/>
                    <a:pt x="86" y="35"/>
                  </a:cubicBezTo>
                  <a:cubicBezTo>
                    <a:pt x="87" y="35"/>
                    <a:pt x="87" y="36"/>
                    <a:pt x="87" y="36"/>
                  </a:cubicBezTo>
                  <a:cubicBezTo>
                    <a:pt x="99" y="64"/>
                    <a:pt x="115" y="82"/>
                    <a:pt x="136" y="89"/>
                  </a:cubicBezTo>
                  <a:cubicBezTo>
                    <a:pt x="139" y="91"/>
                    <a:pt x="143" y="92"/>
                    <a:pt x="146" y="94"/>
                  </a:cubicBezTo>
                  <a:cubicBezTo>
                    <a:pt x="150" y="95"/>
                    <a:pt x="154" y="97"/>
                    <a:pt x="158" y="99"/>
                  </a:cubicBezTo>
                  <a:cubicBezTo>
                    <a:pt x="167" y="103"/>
                    <a:pt x="175" y="111"/>
                    <a:pt x="182" y="122"/>
                  </a:cubicBezTo>
                  <a:cubicBezTo>
                    <a:pt x="185" y="126"/>
                    <a:pt x="188" y="132"/>
                    <a:pt x="192" y="138"/>
                  </a:cubicBezTo>
                  <a:cubicBezTo>
                    <a:pt x="193" y="139"/>
                    <a:pt x="192" y="141"/>
                    <a:pt x="191" y="142"/>
                  </a:cubicBezTo>
                  <a:cubicBezTo>
                    <a:pt x="190" y="142"/>
                    <a:pt x="190" y="142"/>
                    <a:pt x="189" y="142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6" name="Freeform 236"/>
            <p:cNvSpPr>
              <a:spLocks/>
            </p:cNvSpPr>
            <p:nvPr/>
          </p:nvSpPr>
          <p:spPr bwMode="auto">
            <a:xfrm>
              <a:off x="254000" y="-184149"/>
              <a:ext cx="109538" cy="109538"/>
            </a:xfrm>
            <a:custGeom>
              <a:avLst/>
              <a:gdLst>
                <a:gd name="T0" fmla="*/ 40 w 40"/>
                <a:gd name="T1" fmla="*/ 20 h 40"/>
                <a:gd name="T2" fmla="*/ 34 w 40"/>
                <a:gd name="T3" fmla="*/ 6 h 40"/>
                <a:gd name="T4" fmla="*/ 34 w 40"/>
                <a:gd name="T5" fmla="*/ 5 h 40"/>
                <a:gd name="T6" fmla="*/ 20 w 40"/>
                <a:gd name="T7" fmla="*/ 0 h 40"/>
                <a:gd name="T8" fmla="*/ 8 w 40"/>
                <a:gd name="T9" fmla="*/ 4 h 40"/>
                <a:gd name="T10" fmla="*/ 6 w 40"/>
                <a:gd name="T11" fmla="*/ 6 h 40"/>
                <a:gd name="T12" fmla="*/ 0 w 40"/>
                <a:gd name="T13" fmla="*/ 20 h 40"/>
                <a:gd name="T14" fmla="*/ 1 w 40"/>
                <a:gd name="T15" fmla="*/ 22 h 40"/>
                <a:gd name="T16" fmla="*/ 6 w 40"/>
                <a:gd name="T17" fmla="*/ 34 h 40"/>
                <a:gd name="T18" fmla="*/ 11 w 40"/>
                <a:gd name="T19" fmla="*/ 38 h 40"/>
                <a:gd name="T20" fmla="*/ 20 w 40"/>
                <a:gd name="T21" fmla="*/ 40 h 40"/>
                <a:gd name="T22" fmla="*/ 34 w 40"/>
                <a:gd name="T23" fmla="*/ 34 h 40"/>
                <a:gd name="T24" fmla="*/ 40 w 40"/>
                <a:gd name="T25" fmla="*/ 26 h 40"/>
                <a:gd name="T26" fmla="*/ 40 w 40"/>
                <a:gd name="T2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0">
                  <a:moveTo>
                    <a:pt x="40" y="20"/>
                  </a:moveTo>
                  <a:cubicBezTo>
                    <a:pt x="40" y="15"/>
                    <a:pt x="38" y="10"/>
                    <a:pt x="34" y="6"/>
                  </a:cubicBezTo>
                  <a:cubicBezTo>
                    <a:pt x="34" y="6"/>
                    <a:pt x="34" y="6"/>
                    <a:pt x="34" y="5"/>
                  </a:cubicBezTo>
                  <a:cubicBezTo>
                    <a:pt x="30" y="2"/>
                    <a:pt x="26" y="0"/>
                    <a:pt x="20" y="0"/>
                  </a:cubicBezTo>
                  <a:cubicBezTo>
                    <a:pt x="16" y="0"/>
                    <a:pt x="12" y="2"/>
                    <a:pt x="8" y="4"/>
                  </a:cubicBezTo>
                  <a:cubicBezTo>
                    <a:pt x="8" y="5"/>
                    <a:pt x="7" y="5"/>
                    <a:pt x="6" y="6"/>
                  </a:cubicBezTo>
                  <a:cubicBezTo>
                    <a:pt x="2" y="10"/>
                    <a:pt x="0" y="15"/>
                    <a:pt x="0" y="20"/>
                  </a:cubicBezTo>
                  <a:cubicBezTo>
                    <a:pt x="0" y="21"/>
                    <a:pt x="0" y="21"/>
                    <a:pt x="1" y="22"/>
                  </a:cubicBezTo>
                  <a:cubicBezTo>
                    <a:pt x="1" y="27"/>
                    <a:pt x="3" y="31"/>
                    <a:pt x="6" y="34"/>
                  </a:cubicBezTo>
                  <a:cubicBezTo>
                    <a:pt x="8" y="36"/>
                    <a:pt x="9" y="37"/>
                    <a:pt x="11" y="38"/>
                  </a:cubicBezTo>
                  <a:cubicBezTo>
                    <a:pt x="14" y="39"/>
                    <a:pt x="17" y="40"/>
                    <a:pt x="20" y="40"/>
                  </a:cubicBezTo>
                  <a:cubicBezTo>
                    <a:pt x="26" y="40"/>
                    <a:pt x="31" y="38"/>
                    <a:pt x="34" y="34"/>
                  </a:cubicBezTo>
                  <a:cubicBezTo>
                    <a:pt x="37" y="32"/>
                    <a:pt x="39" y="29"/>
                    <a:pt x="40" y="26"/>
                  </a:cubicBezTo>
                  <a:cubicBezTo>
                    <a:pt x="40" y="24"/>
                    <a:pt x="40" y="22"/>
                    <a:pt x="40" y="2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8" name="Freeform 238"/>
            <p:cNvSpPr>
              <a:spLocks/>
            </p:cNvSpPr>
            <p:nvPr/>
          </p:nvSpPr>
          <p:spPr bwMode="auto">
            <a:xfrm>
              <a:off x="379413" y="-12699"/>
              <a:ext cx="539750" cy="133350"/>
            </a:xfrm>
            <a:custGeom>
              <a:avLst/>
              <a:gdLst>
                <a:gd name="T0" fmla="*/ 73 w 198"/>
                <a:gd name="T1" fmla="*/ 0 h 49"/>
                <a:gd name="T2" fmla="*/ 26 w 198"/>
                <a:gd name="T3" fmla="*/ 5 h 49"/>
                <a:gd name="T4" fmla="*/ 15 w 198"/>
                <a:gd name="T5" fmla="*/ 9 h 49"/>
                <a:gd name="T6" fmla="*/ 13 w 198"/>
                <a:gd name="T7" fmla="*/ 10 h 49"/>
                <a:gd name="T8" fmla="*/ 9 w 198"/>
                <a:gd name="T9" fmla="*/ 14 h 49"/>
                <a:gd name="T10" fmla="*/ 7 w 198"/>
                <a:gd name="T11" fmla="*/ 16 h 49"/>
                <a:gd name="T12" fmla="*/ 7 w 198"/>
                <a:gd name="T13" fmla="*/ 17 h 49"/>
                <a:gd name="T14" fmla="*/ 6 w 198"/>
                <a:gd name="T15" fmla="*/ 17 h 49"/>
                <a:gd name="T16" fmla="*/ 5 w 198"/>
                <a:gd name="T17" fmla="*/ 19 h 49"/>
                <a:gd name="T18" fmla="*/ 0 w 198"/>
                <a:gd name="T19" fmla="*/ 34 h 49"/>
                <a:gd name="T20" fmla="*/ 2 w 198"/>
                <a:gd name="T21" fmla="*/ 45 h 49"/>
                <a:gd name="T22" fmla="*/ 5 w 198"/>
                <a:gd name="T23" fmla="*/ 49 h 49"/>
                <a:gd name="T24" fmla="*/ 6 w 198"/>
                <a:gd name="T25" fmla="*/ 48 h 49"/>
                <a:gd name="T26" fmla="*/ 6 w 198"/>
                <a:gd name="T27" fmla="*/ 48 h 49"/>
                <a:gd name="T28" fmla="*/ 83 w 198"/>
                <a:gd name="T29" fmla="*/ 38 h 49"/>
                <a:gd name="T30" fmla="*/ 149 w 198"/>
                <a:gd name="T31" fmla="*/ 42 h 49"/>
                <a:gd name="T32" fmla="*/ 194 w 198"/>
                <a:gd name="T33" fmla="*/ 46 h 49"/>
                <a:gd name="T34" fmla="*/ 197 w 198"/>
                <a:gd name="T35" fmla="*/ 45 h 49"/>
                <a:gd name="T36" fmla="*/ 197 w 198"/>
                <a:gd name="T37" fmla="*/ 45 h 49"/>
                <a:gd name="T38" fmla="*/ 198 w 198"/>
                <a:gd name="T39" fmla="*/ 43 h 49"/>
                <a:gd name="T40" fmla="*/ 198 w 198"/>
                <a:gd name="T41" fmla="*/ 36 h 49"/>
                <a:gd name="T42" fmla="*/ 183 w 198"/>
                <a:gd name="T43" fmla="*/ 13 h 49"/>
                <a:gd name="T44" fmla="*/ 178 w 198"/>
                <a:gd name="T45" fmla="*/ 11 h 49"/>
                <a:gd name="T46" fmla="*/ 174 w 198"/>
                <a:gd name="T47" fmla="*/ 8 h 49"/>
                <a:gd name="T48" fmla="*/ 164 w 198"/>
                <a:gd name="T49" fmla="*/ 5 h 49"/>
                <a:gd name="T50" fmla="*/ 141 w 198"/>
                <a:gd name="T51" fmla="*/ 2 h 49"/>
                <a:gd name="T52" fmla="*/ 73 w 198"/>
                <a:gd name="T5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8" h="49">
                  <a:moveTo>
                    <a:pt x="73" y="0"/>
                  </a:moveTo>
                  <a:cubicBezTo>
                    <a:pt x="51" y="0"/>
                    <a:pt x="35" y="1"/>
                    <a:pt x="26" y="5"/>
                  </a:cubicBezTo>
                  <a:cubicBezTo>
                    <a:pt x="22" y="6"/>
                    <a:pt x="18" y="7"/>
                    <a:pt x="15" y="9"/>
                  </a:cubicBezTo>
                  <a:cubicBezTo>
                    <a:pt x="15" y="9"/>
                    <a:pt x="14" y="10"/>
                    <a:pt x="13" y="10"/>
                  </a:cubicBezTo>
                  <a:cubicBezTo>
                    <a:pt x="12" y="11"/>
                    <a:pt x="10" y="13"/>
                    <a:pt x="9" y="14"/>
                  </a:cubicBezTo>
                  <a:cubicBezTo>
                    <a:pt x="9" y="14"/>
                    <a:pt x="8" y="15"/>
                    <a:pt x="7" y="16"/>
                  </a:cubicBezTo>
                  <a:cubicBezTo>
                    <a:pt x="7" y="16"/>
                    <a:pt x="7" y="16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5" y="18"/>
                    <a:pt x="5" y="19"/>
                  </a:cubicBezTo>
                  <a:cubicBezTo>
                    <a:pt x="1" y="24"/>
                    <a:pt x="0" y="29"/>
                    <a:pt x="0" y="34"/>
                  </a:cubicBezTo>
                  <a:cubicBezTo>
                    <a:pt x="0" y="39"/>
                    <a:pt x="1" y="43"/>
                    <a:pt x="2" y="45"/>
                  </a:cubicBezTo>
                  <a:cubicBezTo>
                    <a:pt x="4" y="48"/>
                    <a:pt x="5" y="49"/>
                    <a:pt x="5" y="49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28" y="41"/>
                    <a:pt x="54" y="38"/>
                    <a:pt x="83" y="38"/>
                  </a:cubicBezTo>
                  <a:cubicBezTo>
                    <a:pt x="103" y="38"/>
                    <a:pt x="126" y="39"/>
                    <a:pt x="149" y="42"/>
                  </a:cubicBezTo>
                  <a:cubicBezTo>
                    <a:pt x="173" y="45"/>
                    <a:pt x="187" y="46"/>
                    <a:pt x="194" y="46"/>
                  </a:cubicBezTo>
                  <a:cubicBezTo>
                    <a:pt x="195" y="46"/>
                    <a:pt x="196" y="46"/>
                    <a:pt x="197" y="45"/>
                  </a:cubicBezTo>
                  <a:cubicBezTo>
                    <a:pt x="197" y="45"/>
                    <a:pt x="197" y="45"/>
                    <a:pt x="197" y="45"/>
                  </a:cubicBezTo>
                  <a:cubicBezTo>
                    <a:pt x="197" y="44"/>
                    <a:pt x="197" y="44"/>
                    <a:pt x="198" y="43"/>
                  </a:cubicBezTo>
                  <a:cubicBezTo>
                    <a:pt x="198" y="40"/>
                    <a:pt x="198" y="38"/>
                    <a:pt x="198" y="36"/>
                  </a:cubicBezTo>
                  <a:cubicBezTo>
                    <a:pt x="198" y="27"/>
                    <a:pt x="193" y="19"/>
                    <a:pt x="183" y="13"/>
                  </a:cubicBezTo>
                  <a:cubicBezTo>
                    <a:pt x="181" y="13"/>
                    <a:pt x="180" y="12"/>
                    <a:pt x="178" y="11"/>
                  </a:cubicBezTo>
                  <a:cubicBezTo>
                    <a:pt x="177" y="10"/>
                    <a:pt x="176" y="9"/>
                    <a:pt x="174" y="8"/>
                  </a:cubicBezTo>
                  <a:cubicBezTo>
                    <a:pt x="172" y="7"/>
                    <a:pt x="168" y="6"/>
                    <a:pt x="164" y="5"/>
                  </a:cubicBezTo>
                  <a:cubicBezTo>
                    <a:pt x="158" y="4"/>
                    <a:pt x="150" y="3"/>
                    <a:pt x="141" y="2"/>
                  </a:cubicBezTo>
                  <a:cubicBezTo>
                    <a:pt x="132" y="0"/>
                    <a:pt x="109" y="0"/>
                    <a:pt x="7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34" name="Group 3333"/>
          <p:cNvGrpSpPr/>
          <p:nvPr/>
        </p:nvGrpSpPr>
        <p:grpSpPr>
          <a:xfrm>
            <a:off x="4095667" y="224006"/>
            <a:ext cx="335552" cy="525360"/>
            <a:chOff x="3969333" y="176213"/>
            <a:chExt cx="471487" cy="738188"/>
          </a:xfrm>
        </p:grpSpPr>
        <p:sp>
          <p:nvSpPr>
            <p:cNvPr id="3303" name="Freeform 264"/>
            <p:cNvSpPr>
              <a:spLocks/>
            </p:cNvSpPr>
            <p:nvPr/>
          </p:nvSpPr>
          <p:spPr bwMode="auto">
            <a:xfrm>
              <a:off x="4269370" y="382588"/>
              <a:ext cx="171450" cy="185738"/>
            </a:xfrm>
            <a:custGeom>
              <a:avLst/>
              <a:gdLst>
                <a:gd name="T0" fmla="*/ 27 w 63"/>
                <a:gd name="T1" fmla="*/ 7 h 68"/>
                <a:gd name="T2" fmla="*/ 60 w 63"/>
                <a:gd name="T3" fmla="*/ 33 h 68"/>
                <a:gd name="T4" fmla="*/ 24 w 63"/>
                <a:gd name="T5" fmla="*/ 54 h 68"/>
                <a:gd name="T6" fmla="*/ 14 w 63"/>
                <a:gd name="T7" fmla="*/ 16 h 68"/>
                <a:gd name="T8" fmla="*/ 27 w 63"/>
                <a:gd name="T9" fmla="*/ 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8">
                  <a:moveTo>
                    <a:pt x="27" y="7"/>
                  </a:moveTo>
                  <a:cubicBezTo>
                    <a:pt x="34" y="5"/>
                    <a:pt x="63" y="0"/>
                    <a:pt x="60" y="33"/>
                  </a:cubicBezTo>
                  <a:cubicBezTo>
                    <a:pt x="60" y="44"/>
                    <a:pt x="46" y="68"/>
                    <a:pt x="24" y="54"/>
                  </a:cubicBezTo>
                  <a:cubicBezTo>
                    <a:pt x="24" y="54"/>
                    <a:pt x="0" y="36"/>
                    <a:pt x="14" y="16"/>
                  </a:cubicBezTo>
                  <a:cubicBezTo>
                    <a:pt x="14" y="16"/>
                    <a:pt x="22" y="9"/>
                    <a:pt x="27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05" name="Freeform 266"/>
            <p:cNvSpPr>
              <a:spLocks/>
            </p:cNvSpPr>
            <p:nvPr/>
          </p:nvSpPr>
          <p:spPr bwMode="auto">
            <a:xfrm>
              <a:off x="4013783" y="211138"/>
              <a:ext cx="328613" cy="569913"/>
            </a:xfrm>
            <a:custGeom>
              <a:avLst/>
              <a:gdLst>
                <a:gd name="T0" fmla="*/ 55 w 121"/>
                <a:gd name="T1" fmla="*/ 83 h 209"/>
                <a:gd name="T2" fmla="*/ 46 w 121"/>
                <a:gd name="T3" fmla="*/ 110 h 209"/>
                <a:gd name="T4" fmla="*/ 25 w 121"/>
                <a:gd name="T5" fmla="*/ 139 h 209"/>
                <a:gd name="T6" fmla="*/ 0 w 121"/>
                <a:gd name="T7" fmla="*/ 209 h 209"/>
                <a:gd name="T8" fmla="*/ 12 w 121"/>
                <a:gd name="T9" fmla="*/ 201 h 209"/>
                <a:gd name="T10" fmla="*/ 61 w 121"/>
                <a:gd name="T11" fmla="*/ 188 h 209"/>
                <a:gd name="T12" fmla="*/ 102 w 121"/>
                <a:gd name="T13" fmla="*/ 191 h 209"/>
                <a:gd name="T14" fmla="*/ 112 w 121"/>
                <a:gd name="T15" fmla="*/ 194 h 209"/>
                <a:gd name="T16" fmla="*/ 115 w 121"/>
                <a:gd name="T17" fmla="*/ 196 h 209"/>
                <a:gd name="T18" fmla="*/ 121 w 121"/>
                <a:gd name="T19" fmla="*/ 199 h 209"/>
                <a:gd name="T20" fmla="*/ 121 w 121"/>
                <a:gd name="T21" fmla="*/ 195 h 209"/>
                <a:gd name="T22" fmla="*/ 110 w 121"/>
                <a:gd name="T23" fmla="*/ 149 h 209"/>
                <a:gd name="T24" fmla="*/ 91 w 121"/>
                <a:gd name="T25" fmla="*/ 68 h 209"/>
                <a:gd name="T26" fmla="*/ 91 w 121"/>
                <a:gd name="T27" fmla="*/ 65 h 209"/>
                <a:gd name="T28" fmla="*/ 91 w 121"/>
                <a:gd name="T29" fmla="*/ 44 h 209"/>
                <a:gd name="T30" fmla="*/ 91 w 121"/>
                <a:gd name="T31" fmla="*/ 65 h 209"/>
                <a:gd name="T32" fmla="*/ 92 w 121"/>
                <a:gd name="T33" fmla="*/ 68 h 209"/>
                <a:gd name="T34" fmla="*/ 104 w 121"/>
                <a:gd name="T35" fmla="*/ 86 h 209"/>
                <a:gd name="T36" fmla="*/ 112 w 121"/>
                <a:gd name="T37" fmla="*/ 88 h 209"/>
                <a:gd name="T38" fmla="*/ 118 w 121"/>
                <a:gd name="T39" fmla="*/ 84 h 209"/>
                <a:gd name="T40" fmla="*/ 113 w 121"/>
                <a:gd name="T41" fmla="*/ 74 h 209"/>
                <a:gd name="T42" fmla="*/ 113 w 121"/>
                <a:gd name="T43" fmla="*/ 73 h 209"/>
                <a:gd name="T44" fmla="*/ 112 w 121"/>
                <a:gd name="T45" fmla="*/ 72 h 209"/>
                <a:gd name="T46" fmla="*/ 111 w 121"/>
                <a:gd name="T47" fmla="*/ 69 h 209"/>
                <a:gd name="T48" fmla="*/ 107 w 121"/>
                <a:gd name="T49" fmla="*/ 58 h 209"/>
                <a:gd name="T50" fmla="*/ 107 w 121"/>
                <a:gd name="T51" fmla="*/ 57 h 209"/>
                <a:gd name="T52" fmla="*/ 104 w 121"/>
                <a:gd name="T53" fmla="*/ 41 h 209"/>
                <a:gd name="T54" fmla="*/ 78 w 121"/>
                <a:gd name="T55" fmla="*/ 2 h 209"/>
                <a:gd name="T56" fmla="*/ 61 w 121"/>
                <a:gd name="T57" fmla="*/ 35 h 209"/>
                <a:gd name="T58" fmla="*/ 61 w 121"/>
                <a:gd name="T59" fmla="*/ 54 h 209"/>
                <a:gd name="T60" fmla="*/ 55 w 121"/>
                <a:gd name="T61" fmla="*/ 8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1" h="209">
                  <a:moveTo>
                    <a:pt x="55" y="83"/>
                  </a:moveTo>
                  <a:cubicBezTo>
                    <a:pt x="53" y="93"/>
                    <a:pt x="50" y="102"/>
                    <a:pt x="46" y="110"/>
                  </a:cubicBezTo>
                  <a:cubicBezTo>
                    <a:pt x="43" y="117"/>
                    <a:pt x="36" y="127"/>
                    <a:pt x="25" y="139"/>
                  </a:cubicBezTo>
                  <a:cubicBezTo>
                    <a:pt x="14" y="151"/>
                    <a:pt x="5" y="174"/>
                    <a:pt x="0" y="209"/>
                  </a:cubicBezTo>
                  <a:cubicBezTo>
                    <a:pt x="3" y="206"/>
                    <a:pt x="7" y="204"/>
                    <a:pt x="12" y="201"/>
                  </a:cubicBezTo>
                  <a:cubicBezTo>
                    <a:pt x="28" y="193"/>
                    <a:pt x="45" y="188"/>
                    <a:pt x="61" y="188"/>
                  </a:cubicBezTo>
                  <a:cubicBezTo>
                    <a:pt x="79" y="188"/>
                    <a:pt x="92" y="189"/>
                    <a:pt x="102" y="191"/>
                  </a:cubicBezTo>
                  <a:cubicBezTo>
                    <a:pt x="106" y="192"/>
                    <a:pt x="109" y="193"/>
                    <a:pt x="112" y="194"/>
                  </a:cubicBezTo>
                  <a:cubicBezTo>
                    <a:pt x="113" y="195"/>
                    <a:pt x="114" y="195"/>
                    <a:pt x="115" y="196"/>
                  </a:cubicBezTo>
                  <a:cubicBezTo>
                    <a:pt x="117" y="196"/>
                    <a:pt x="119" y="198"/>
                    <a:pt x="121" y="199"/>
                  </a:cubicBezTo>
                  <a:cubicBezTo>
                    <a:pt x="121" y="197"/>
                    <a:pt x="121" y="196"/>
                    <a:pt x="121" y="195"/>
                  </a:cubicBezTo>
                  <a:cubicBezTo>
                    <a:pt x="119" y="181"/>
                    <a:pt x="116" y="166"/>
                    <a:pt x="110" y="149"/>
                  </a:cubicBezTo>
                  <a:cubicBezTo>
                    <a:pt x="100" y="120"/>
                    <a:pt x="93" y="93"/>
                    <a:pt x="91" y="68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0" y="58"/>
                    <a:pt x="90" y="51"/>
                    <a:pt x="91" y="44"/>
                  </a:cubicBezTo>
                  <a:cubicBezTo>
                    <a:pt x="90" y="51"/>
                    <a:pt x="90" y="58"/>
                    <a:pt x="91" y="65"/>
                  </a:cubicBezTo>
                  <a:cubicBezTo>
                    <a:pt x="91" y="66"/>
                    <a:pt x="92" y="67"/>
                    <a:pt x="92" y="68"/>
                  </a:cubicBezTo>
                  <a:cubicBezTo>
                    <a:pt x="95" y="76"/>
                    <a:pt x="99" y="82"/>
                    <a:pt x="104" y="86"/>
                  </a:cubicBezTo>
                  <a:cubicBezTo>
                    <a:pt x="107" y="87"/>
                    <a:pt x="109" y="88"/>
                    <a:pt x="112" y="88"/>
                  </a:cubicBezTo>
                  <a:cubicBezTo>
                    <a:pt x="116" y="88"/>
                    <a:pt x="118" y="87"/>
                    <a:pt x="118" y="84"/>
                  </a:cubicBezTo>
                  <a:cubicBezTo>
                    <a:pt x="118" y="83"/>
                    <a:pt x="117" y="80"/>
                    <a:pt x="113" y="74"/>
                  </a:cubicBezTo>
                  <a:cubicBezTo>
                    <a:pt x="113" y="74"/>
                    <a:pt x="113" y="73"/>
                    <a:pt x="113" y="73"/>
                  </a:cubicBezTo>
                  <a:cubicBezTo>
                    <a:pt x="113" y="73"/>
                    <a:pt x="113" y="73"/>
                    <a:pt x="112" y="72"/>
                  </a:cubicBezTo>
                  <a:cubicBezTo>
                    <a:pt x="112" y="71"/>
                    <a:pt x="111" y="70"/>
                    <a:pt x="111" y="69"/>
                  </a:cubicBezTo>
                  <a:cubicBezTo>
                    <a:pt x="109" y="65"/>
                    <a:pt x="107" y="61"/>
                    <a:pt x="107" y="58"/>
                  </a:cubicBezTo>
                  <a:cubicBezTo>
                    <a:pt x="107" y="58"/>
                    <a:pt x="107" y="58"/>
                    <a:pt x="107" y="57"/>
                  </a:cubicBezTo>
                  <a:cubicBezTo>
                    <a:pt x="107" y="52"/>
                    <a:pt x="105" y="47"/>
                    <a:pt x="104" y="41"/>
                  </a:cubicBezTo>
                  <a:cubicBezTo>
                    <a:pt x="97" y="21"/>
                    <a:pt x="88" y="8"/>
                    <a:pt x="78" y="2"/>
                  </a:cubicBezTo>
                  <a:cubicBezTo>
                    <a:pt x="69" y="0"/>
                    <a:pt x="63" y="11"/>
                    <a:pt x="61" y="35"/>
                  </a:cubicBezTo>
                  <a:cubicBezTo>
                    <a:pt x="62" y="38"/>
                    <a:pt x="61" y="44"/>
                    <a:pt x="61" y="54"/>
                  </a:cubicBezTo>
                  <a:cubicBezTo>
                    <a:pt x="60" y="64"/>
                    <a:pt x="58" y="73"/>
                    <a:pt x="55" y="83"/>
                  </a:cubicBezTo>
                  <a:close/>
                </a:path>
              </a:pathLst>
            </a:custGeom>
            <a:solidFill>
              <a:srgbClr val="E1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06" name="Freeform 267"/>
            <p:cNvSpPr>
              <a:spLocks/>
            </p:cNvSpPr>
            <p:nvPr/>
          </p:nvSpPr>
          <p:spPr bwMode="auto">
            <a:xfrm>
              <a:off x="4002670" y="176213"/>
              <a:ext cx="350838" cy="619125"/>
            </a:xfrm>
            <a:custGeom>
              <a:avLst/>
              <a:gdLst>
                <a:gd name="T0" fmla="*/ 56 w 129"/>
                <a:gd name="T1" fmla="*/ 95 h 227"/>
                <a:gd name="T2" fmla="*/ 42 w 129"/>
                <a:gd name="T3" fmla="*/ 130 h 227"/>
                <a:gd name="T4" fmla="*/ 20 w 129"/>
                <a:gd name="T5" fmla="*/ 157 h 227"/>
                <a:gd name="T6" fmla="*/ 0 w 129"/>
                <a:gd name="T7" fmla="*/ 221 h 227"/>
                <a:gd name="T8" fmla="*/ 5 w 129"/>
                <a:gd name="T9" fmla="*/ 225 h 227"/>
                <a:gd name="T10" fmla="*/ 65 w 129"/>
                <a:gd name="T11" fmla="*/ 205 h 227"/>
                <a:gd name="T12" fmla="*/ 123 w 129"/>
                <a:gd name="T13" fmla="*/ 215 h 227"/>
                <a:gd name="T14" fmla="*/ 129 w 129"/>
                <a:gd name="T15" fmla="*/ 212 h 227"/>
                <a:gd name="T16" fmla="*/ 98 w 129"/>
                <a:gd name="T17" fmla="*/ 57 h 227"/>
                <a:gd name="T18" fmla="*/ 91 w 129"/>
                <a:gd name="T19" fmla="*/ 57 h 227"/>
                <a:gd name="T20" fmla="*/ 100 w 129"/>
                <a:gd name="T21" fmla="*/ 95 h 227"/>
                <a:gd name="T22" fmla="*/ 123 w 129"/>
                <a:gd name="T23" fmla="*/ 102 h 227"/>
                <a:gd name="T24" fmla="*/ 120 w 129"/>
                <a:gd name="T25" fmla="*/ 84 h 227"/>
                <a:gd name="T26" fmla="*/ 114 w 129"/>
                <a:gd name="T27" fmla="*/ 66 h 227"/>
                <a:gd name="T28" fmla="*/ 107 w 129"/>
                <a:gd name="T29" fmla="*/ 42 h 227"/>
                <a:gd name="T30" fmla="*/ 71 w 129"/>
                <a:gd name="T31" fmla="*/ 16 h 227"/>
                <a:gd name="T32" fmla="*/ 62 w 129"/>
                <a:gd name="T33" fmla="*/ 45 h 227"/>
                <a:gd name="T34" fmla="*/ 56 w 129"/>
                <a:gd name="T35" fmla="*/ 95 h 227"/>
                <a:gd name="T36" fmla="*/ 63 w 129"/>
                <a:gd name="T37" fmla="*/ 97 h 227"/>
                <a:gd name="T38" fmla="*/ 69 w 129"/>
                <a:gd name="T39" fmla="*/ 45 h 227"/>
                <a:gd name="T40" fmla="*/ 76 w 129"/>
                <a:gd name="T41" fmla="*/ 20 h 227"/>
                <a:gd name="T42" fmla="*/ 97 w 129"/>
                <a:gd name="T43" fmla="*/ 38 h 227"/>
                <a:gd name="T44" fmla="*/ 113 w 129"/>
                <a:gd name="T45" fmla="*/ 87 h 227"/>
                <a:gd name="T46" fmla="*/ 110 w 129"/>
                <a:gd name="T47" fmla="*/ 96 h 227"/>
                <a:gd name="T48" fmla="*/ 98 w 129"/>
                <a:gd name="T49" fmla="*/ 57 h 227"/>
                <a:gd name="T50" fmla="*/ 91 w 129"/>
                <a:gd name="T51" fmla="*/ 57 h 227"/>
                <a:gd name="T52" fmla="*/ 122 w 129"/>
                <a:gd name="T53" fmla="*/ 212 h 227"/>
                <a:gd name="T54" fmla="*/ 127 w 129"/>
                <a:gd name="T55" fmla="*/ 209 h 227"/>
                <a:gd name="T56" fmla="*/ 69 w 129"/>
                <a:gd name="T57" fmla="*/ 198 h 227"/>
                <a:gd name="T58" fmla="*/ 2 w 129"/>
                <a:gd name="T59" fmla="*/ 219 h 227"/>
                <a:gd name="T60" fmla="*/ 7 w 129"/>
                <a:gd name="T61" fmla="*/ 223 h 227"/>
                <a:gd name="T62" fmla="*/ 30 w 129"/>
                <a:gd name="T63" fmla="*/ 156 h 227"/>
                <a:gd name="T64" fmla="*/ 50 w 129"/>
                <a:gd name="T65" fmla="*/ 131 h 227"/>
                <a:gd name="T66" fmla="*/ 63 w 129"/>
                <a:gd name="T67" fmla="*/ 97 h 227"/>
                <a:gd name="T68" fmla="*/ 56 w 129"/>
                <a:gd name="T69" fmla="*/ 95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9" h="227">
                  <a:moveTo>
                    <a:pt x="56" y="95"/>
                  </a:moveTo>
                  <a:cubicBezTo>
                    <a:pt x="53" y="107"/>
                    <a:pt x="49" y="120"/>
                    <a:pt x="42" y="130"/>
                  </a:cubicBezTo>
                  <a:cubicBezTo>
                    <a:pt x="36" y="140"/>
                    <a:pt x="27" y="148"/>
                    <a:pt x="20" y="157"/>
                  </a:cubicBezTo>
                  <a:cubicBezTo>
                    <a:pt x="8" y="176"/>
                    <a:pt x="4" y="200"/>
                    <a:pt x="0" y="221"/>
                  </a:cubicBezTo>
                  <a:cubicBezTo>
                    <a:pt x="0" y="223"/>
                    <a:pt x="3" y="227"/>
                    <a:pt x="5" y="225"/>
                  </a:cubicBezTo>
                  <a:cubicBezTo>
                    <a:pt x="23" y="212"/>
                    <a:pt x="44" y="205"/>
                    <a:pt x="65" y="205"/>
                  </a:cubicBezTo>
                  <a:cubicBezTo>
                    <a:pt x="84" y="204"/>
                    <a:pt x="107" y="204"/>
                    <a:pt x="123" y="215"/>
                  </a:cubicBezTo>
                  <a:cubicBezTo>
                    <a:pt x="125" y="216"/>
                    <a:pt x="129" y="214"/>
                    <a:pt x="129" y="212"/>
                  </a:cubicBezTo>
                  <a:cubicBezTo>
                    <a:pt x="122" y="160"/>
                    <a:pt x="93" y="110"/>
                    <a:pt x="98" y="57"/>
                  </a:cubicBezTo>
                  <a:cubicBezTo>
                    <a:pt x="99" y="53"/>
                    <a:pt x="92" y="53"/>
                    <a:pt x="91" y="57"/>
                  </a:cubicBezTo>
                  <a:cubicBezTo>
                    <a:pt x="90" y="70"/>
                    <a:pt x="91" y="85"/>
                    <a:pt x="100" y="95"/>
                  </a:cubicBezTo>
                  <a:cubicBezTo>
                    <a:pt x="104" y="100"/>
                    <a:pt x="116" y="110"/>
                    <a:pt x="123" y="102"/>
                  </a:cubicBezTo>
                  <a:cubicBezTo>
                    <a:pt x="128" y="97"/>
                    <a:pt x="123" y="90"/>
                    <a:pt x="120" y="84"/>
                  </a:cubicBezTo>
                  <a:cubicBezTo>
                    <a:pt x="116" y="79"/>
                    <a:pt x="115" y="73"/>
                    <a:pt x="114" y="66"/>
                  </a:cubicBezTo>
                  <a:cubicBezTo>
                    <a:pt x="113" y="58"/>
                    <a:pt x="110" y="50"/>
                    <a:pt x="107" y="42"/>
                  </a:cubicBezTo>
                  <a:cubicBezTo>
                    <a:pt x="102" y="32"/>
                    <a:pt x="85" y="0"/>
                    <a:pt x="71" y="16"/>
                  </a:cubicBezTo>
                  <a:cubicBezTo>
                    <a:pt x="64" y="23"/>
                    <a:pt x="63" y="35"/>
                    <a:pt x="62" y="45"/>
                  </a:cubicBezTo>
                  <a:cubicBezTo>
                    <a:pt x="60" y="62"/>
                    <a:pt x="61" y="78"/>
                    <a:pt x="56" y="95"/>
                  </a:cubicBezTo>
                  <a:cubicBezTo>
                    <a:pt x="55" y="100"/>
                    <a:pt x="61" y="101"/>
                    <a:pt x="63" y="97"/>
                  </a:cubicBezTo>
                  <a:cubicBezTo>
                    <a:pt x="67" y="80"/>
                    <a:pt x="67" y="62"/>
                    <a:pt x="69" y="45"/>
                  </a:cubicBezTo>
                  <a:cubicBezTo>
                    <a:pt x="70" y="37"/>
                    <a:pt x="71" y="26"/>
                    <a:pt x="76" y="20"/>
                  </a:cubicBezTo>
                  <a:cubicBezTo>
                    <a:pt x="83" y="13"/>
                    <a:pt x="95" y="34"/>
                    <a:pt x="97" y="38"/>
                  </a:cubicBezTo>
                  <a:cubicBezTo>
                    <a:pt x="106" y="54"/>
                    <a:pt x="106" y="71"/>
                    <a:pt x="113" y="87"/>
                  </a:cubicBezTo>
                  <a:cubicBezTo>
                    <a:pt x="116" y="93"/>
                    <a:pt x="123" y="102"/>
                    <a:pt x="110" y="96"/>
                  </a:cubicBezTo>
                  <a:cubicBezTo>
                    <a:pt x="97" y="89"/>
                    <a:pt x="97" y="69"/>
                    <a:pt x="98" y="57"/>
                  </a:cubicBezTo>
                  <a:cubicBezTo>
                    <a:pt x="99" y="53"/>
                    <a:pt x="92" y="53"/>
                    <a:pt x="91" y="57"/>
                  </a:cubicBezTo>
                  <a:cubicBezTo>
                    <a:pt x="86" y="110"/>
                    <a:pt x="115" y="160"/>
                    <a:pt x="122" y="212"/>
                  </a:cubicBezTo>
                  <a:cubicBezTo>
                    <a:pt x="123" y="211"/>
                    <a:pt x="125" y="210"/>
                    <a:pt x="127" y="209"/>
                  </a:cubicBezTo>
                  <a:cubicBezTo>
                    <a:pt x="110" y="198"/>
                    <a:pt x="88" y="198"/>
                    <a:pt x="69" y="198"/>
                  </a:cubicBezTo>
                  <a:cubicBezTo>
                    <a:pt x="46" y="198"/>
                    <a:pt x="21" y="205"/>
                    <a:pt x="2" y="219"/>
                  </a:cubicBezTo>
                  <a:cubicBezTo>
                    <a:pt x="4" y="220"/>
                    <a:pt x="5" y="221"/>
                    <a:pt x="7" y="223"/>
                  </a:cubicBezTo>
                  <a:cubicBezTo>
                    <a:pt x="11" y="200"/>
                    <a:pt x="15" y="174"/>
                    <a:pt x="30" y="156"/>
                  </a:cubicBezTo>
                  <a:cubicBezTo>
                    <a:pt x="37" y="148"/>
                    <a:pt x="44" y="140"/>
                    <a:pt x="50" y="131"/>
                  </a:cubicBezTo>
                  <a:cubicBezTo>
                    <a:pt x="56" y="121"/>
                    <a:pt x="59" y="109"/>
                    <a:pt x="63" y="97"/>
                  </a:cubicBezTo>
                  <a:cubicBezTo>
                    <a:pt x="64" y="93"/>
                    <a:pt x="57" y="91"/>
                    <a:pt x="56" y="95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07" name="Freeform 268"/>
            <p:cNvSpPr>
              <a:spLocks/>
            </p:cNvSpPr>
            <p:nvPr/>
          </p:nvSpPr>
          <p:spPr bwMode="auto">
            <a:xfrm>
              <a:off x="3969333" y="723901"/>
              <a:ext cx="420688" cy="190500"/>
            </a:xfrm>
            <a:custGeom>
              <a:avLst/>
              <a:gdLst>
                <a:gd name="T0" fmla="*/ 152 w 154"/>
                <a:gd name="T1" fmla="*/ 62 h 70"/>
                <a:gd name="T2" fmla="*/ 154 w 154"/>
                <a:gd name="T3" fmla="*/ 50 h 70"/>
                <a:gd name="T4" fmla="*/ 137 w 154"/>
                <a:gd name="T5" fmla="*/ 11 h 70"/>
                <a:gd name="T6" fmla="*/ 131 w 154"/>
                <a:gd name="T7" fmla="*/ 8 h 70"/>
                <a:gd name="T8" fmla="*/ 128 w 154"/>
                <a:gd name="T9" fmla="*/ 6 h 70"/>
                <a:gd name="T10" fmla="*/ 118 w 154"/>
                <a:gd name="T11" fmla="*/ 3 h 70"/>
                <a:gd name="T12" fmla="*/ 77 w 154"/>
                <a:gd name="T13" fmla="*/ 0 h 70"/>
                <a:gd name="T14" fmla="*/ 28 w 154"/>
                <a:gd name="T15" fmla="*/ 13 h 70"/>
                <a:gd name="T16" fmla="*/ 16 w 154"/>
                <a:gd name="T17" fmla="*/ 21 h 70"/>
                <a:gd name="T18" fmla="*/ 0 w 154"/>
                <a:gd name="T19" fmla="*/ 48 h 70"/>
                <a:gd name="T20" fmla="*/ 1 w 154"/>
                <a:gd name="T21" fmla="*/ 62 h 70"/>
                <a:gd name="T22" fmla="*/ 10 w 154"/>
                <a:gd name="T23" fmla="*/ 70 h 70"/>
                <a:gd name="T24" fmla="*/ 12 w 154"/>
                <a:gd name="T25" fmla="*/ 69 h 70"/>
                <a:gd name="T26" fmla="*/ 78 w 154"/>
                <a:gd name="T27" fmla="*/ 48 h 70"/>
                <a:gd name="T28" fmla="*/ 115 w 154"/>
                <a:gd name="T29" fmla="*/ 59 h 70"/>
                <a:gd name="T30" fmla="*/ 147 w 154"/>
                <a:gd name="T31" fmla="*/ 69 h 70"/>
                <a:gd name="T32" fmla="*/ 149 w 154"/>
                <a:gd name="T33" fmla="*/ 68 h 70"/>
                <a:gd name="T34" fmla="*/ 152 w 154"/>
                <a:gd name="T35" fmla="*/ 6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4" h="70">
                  <a:moveTo>
                    <a:pt x="152" y="62"/>
                  </a:moveTo>
                  <a:cubicBezTo>
                    <a:pt x="154" y="58"/>
                    <a:pt x="154" y="54"/>
                    <a:pt x="154" y="50"/>
                  </a:cubicBezTo>
                  <a:cubicBezTo>
                    <a:pt x="154" y="32"/>
                    <a:pt x="149" y="19"/>
                    <a:pt x="137" y="11"/>
                  </a:cubicBezTo>
                  <a:cubicBezTo>
                    <a:pt x="135" y="10"/>
                    <a:pt x="133" y="8"/>
                    <a:pt x="131" y="8"/>
                  </a:cubicBezTo>
                  <a:cubicBezTo>
                    <a:pt x="130" y="7"/>
                    <a:pt x="129" y="7"/>
                    <a:pt x="128" y="6"/>
                  </a:cubicBezTo>
                  <a:cubicBezTo>
                    <a:pt x="125" y="5"/>
                    <a:pt x="122" y="4"/>
                    <a:pt x="118" y="3"/>
                  </a:cubicBezTo>
                  <a:cubicBezTo>
                    <a:pt x="108" y="1"/>
                    <a:pt x="95" y="0"/>
                    <a:pt x="77" y="0"/>
                  </a:cubicBezTo>
                  <a:cubicBezTo>
                    <a:pt x="61" y="0"/>
                    <a:pt x="44" y="5"/>
                    <a:pt x="28" y="13"/>
                  </a:cubicBezTo>
                  <a:cubicBezTo>
                    <a:pt x="23" y="16"/>
                    <a:pt x="19" y="18"/>
                    <a:pt x="16" y="21"/>
                  </a:cubicBezTo>
                  <a:cubicBezTo>
                    <a:pt x="5" y="29"/>
                    <a:pt x="0" y="38"/>
                    <a:pt x="0" y="48"/>
                  </a:cubicBezTo>
                  <a:cubicBezTo>
                    <a:pt x="0" y="56"/>
                    <a:pt x="0" y="61"/>
                    <a:pt x="1" y="62"/>
                  </a:cubicBezTo>
                  <a:cubicBezTo>
                    <a:pt x="2" y="65"/>
                    <a:pt x="5" y="68"/>
                    <a:pt x="10" y="70"/>
                  </a:cubicBezTo>
                  <a:cubicBezTo>
                    <a:pt x="11" y="70"/>
                    <a:pt x="11" y="70"/>
                    <a:pt x="12" y="69"/>
                  </a:cubicBezTo>
                  <a:cubicBezTo>
                    <a:pt x="41" y="55"/>
                    <a:pt x="63" y="48"/>
                    <a:pt x="78" y="48"/>
                  </a:cubicBezTo>
                  <a:cubicBezTo>
                    <a:pt x="85" y="48"/>
                    <a:pt x="98" y="52"/>
                    <a:pt x="115" y="59"/>
                  </a:cubicBezTo>
                  <a:cubicBezTo>
                    <a:pt x="133" y="66"/>
                    <a:pt x="144" y="69"/>
                    <a:pt x="147" y="69"/>
                  </a:cubicBezTo>
                  <a:cubicBezTo>
                    <a:pt x="148" y="69"/>
                    <a:pt x="148" y="69"/>
                    <a:pt x="149" y="68"/>
                  </a:cubicBezTo>
                  <a:cubicBezTo>
                    <a:pt x="150" y="67"/>
                    <a:pt x="151" y="65"/>
                    <a:pt x="152" y="6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23" name="Group 3322"/>
          <p:cNvGrpSpPr/>
          <p:nvPr/>
        </p:nvGrpSpPr>
        <p:grpSpPr>
          <a:xfrm>
            <a:off x="4681163" y="162019"/>
            <a:ext cx="378273" cy="431593"/>
            <a:chOff x="1860550" y="-2730500"/>
            <a:chExt cx="596900" cy="681038"/>
          </a:xfrm>
          <a:effectLst>
            <a:outerShdw blurRad="63500" algn="ctr" rotWithShape="0">
              <a:prstClr val="black"/>
            </a:outerShdw>
          </a:effectLst>
        </p:grpSpPr>
        <p:sp>
          <p:nvSpPr>
            <p:cNvPr id="3171" name="Freeform 161"/>
            <p:cNvSpPr>
              <a:spLocks/>
            </p:cNvSpPr>
            <p:nvPr/>
          </p:nvSpPr>
          <p:spPr bwMode="auto">
            <a:xfrm>
              <a:off x="1900238" y="-2636838"/>
              <a:ext cx="485775" cy="471488"/>
            </a:xfrm>
            <a:custGeom>
              <a:avLst/>
              <a:gdLst>
                <a:gd name="T0" fmla="*/ 128 w 178"/>
                <a:gd name="T1" fmla="*/ 24 h 173"/>
                <a:gd name="T2" fmla="*/ 131 w 178"/>
                <a:gd name="T3" fmla="*/ 19 h 173"/>
                <a:gd name="T4" fmla="*/ 134 w 178"/>
                <a:gd name="T5" fmla="*/ 6 h 173"/>
                <a:gd name="T6" fmla="*/ 131 w 178"/>
                <a:gd name="T7" fmla="*/ 0 h 173"/>
                <a:gd name="T8" fmla="*/ 125 w 178"/>
                <a:gd name="T9" fmla="*/ 3 h 173"/>
                <a:gd name="T10" fmla="*/ 114 w 178"/>
                <a:gd name="T11" fmla="*/ 12 h 173"/>
                <a:gd name="T12" fmla="*/ 114 w 178"/>
                <a:gd name="T13" fmla="*/ 12 h 173"/>
                <a:gd name="T14" fmla="*/ 96 w 178"/>
                <a:gd name="T15" fmla="*/ 18 h 173"/>
                <a:gd name="T16" fmla="*/ 73 w 178"/>
                <a:gd name="T17" fmla="*/ 27 h 173"/>
                <a:gd name="T18" fmla="*/ 55 w 178"/>
                <a:gd name="T19" fmla="*/ 46 h 173"/>
                <a:gd name="T20" fmla="*/ 42 w 178"/>
                <a:gd name="T21" fmla="*/ 76 h 173"/>
                <a:gd name="T22" fmla="*/ 24 w 178"/>
                <a:gd name="T23" fmla="*/ 103 h 173"/>
                <a:gd name="T24" fmla="*/ 7 w 178"/>
                <a:gd name="T25" fmla="*/ 125 h 173"/>
                <a:gd name="T26" fmla="*/ 0 w 178"/>
                <a:gd name="T27" fmla="*/ 155 h 173"/>
                <a:gd name="T28" fmla="*/ 1 w 178"/>
                <a:gd name="T29" fmla="*/ 173 h 173"/>
                <a:gd name="T30" fmla="*/ 1 w 178"/>
                <a:gd name="T31" fmla="*/ 172 h 173"/>
                <a:gd name="T32" fmla="*/ 1 w 178"/>
                <a:gd name="T33" fmla="*/ 172 h 173"/>
                <a:gd name="T34" fmla="*/ 15 w 178"/>
                <a:gd name="T35" fmla="*/ 162 h 173"/>
                <a:gd name="T36" fmla="*/ 65 w 178"/>
                <a:gd name="T37" fmla="*/ 148 h 173"/>
                <a:gd name="T38" fmla="*/ 70 w 178"/>
                <a:gd name="T39" fmla="*/ 147 h 173"/>
                <a:gd name="T40" fmla="*/ 111 w 178"/>
                <a:gd name="T41" fmla="*/ 144 h 173"/>
                <a:gd name="T42" fmla="*/ 170 w 178"/>
                <a:gd name="T43" fmla="*/ 147 h 173"/>
                <a:gd name="T44" fmla="*/ 176 w 178"/>
                <a:gd name="T45" fmla="*/ 148 h 173"/>
                <a:gd name="T46" fmla="*/ 178 w 178"/>
                <a:gd name="T47" fmla="*/ 149 h 173"/>
                <a:gd name="T48" fmla="*/ 178 w 178"/>
                <a:gd name="T49" fmla="*/ 148 h 173"/>
                <a:gd name="T50" fmla="*/ 178 w 178"/>
                <a:gd name="T51" fmla="*/ 147 h 173"/>
                <a:gd name="T52" fmla="*/ 169 w 178"/>
                <a:gd name="T53" fmla="*/ 127 h 173"/>
                <a:gd name="T54" fmla="*/ 158 w 178"/>
                <a:gd name="T55" fmla="*/ 111 h 173"/>
                <a:gd name="T56" fmla="*/ 156 w 178"/>
                <a:gd name="T57" fmla="*/ 106 h 173"/>
                <a:gd name="T58" fmla="*/ 153 w 178"/>
                <a:gd name="T59" fmla="*/ 102 h 173"/>
                <a:gd name="T60" fmla="*/ 130 w 178"/>
                <a:gd name="T61" fmla="*/ 76 h 173"/>
                <a:gd name="T62" fmla="*/ 123 w 178"/>
                <a:gd name="T63" fmla="*/ 46 h 173"/>
                <a:gd name="T64" fmla="*/ 128 w 178"/>
                <a:gd name="T65" fmla="*/ 24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8" h="173">
                  <a:moveTo>
                    <a:pt x="128" y="24"/>
                  </a:moveTo>
                  <a:cubicBezTo>
                    <a:pt x="129" y="22"/>
                    <a:pt x="130" y="20"/>
                    <a:pt x="131" y="19"/>
                  </a:cubicBezTo>
                  <a:cubicBezTo>
                    <a:pt x="133" y="12"/>
                    <a:pt x="134" y="8"/>
                    <a:pt x="134" y="6"/>
                  </a:cubicBezTo>
                  <a:cubicBezTo>
                    <a:pt x="134" y="2"/>
                    <a:pt x="133" y="0"/>
                    <a:pt x="131" y="0"/>
                  </a:cubicBezTo>
                  <a:cubicBezTo>
                    <a:pt x="129" y="0"/>
                    <a:pt x="127" y="1"/>
                    <a:pt x="125" y="3"/>
                  </a:cubicBezTo>
                  <a:cubicBezTo>
                    <a:pt x="123" y="6"/>
                    <a:pt x="119" y="9"/>
                    <a:pt x="114" y="12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08" y="14"/>
                    <a:pt x="103" y="16"/>
                    <a:pt x="96" y="18"/>
                  </a:cubicBezTo>
                  <a:cubicBezTo>
                    <a:pt x="89" y="19"/>
                    <a:pt x="82" y="22"/>
                    <a:pt x="73" y="27"/>
                  </a:cubicBezTo>
                  <a:cubicBezTo>
                    <a:pt x="65" y="31"/>
                    <a:pt x="59" y="38"/>
                    <a:pt x="55" y="46"/>
                  </a:cubicBezTo>
                  <a:cubicBezTo>
                    <a:pt x="51" y="55"/>
                    <a:pt x="47" y="65"/>
                    <a:pt x="42" y="76"/>
                  </a:cubicBezTo>
                  <a:cubicBezTo>
                    <a:pt x="38" y="86"/>
                    <a:pt x="32" y="95"/>
                    <a:pt x="24" y="103"/>
                  </a:cubicBezTo>
                  <a:cubicBezTo>
                    <a:pt x="16" y="110"/>
                    <a:pt x="10" y="117"/>
                    <a:pt x="7" y="125"/>
                  </a:cubicBezTo>
                  <a:cubicBezTo>
                    <a:pt x="2" y="134"/>
                    <a:pt x="0" y="145"/>
                    <a:pt x="0" y="155"/>
                  </a:cubicBezTo>
                  <a:cubicBezTo>
                    <a:pt x="0" y="161"/>
                    <a:pt x="0" y="167"/>
                    <a:pt x="1" y="173"/>
                  </a:cubicBezTo>
                  <a:cubicBezTo>
                    <a:pt x="1" y="172"/>
                    <a:pt x="1" y="172"/>
                    <a:pt x="1" y="172"/>
                  </a:cubicBezTo>
                  <a:cubicBezTo>
                    <a:pt x="1" y="172"/>
                    <a:pt x="1" y="172"/>
                    <a:pt x="1" y="172"/>
                  </a:cubicBezTo>
                  <a:cubicBezTo>
                    <a:pt x="5" y="168"/>
                    <a:pt x="10" y="165"/>
                    <a:pt x="15" y="162"/>
                  </a:cubicBezTo>
                  <a:cubicBezTo>
                    <a:pt x="28" y="156"/>
                    <a:pt x="45" y="151"/>
                    <a:pt x="65" y="148"/>
                  </a:cubicBezTo>
                  <a:cubicBezTo>
                    <a:pt x="70" y="147"/>
                    <a:pt x="70" y="147"/>
                    <a:pt x="70" y="147"/>
                  </a:cubicBezTo>
                  <a:cubicBezTo>
                    <a:pt x="82" y="145"/>
                    <a:pt x="96" y="144"/>
                    <a:pt x="111" y="144"/>
                  </a:cubicBezTo>
                  <a:cubicBezTo>
                    <a:pt x="141" y="144"/>
                    <a:pt x="160" y="145"/>
                    <a:pt x="170" y="147"/>
                  </a:cubicBezTo>
                  <a:cubicBezTo>
                    <a:pt x="172" y="147"/>
                    <a:pt x="174" y="147"/>
                    <a:pt x="176" y="148"/>
                  </a:cubicBezTo>
                  <a:cubicBezTo>
                    <a:pt x="177" y="148"/>
                    <a:pt x="177" y="148"/>
                    <a:pt x="178" y="149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8"/>
                    <a:pt x="178" y="147"/>
                    <a:pt x="178" y="147"/>
                  </a:cubicBezTo>
                  <a:cubicBezTo>
                    <a:pt x="177" y="141"/>
                    <a:pt x="174" y="134"/>
                    <a:pt x="169" y="127"/>
                  </a:cubicBezTo>
                  <a:cubicBezTo>
                    <a:pt x="164" y="120"/>
                    <a:pt x="161" y="115"/>
                    <a:pt x="158" y="111"/>
                  </a:cubicBezTo>
                  <a:cubicBezTo>
                    <a:pt x="157" y="109"/>
                    <a:pt x="157" y="107"/>
                    <a:pt x="156" y="106"/>
                  </a:cubicBezTo>
                  <a:cubicBezTo>
                    <a:pt x="155" y="105"/>
                    <a:pt x="154" y="103"/>
                    <a:pt x="153" y="102"/>
                  </a:cubicBezTo>
                  <a:cubicBezTo>
                    <a:pt x="141" y="89"/>
                    <a:pt x="133" y="80"/>
                    <a:pt x="130" y="76"/>
                  </a:cubicBezTo>
                  <a:cubicBezTo>
                    <a:pt x="125" y="70"/>
                    <a:pt x="123" y="60"/>
                    <a:pt x="123" y="46"/>
                  </a:cubicBezTo>
                  <a:cubicBezTo>
                    <a:pt x="123" y="40"/>
                    <a:pt x="125" y="33"/>
                    <a:pt x="128" y="24"/>
                  </a:cubicBezTo>
                  <a:close/>
                </a:path>
              </a:pathLst>
            </a:custGeom>
            <a:solidFill>
              <a:srgbClr val="E1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2" name="Freeform 162"/>
            <p:cNvSpPr>
              <a:spLocks/>
            </p:cNvSpPr>
            <p:nvPr/>
          </p:nvSpPr>
          <p:spPr bwMode="auto">
            <a:xfrm>
              <a:off x="1892300" y="-2646363"/>
              <a:ext cx="501650" cy="488950"/>
            </a:xfrm>
            <a:custGeom>
              <a:avLst/>
              <a:gdLst>
                <a:gd name="T0" fmla="*/ 4 w 184"/>
                <a:gd name="T1" fmla="*/ 179 h 179"/>
                <a:gd name="T2" fmla="*/ 1 w 184"/>
                <a:gd name="T3" fmla="*/ 176 h 179"/>
                <a:gd name="T4" fmla="*/ 0 w 184"/>
                <a:gd name="T5" fmla="*/ 158 h 179"/>
                <a:gd name="T6" fmla="*/ 7 w 184"/>
                <a:gd name="T7" fmla="*/ 126 h 179"/>
                <a:gd name="T8" fmla="*/ 25 w 184"/>
                <a:gd name="T9" fmla="*/ 104 h 179"/>
                <a:gd name="T10" fmla="*/ 43 w 184"/>
                <a:gd name="T11" fmla="*/ 77 h 179"/>
                <a:gd name="T12" fmla="*/ 55 w 184"/>
                <a:gd name="T13" fmla="*/ 48 h 179"/>
                <a:gd name="T14" fmla="*/ 75 w 184"/>
                <a:gd name="T15" fmla="*/ 27 h 179"/>
                <a:gd name="T16" fmla="*/ 98 w 184"/>
                <a:gd name="T17" fmla="*/ 18 h 179"/>
                <a:gd name="T18" fmla="*/ 115 w 184"/>
                <a:gd name="T19" fmla="*/ 12 h 179"/>
                <a:gd name="T20" fmla="*/ 116 w 184"/>
                <a:gd name="T21" fmla="*/ 12 h 179"/>
                <a:gd name="T22" fmla="*/ 126 w 184"/>
                <a:gd name="T23" fmla="*/ 5 h 179"/>
                <a:gd name="T24" fmla="*/ 134 w 184"/>
                <a:gd name="T25" fmla="*/ 0 h 179"/>
                <a:gd name="T26" fmla="*/ 140 w 184"/>
                <a:gd name="T27" fmla="*/ 9 h 179"/>
                <a:gd name="T28" fmla="*/ 136 w 184"/>
                <a:gd name="T29" fmla="*/ 23 h 179"/>
                <a:gd name="T30" fmla="*/ 135 w 184"/>
                <a:gd name="T31" fmla="*/ 26 h 179"/>
                <a:gd name="T32" fmla="*/ 134 w 184"/>
                <a:gd name="T33" fmla="*/ 28 h 179"/>
                <a:gd name="T34" fmla="*/ 129 w 184"/>
                <a:gd name="T35" fmla="*/ 49 h 179"/>
                <a:gd name="T36" fmla="*/ 135 w 184"/>
                <a:gd name="T37" fmla="*/ 77 h 179"/>
                <a:gd name="T38" fmla="*/ 158 w 184"/>
                <a:gd name="T39" fmla="*/ 103 h 179"/>
                <a:gd name="T40" fmla="*/ 160 w 184"/>
                <a:gd name="T41" fmla="*/ 106 h 179"/>
                <a:gd name="T42" fmla="*/ 161 w 184"/>
                <a:gd name="T43" fmla="*/ 107 h 179"/>
                <a:gd name="T44" fmla="*/ 163 w 184"/>
                <a:gd name="T45" fmla="*/ 111 h 179"/>
                <a:gd name="T46" fmla="*/ 164 w 184"/>
                <a:gd name="T47" fmla="*/ 113 h 179"/>
                <a:gd name="T48" fmla="*/ 174 w 184"/>
                <a:gd name="T49" fmla="*/ 128 h 179"/>
                <a:gd name="T50" fmla="*/ 184 w 184"/>
                <a:gd name="T51" fmla="*/ 149 h 179"/>
                <a:gd name="T52" fmla="*/ 184 w 184"/>
                <a:gd name="T53" fmla="*/ 150 h 179"/>
                <a:gd name="T54" fmla="*/ 184 w 184"/>
                <a:gd name="T55" fmla="*/ 151 h 179"/>
                <a:gd name="T56" fmla="*/ 181 w 184"/>
                <a:gd name="T57" fmla="*/ 154 h 179"/>
                <a:gd name="T58" fmla="*/ 178 w 184"/>
                <a:gd name="T59" fmla="*/ 151 h 179"/>
                <a:gd name="T60" fmla="*/ 178 w 184"/>
                <a:gd name="T61" fmla="*/ 150 h 179"/>
                <a:gd name="T62" fmla="*/ 169 w 184"/>
                <a:gd name="T63" fmla="*/ 131 h 179"/>
                <a:gd name="T64" fmla="*/ 159 w 184"/>
                <a:gd name="T65" fmla="*/ 116 h 179"/>
                <a:gd name="T66" fmla="*/ 158 w 184"/>
                <a:gd name="T67" fmla="*/ 114 h 179"/>
                <a:gd name="T68" fmla="*/ 156 w 184"/>
                <a:gd name="T69" fmla="*/ 111 h 179"/>
                <a:gd name="T70" fmla="*/ 155 w 184"/>
                <a:gd name="T71" fmla="*/ 109 h 179"/>
                <a:gd name="T72" fmla="*/ 154 w 184"/>
                <a:gd name="T73" fmla="*/ 107 h 179"/>
                <a:gd name="T74" fmla="*/ 130 w 184"/>
                <a:gd name="T75" fmla="*/ 81 h 179"/>
                <a:gd name="T76" fmla="*/ 123 w 184"/>
                <a:gd name="T77" fmla="*/ 49 h 179"/>
                <a:gd name="T78" fmla="*/ 129 w 184"/>
                <a:gd name="T79" fmla="*/ 26 h 179"/>
                <a:gd name="T80" fmla="*/ 129 w 184"/>
                <a:gd name="T81" fmla="*/ 24 h 179"/>
                <a:gd name="T82" fmla="*/ 131 w 184"/>
                <a:gd name="T83" fmla="*/ 21 h 179"/>
                <a:gd name="T84" fmla="*/ 134 w 184"/>
                <a:gd name="T85" fmla="*/ 9 h 179"/>
                <a:gd name="T86" fmla="*/ 134 w 184"/>
                <a:gd name="T87" fmla="*/ 6 h 179"/>
                <a:gd name="T88" fmla="*/ 131 w 184"/>
                <a:gd name="T89" fmla="*/ 8 h 179"/>
                <a:gd name="T90" fmla="*/ 118 w 184"/>
                <a:gd name="T91" fmla="*/ 17 h 179"/>
                <a:gd name="T92" fmla="*/ 117 w 184"/>
                <a:gd name="T93" fmla="*/ 18 h 179"/>
                <a:gd name="T94" fmla="*/ 100 w 184"/>
                <a:gd name="T95" fmla="*/ 24 h 179"/>
                <a:gd name="T96" fmla="*/ 78 w 184"/>
                <a:gd name="T97" fmla="*/ 32 h 179"/>
                <a:gd name="T98" fmla="*/ 61 w 184"/>
                <a:gd name="T99" fmla="*/ 51 h 179"/>
                <a:gd name="T100" fmla="*/ 48 w 184"/>
                <a:gd name="T101" fmla="*/ 80 h 179"/>
                <a:gd name="T102" fmla="*/ 29 w 184"/>
                <a:gd name="T103" fmla="*/ 108 h 179"/>
                <a:gd name="T104" fmla="*/ 13 w 184"/>
                <a:gd name="T105" fmla="*/ 129 h 179"/>
                <a:gd name="T106" fmla="*/ 6 w 184"/>
                <a:gd name="T107" fmla="*/ 158 h 179"/>
                <a:gd name="T108" fmla="*/ 7 w 184"/>
                <a:gd name="T109" fmla="*/ 175 h 179"/>
                <a:gd name="T110" fmla="*/ 4 w 184"/>
                <a:gd name="T111" fmla="*/ 179 h 179"/>
                <a:gd name="T112" fmla="*/ 4 w 184"/>
                <a:gd name="T1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4" h="179">
                  <a:moveTo>
                    <a:pt x="4" y="179"/>
                  </a:moveTo>
                  <a:cubicBezTo>
                    <a:pt x="2" y="179"/>
                    <a:pt x="1" y="178"/>
                    <a:pt x="1" y="176"/>
                  </a:cubicBezTo>
                  <a:cubicBezTo>
                    <a:pt x="0" y="170"/>
                    <a:pt x="0" y="164"/>
                    <a:pt x="0" y="158"/>
                  </a:cubicBezTo>
                  <a:cubicBezTo>
                    <a:pt x="0" y="147"/>
                    <a:pt x="2" y="136"/>
                    <a:pt x="7" y="126"/>
                  </a:cubicBezTo>
                  <a:cubicBezTo>
                    <a:pt x="11" y="119"/>
                    <a:pt x="17" y="111"/>
                    <a:pt x="25" y="104"/>
                  </a:cubicBezTo>
                  <a:cubicBezTo>
                    <a:pt x="32" y="96"/>
                    <a:pt x="38" y="88"/>
                    <a:pt x="43" y="77"/>
                  </a:cubicBezTo>
                  <a:cubicBezTo>
                    <a:pt x="47" y="67"/>
                    <a:pt x="52" y="57"/>
                    <a:pt x="55" y="48"/>
                  </a:cubicBezTo>
                  <a:cubicBezTo>
                    <a:pt x="59" y="39"/>
                    <a:pt x="66" y="32"/>
                    <a:pt x="75" y="27"/>
                  </a:cubicBezTo>
                  <a:cubicBezTo>
                    <a:pt x="84" y="22"/>
                    <a:pt x="92" y="19"/>
                    <a:pt x="98" y="18"/>
                  </a:cubicBezTo>
                  <a:cubicBezTo>
                    <a:pt x="105" y="16"/>
                    <a:pt x="110" y="14"/>
                    <a:pt x="115" y="1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20" y="10"/>
                    <a:pt x="124" y="7"/>
                    <a:pt x="126" y="5"/>
                  </a:cubicBezTo>
                  <a:cubicBezTo>
                    <a:pt x="129" y="1"/>
                    <a:pt x="131" y="0"/>
                    <a:pt x="134" y="0"/>
                  </a:cubicBezTo>
                  <a:cubicBezTo>
                    <a:pt x="136" y="0"/>
                    <a:pt x="140" y="1"/>
                    <a:pt x="140" y="9"/>
                  </a:cubicBezTo>
                  <a:cubicBezTo>
                    <a:pt x="140" y="11"/>
                    <a:pt x="140" y="14"/>
                    <a:pt x="136" y="23"/>
                  </a:cubicBezTo>
                  <a:cubicBezTo>
                    <a:pt x="136" y="24"/>
                    <a:pt x="135" y="25"/>
                    <a:pt x="135" y="26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0" y="37"/>
                    <a:pt x="129" y="44"/>
                    <a:pt x="129" y="49"/>
                  </a:cubicBezTo>
                  <a:cubicBezTo>
                    <a:pt x="129" y="62"/>
                    <a:pt x="131" y="72"/>
                    <a:pt x="135" y="77"/>
                  </a:cubicBezTo>
                  <a:cubicBezTo>
                    <a:pt x="138" y="81"/>
                    <a:pt x="146" y="90"/>
                    <a:pt x="158" y="103"/>
                  </a:cubicBezTo>
                  <a:cubicBezTo>
                    <a:pt x="159" y="104"/>
                    <a:pt x="159" y="105"/>
                    <a:pt x="160" y="106"/>
                  </a:cubicBezTo>
                  <a:cubicBezTo>
                    <a:pt x="160" y="106"/>
                    <a:pt x="161" y="107"/>
                    <a:pt x="161" y="107"/>
                  </a:cubicBezTo>
                  <a:cubicBezTo>
                    <a:pt x="162" y="108"/>
                    <a:pt x="163" y="110"/>
                    <a:pt x="163" y="111"/>
                  </a:cubicBezTo>
                  <a:cubicBezTo>
                    <a:pt x="163" y="111"/>
                    <a:pt x="164" y="112"/>
                    <a:pt x="164" y="113"/>
                  </a:cubicBezTo>
                  <a:cubicBezTo>
                    <a:pt x="167" y="117"/>
                    <a:pt x="170" y="122"/>
                    <a:pt x="174" y="128"/>
                  </a:cubicBezTo>
                  <a:cubicBezTo>
                    <a:pt x="180" y="136"/>
                    <a:pt x="183" y="143"/>
                    <a:pt x="184" y="149"/>
                  </a:cubicBezTo>
                  <a:cubicBezTo>
                    <a:pt x="184" y="149"/>
                    <a:pt x="184" y="149"/>
                    <a:pt x="184" y="150"/>
                  </a:cubicBezTo>
                  <a:cubicBezTo>
                    <a:pt x="184" y="151"/>
                    <a:pt x="184" y="151"/>
                    <a:pt x="184" y="151"/>
                  </a:cubicBezTo>
                  <a:cubicBezTo>
                    <a:pt x="184" y="153"/>
                    <a:pt x="182" y="154"/>
                    <a:pt x="181" y="154"/>
                  </a:cubicBezTo>
                  <a:cubicBezTo>
                    <a:pt x="179" y="154"/>
                    <a:pt x="178" y="153"/>
                    <a:pt x="178" y="151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77" y="145"/>
                    <a:pt x="174" y="139"/>
                    <a:pt x="169" y="131"/>
                  </a:cubicBezTo>
                  <a:cubicBezTo>
                    <a:pt x="165" y="125"/>
                    <a:pt x="162" y="120"/>
                    <a:pt x="159" y="116"/>
                  </a:cubicBezTo>
                  <a:cubicBezTo>
                    <a:pt x="158" y="115"/>
                    <a:pt x="158" y="114"/>
                    <a:pt x="158" y="114"/>
                  </a:cubicBezTo>
                  <a:cubicBezTo>
                    <a:pt x="157" y="113"/>
                    <a:pt x="157" y="112"/>
                    <a:pt x="156" y="111"/>
                  </a:cubicBezTo>
                  <a:cubicBezTo>
                    <a:pt x="156" y="110"/>
                    <a:pt x="155" y="110"/>
                    <a:pt x="155" y="109"/>
                  </a:cubicBezTo>
                  <a:cubicBezTo>
                    <a:pt x="155" y="108"/>
                    <a:pt x="154" y="108"/>
                    <a:pt x="154" y="107"/>
                  </a:cubicBezTo>
                  <a:cubicBezTo>
                    <a:pt x="142" y="94"/>
                    <a:pt x="134" y="85"/>
                    <a:pt x="130" y="81"/>
                  </a:cubicBezTo>
                  <a:cubicBezTo>
                    <a:pt x="125" y="74"/>
                    <a:pt x="123" y="64"/>
                    <a:pt x="123" y="49"/>
                  </a:cubicBezTo>
                  <a:cubicBezTo>
                    <a:pt x="123" y="43"/>
                    <a:pt x="125" y="35"/>
                    <a:pt x="129" y="26"/>
                  </a:cubicBezTo>
                  <a:cubicBezTo>
                    <a:pt x="129" y="24"/>
                    <a:pt x="129" y="24"/>
                    <a:pt x="129" y="24"/>
                  </a:cubicBezTo>
                  <a:cubicBezTo>
                    <a:pt x="130" y="23"/>
                    <a:pt x="130" y="22"/>
                    <a:pt x="131" y="21"/>
                  </a:cubicBezTo>
                  <a:cubicBezTo>
                    <a:pt x="134" y="13"/>
                    <a:pt x="134" y="10"/>
                    <a:pt x="134" y="9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4" y="6"/>
                    <a:pt x="133" y="6"/>
                    <a:pt x="131" y="8"/>
                  </a:cubicBezTo>
                  <a:cubicBezTo>
                    <a:pt x="128" y="12"/>
                    <a:pt x="123" y="15"/>
                    <a:pt x="118" y="17"/>
                  </a:cubicBezTo>
                  <a:cubicBezTo>
                    <a:pt x="118" y="18"/>
                    <a:pt x="118" y="18"/>
                    <a:pt x="117" y="18"/>
                  </a:cubicBezTo>
                  <a:cubicBezTo>
                    <a:pt x="112" y="20"/>
                    <a:pt x="106" y="22"/>
                    <a:pt x="100" y="24"/>
                  </a:cubicBezTo>
                  <a:cubicBezTo>
                    <a:pt x="94" y="25"/>
                    <a:pt x="86" y="28"/>
                    <a:pt x="78" y="32"/>
                  </a:cubicBezTo>
                  <a:cubicBezTo>
                    <a:pt x="70" y="36"/>
                    <a:pt x="64" y="42"/>
                    <a:pt x="61" y="51"/>
                  </a:cubicBezTo>
                  <a:cubicBezTo>
                    <a:pt x="57" y="59"/>
                    <a:pt x="53" y="69"/>
                    <a:pt x="48" y="80"/>
                  </a:cubicBezTo>
                  <a:cubicBezTo>
                    <a:pt x="44" y="91"/>
                    <a:pt x="37" y="100"/>
                    <a:pt x="29" y="108"/>
                  </a:cubicBezTo>
                  <a:cubicBezTo>
                    <a:pt x="21" y="115"/>
                    <a:pt x="16" y="122"/>
                    <a:pt x="13" y="129"/>
                  </a:cubicBezTo>
                  <a:cubicBezTo>
                    <a:pt x="8" y="138"/>
                    <a:pt x="6" y="148"/>
                    <a:pt x="6" y="158"/>
                  </a:cubicBezTo>
                  <a:cubicBezTo>
                    <a:pt x="6" y="164"/>
                    <a:pt x="6" y="170"/>
                    <a:pt x="7" y="175"/>
                  </a:cubicBezTo>
                  <a:cubicBezTo>
                    <a:pt x="7" y="177"/>
                    <a:pt x="6" y="178"/>
                    <a:pt x="4" y="179"/>
                  </a:cubicBezTo>
                  <a:cubicBezTo>
                    <a:pt x="4" y="179"/>
                    <a:pt x="4" y="179"/>
                    <a:pt x="4" y="179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path path="circl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3" name="Freeform 163"/>
            <p:cNvSpPr>
              <a:spLocks/>
            </p:cNvSpPr>
            <p:nvPr/>
          </p:nvSpPr>
          <p:spPr bwMode="auto">
            <a:xfrm>
              <a:off x="2405063" y="-2103437"/>
              <a:ext cx="11113" cy="0"/>
            </a:xfrm>
            <a:custGeom>
              <a:avLst/>
              <a:gdLst>
                <a:gd name="T0" fmla="*/ 4 w 4"/>
                <a:gd name="T1" fmla="*/ 4 w 4"/>
                <a:gd name="T2" fmla="*/ 0 w 4"/>
                <a:gd name="T3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4" name="Freeform 164"/>
            <p:cNvSpPr>
              <a:spLocks/>
            </p:cNvSpPr>
            <p:nvPr/>
          </p:nvSpPr>
          <p:spPr bwMode="auto">
            <a:xfrm>
              <a:off x="1860550" y="-2244725"/>
              <a:ext cx="596900" cy="195263"/>
            </a:xfrm>
            <a:custGeom>
              <a:avLst/>
              <a:gdLst>
                <a:gd name="T0" fmla="*/ 16 w 219"/>
                <a:gd name="T1" fmla="*/ 29 h 72"/>
                <a:gd name="T2" fmla="*/ 14 w 219"/>
                <a:gd name="T3" fmla="*/ 30 h 72"/>
                <a:gd name="T4" fmla="*/ 5 w 219"/>
                <a:gd name="T5" fmla="*/ 69 h 72"/>
                <a:gd name="T6" fmla="*/ 11 w 219"/>
                <a:gd name="T7" fmla="*/ 72 h 72"/>
                <a:gd name="T8" fmla="*/ 47 w 219"/>
                <a:gd name="T9" fmla="*/ 55 h 72"/>
                <a:gd name="T10" fmla="*/ 87 w 219"/>
                <a:gd name="T11" fmla="*/ 48 h 72"/>
                <a:gd name="T12" fmla="*/ 109 w 219"/>
                <a:gd name="T13" fmla="*/ 47 h 72"/>
                <a:gd name="T14" fmla="*/ 156 w 219"/>
                <a:gd name="T15" fmla="*/ 49 h 72"/>
                <a:gd name="T16" fmla="*/ 174 w 219"/>
                <a:gd name="T17" fmla="*/ 50 h 72"/>
                <a:gd name="T18" fmla="*/ 197 w 219"/>
                <a:gd name="T19" fmla="*/ 52 h 72"/>
                <a:gd name="T20" fmla="*/ 200 w 219"/>
                <a:gd name="T21" fmla="*/ 52 h 72"/>
                <a:gd name="T22" fmla="*/ 204 w 219"/>
                <a:gd name="T23" fmla="*/ 52 h 72"/>
                <a:gd name="T24" fmla="*/ 206 w 219"/>
                <a:gd name="T25" fmla="*/ 52 h 72"/>
                <a:gd name="T26" fmla="*/ 207 w 219"/>
                <a:gd name="T27" fmla="*/ 52 h 72"/>
                <a:gd name="T28" fmla="*/ 208 w 219"/>
                <a:gd name="T29" fmla="*/ 52 h 72"/>
                <a:gd name="T30" fmla="*/ 212 w 219"/>
                <a:gd name="T31" fmla="*/ 50 h 72"/>
                <a:gd name="T32" fmla="*/ 215 w 219"/>
                <a:gd name="T33" fmla="*/ 48 h 72"/>
                <a:gd name="T34" fmla="*/ 216 w 219"/>
                <a:gd name="T35" fmla="*/ 47 h 72"/>
                <a:gd name="T36" fmla="*/ 214 w 219"/>
                <a:gd name="T37" fmla="*/ 25 h 72"/>
                <a:gd name="T38" fmla="*/ 193 w 219"/>
                <a:gd name="T39" fmla="*/ 5 h 72"/>
                <a:gd name="T40" fmla="*/ 191 w 219"/>
                <a:gd name="T41" fmla="*/ 4 h 72"/>
                <a:gd name="T42" fmla="*/ 185 w 219"/>
                <a:gd name="T43" fmla="*/ 3 h 72"/>
                <a:gd name="T44" fmla="*/ 126 w 219"/>
                <a:gd name="T45" fmla="*/ 0 h 72"/>
                <a:gd name="T46" fmla="*/ 85 w 219"/>
                <a:gd name="T47" fmla="*/ 3 h 72"/>
                <a:gd name="T48" fmla="*/ 80 w 219"/>
                <a:gd name="T49" fmla="*/ 4 h 72"/>
                <a:gd name="T50" fmla="*/ 30 w 219"/>
                <a:gd name="T51" fmla="*/ 18 h 72"/>
                <a:gd name="T52" fmla="*/ 16 w 219"/>
                <a:gd name="T53" fmla="*/ 28 h 72"/>
                <a:gd name="T54" fmla="*/ 16 w 219"/>
                <a:gd name="T55" fmla="*/ 28 h 72"/>
                <a:gd name="T56" fmla="*/ 16 w 219"/>
                <a:gd name="T57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9" h="72">
                  <a:moveTo>
                    <a:pt x="16" y="29"/>
                  </a:moveTo>
                  <a:cubicBezTo>
                    <a:pt x="15" y="29"/>
                    <a:pt x="15" y="30"/>
                    <a:pt x="14" y="30"/>
                  </a:cubicBezTo>
                  <a:cubicBezTo>
                    <a:pt x="3" y="45"/>
                    <a:pt x="0" y="58"/>
                    <a:pt x="5" y="69"/>
                  </a:cubicBezTo>
                  <a:cubicBezTo>
                    <a:pt x="6" y="70"/>
                    <a:pt x="8" y="71"/>
                    <a:pt x="11" y="72"/>
                  </a:cubicBezTo>
                  <a:cubicBezTo>
                    <a:pt x="21" y="65"/>
                    <a:pt x="34" y="59"/>
                    <a:pt x="47" y="55"/>
                  </a:cubicBezTo>
                  <a:cubicBezTo>
                    <a:pt x="60" y="52"/>
                    <a:pt x="73" y="49"/>
                    <a:pt x="87" y="48"/>
                  </a:cubicBezTo>
                  <a:cubicBezTo>
                    <a:pt x="94" y="48"/>
                    <a:pt x="101" y="47"/>
                    <a:pt x="109" y="47"/>
                  </a:cubicBezTo>
                  <a:cubicBezTo>
                    <a:pt x="124" y="47"/>
                    <a:pt x="140" y="48"/>
                    <a:pt x="156" y="49"/>
                  </a:cubicBezTo>
                  <a:cubicBezTo>
                    <a:pt x="162" y="49"/>
                    <a:pt x="168" y="50"/>
                    <a:pt x="174" y="50"/>
                  </a:cubicBezTo>
                  <a:cubicBezTo>
                    <a:pt x="183" y="51"/>
                    <a:pt x="191" y="51"/>
                    <a:pt x="197" y="52"/>
                  </a:cubicBezTo>
                  <a:cubicBezTo>
                    <a:pt x="198" y="52"/>
                    <a:pt x="199" y="52"/>
                    <a:pt x="200" y="52"/>
                  </a:cubicBezTo>
                  <a:cubicBezTo>
                    <a:pt x="201" y="52"/>
                    <a:pt x="203" y="52"/>
                    <a:pt x="204" y="52"/>
                  </a:cubicBezTo>
                  <a:cubicBezTo>
                    <a:pt x="205" y="52"/>
                    <a:pt x="206" y="52"/>
                    <a:pt x="206" y="52"/>
                  </a:cubicBezTo>
                  <a:cubicBezTo>
                    <a:pt x="206" y="52"/>
                    <a:pt x="207" y="52"/>
                    <a:pt x="207" y="52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10" y="51"/>
                    <a:pt x="211" y="51"/>
                    <a:pt x="212" y="50"/>
                  </a:cubicBezTo>
                  <a:cubicBezTo>
                    <a:pt x="213" y="50"/>
                    <a:pt x="214" y="49"/>
                    <a:pt x="215" y="48"/>
                  </a:cubicBezTo>
                  <a:cubicBezTo>
                    <a:pt x="216" y="47"/>
                    <a:pt x="216" y="47"/>
                    <a:pt x="216" y="47"/>
                  </a:cubicBezTo>
                  <a:cubicBezTo>
                    <a:pt x="219" y="43"/>
                    <a:pt x="218" y="36"/>
                    <a:pt x="214" y="25"/>
                  </a:cubicBezTo>
                  <a:cubicBezTo>
                    <a:pt x="210" y="16"/>
                    <a:pt x="203" y="9"/>
                    <a:pt x="193" y="5"/>
                  </a:cubicBezTo>
                  <a:cubicBezTo>
                    <a:pt x="192" y="4"/>
                    <a:pt x="192" y="4"/>
                    <a:pt x="191" y="4"/>
                  </a:cubicBezTo>
                  <a:cubicBezTo>
                    <a:pt x="189" y="3"/>
                    <a:pt x="187" y="3"/>
                    <a:pt x="185" y="3"/>
                  </a:cubicBezTo>
                  <a:cubicBezTo>
                    <a:pt x="175" y="1"/>
                    <a:pt x="156" y="0"/>
                    <a:pt x="126" y="0"/>
                  </a:cubicBezTo>
                  <a:cubicBezTo>
                    <a:pt x="111" y="0"/>
                    <a:pt x="97" y="1"/>
                    <a:pt x="85" y="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60" y="7"/>
                    <a:pt x="43" y="12"/>
                    <a:pt x="30" y="18"/>
                  </a:cubicBezTo>
                  <a:cubicBezTo>
                    <a:pt x="25" y="21"/>
                    <a:pt x="20" y="24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9" name="Freeform 159"/>
            <p:cNvSpPr>
              <a:spLocks/>
            </p:cNvSpPr>
            <p:nvPr/>
          </p:nvSpPr>
          <p:spPr bwMode="auto">
            <a:xfrm>
              <a:off x="2165350" y="-2730500"/>
              <a:ext cx="212725" cy="147638"/>
            </a:xfrm>
            <a:custGeom>
              <a:avLst/>
              <a:gdLst>
                <a:gd name="T0" fmla="*/ 42 w 78"/>
                <a:gd name="T1" fmla="*/ 51 h 54"/>
                <a:gd name="T2" fmla="*/ 12 w 78"/>
                <a:gd name="T3" fmla="*/ 37 h 54"/>
                <a:gd name="T4" fmla="*/ 42 w 78"/>
                <a:gd name="T5" fmla="*/ 5 h 54"/>
                <a:gd name="T6" fmla="*/ 42 w 78"/>
                <a:gd name="T7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54">
                  <a:moveTo>
                    <a:pt x="42" y="51"/>
                  </a:moveTo>
                  <a:cubicBezTo>
                    <a:pt x="42" y="51"/>
                    <a:pt x="19" y="54"/>
                    <a:pt x="12" y="37"/>
                  </a:cubicBezTo>
                  <a:cubicBezTo>
                    <a:pt x="12" y="37"/>
                    <a:pt x="0" y="0"/>
                    <a:pt x="42" y="5"/>
                  </a:cubicBezTo>
                  <a:cubicBezTo>
                    <a:pt x="42" y="5"/>
                    <a:pt x="78" y="26"/>
                    <a:pt x="42" y="5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410690" y="1427873"/>
            <a:ext cx="283099" cy="309313"/>
            <a:chOff x="5765958" y="1463936"/>
            <a:chExt cx="241006" cy="263322"/>
          </a:xfrm>
          <a:effectLst>
            <a:outerShdw blurRad="63500" algn="ctr" rotWithShape="0">
              <a:prstClr val="black">
                <a:alpha val="92000"/>
              </a:prstClr>
            </a:outerShdw>
          </a:effectLst>
        </p:grpSpPr>
        <p:grpSp>
          <p:nvGrpSpPr>
            <p:cNvPr id="2" name="Group 5"/>
            <p:cNvGrpSpPr>
              <a:grpSpLocks noChangeAspect="1"/>
            </p:cNvGrpSpPr>
            <p:nvPr/>
          </p:nvGrpSpPr>
          <p:grpSpPr bwMode="auto">
            <a:xfrm>
              <a:off x="5765958" y="1463936"/>
              <a:ext cx="230425" cy="109149"/>
              <a:chOff x="-442" y="3491"/>
              <a:chExt cx="817" cy="387"/>
            </a:xfrm>
            <a:solidFill>
              <a:schemeClr val="bg1">
                <a:lumMod val="95000"/>
              </a:schemeClr>
            </a:solidFill>
            <a:effectLst/>
          </p:grpSpPr>
          <p:sp>
            <p:nvSpPr>
              <p:cNvPr id="4" name="Freeform 6"/>
              <p:cNvSpPr>
                <a:spLocks/>
              </p:cNvSpPr>
              <p:nvPr/>
            </p:nvSpPr>
            <p:spPr bwMode="auto">
              <a:xfrm>
                <a:off x="370" y="3864"/>
                <a:ext cx="5" cy="14"/>
              </a:xfrm>
              <a:custGeom>
                <a:avLst/>
                <a:gdLst>
                  <a:gd name="T0" fmla="*/ 0 w 15"/>
                  <a:gd name="T1" fmla="*/ 1 h 35"/>
                  <a:gd name="T2" fmla="*/ 0 w 15"/>
                  <a:gd name="T3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35">
                    <a:moveTo>
                      <a:pt x="0" y="1"/>
                    </a:moveTo>
                    <a:cubicBezTo>
                      <a:pt x="15" y="35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 w="0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" name="Freeform 8"/>
              <p:cNvSpPr>
                <a:spLocks/>
              </p:cNvSpPr>
              <p:nvPr/>
            </p:nvSpPr>
            <p:spPr bwMode="auto">
              <a:xfrm>
                <a:off x="349" y="3652"/>
                <a:ext cx="1" cy="4"/>
              </a:xfrm>
              <a:custGeom>
                <a:avLst/>
                <a:gdLst>
                  <a:gd name="T0" fmla="*/ 2 w 3"/>
                  <a:gd name="T1" fmla="*/ 6 h 12"/>
                  <a:gd name="T2" fmla="*/ 3 w 3"/>
                  <a:gd name="T3" fmla="*/ 12 h 12"/>
                  <a:gd name="T4" fmla="*/ 2 w 3"/>
                  <a:gd name="T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2">
                    <a:moveTo>
                      <a:pt x="2" y="6"/>
                    </a:moveTo>
                    <a:cubicBezTo>
                      <a:pt x="2" y="9"/>
                      <a:pt x="3" y="11"/>
                      <a:pt x="3" y="12"/>
                    </a:cubicBezTo>
                    <a:cubicBezTo>
                      <a:pt x="3" y="10"/>
                      <a:pt x="0" y="0"/>
                      <a:pt x="2" y="6"/>
                    </a:cubicBezTo>
                    <a:close/>
                  </a:path>
                </a:pathLst>
              </a:custGeom>
              <a:grpFill/>
              <a:ln w="0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" name="Freeform 9"/>
              <p:cNvSpPr>
                <a:spLocks/>
              </p:cNvSpPr>
              <p:nvPr/>
            </p:nvSpPr>
            <p:spPr bwMode="auto">
              <a:xfrm>
                <a:off x="-442" y="3491"/>
                <a:ext cx="796" cy="266"/>
              </a:xfrm>
              <a:custGeom>
                <a:avLst/>
                <a:gdLst>
                  <a:gd name="T0" fmla="*/ 2016 w 2027"/>
                  <a:gd name="T1" fmla="*/ 414 h 675"/>
                  <a:gd name="T2" fmla="*/ 1913 w 2027"/>
                  <a:gd name="T3" fmla="*/ 423 h 675"/>
                  <a:gd name="T4" fmla="*/ 1707 w 2027"/>
                  <a:gd name="T5" fmla="*/ 380 h 675"/>
                  <a:gd name="T6" fmla="*/ 1385 w 2027"/>
                  <a:gd name="T7" fmla="*/ 94 h 675"/>
                  <a:gd name="T8" fmla="*/ 1192 w 2027"/>
                  <a:gd name="T9" fmla="*/ 32 h 675"/>
                  <a:gd name="T10" fmla="*/ 1089 w 2027"/>
                  <a:gd name="T11" fmla="*/ 23 h 675"/>
                  <a:gd name="T12" fmla="*/ 986 w 2027"/>
                  <a:gd name="T13" fmla="*/ 30 h 675"/>
                  <a:gd name="T14" fmla="*/ 600 w 2027"/>
                  <a:gd name="T15" fmla="*/ 122 h 675"/>
                  <a:gd name="T16" fmla="*/ 276 w 2027"/>
                  <a:gd name="T17" fmla="*/ 407 h 675"/>
                  <a:gd name="T18" fmla="*/ 107 w 2027"/>
                  <a:gd name="T19" fmla="*/ 424 h 675"/>
                  <a:gd name="T20" fmla="*/ 32 w 2027"/>
                  <a:gd name="T21" fmla="*/ 395 h 675"/>
                  <a:gd name="T22" fmla="*/ 34 w 2027"/>
                  <a:gd name="T23" fmla="*/ 478 h 675"/>
                  <a:gd name="T24" fmla="*/ 362 w 2027"/>
                  <a:gd name="T25" fmla="*/ 661 h 675"/>
                  <a:gd name="T26" fmla="*/ 548 w 2027"/>
                  <a:gd name="T27" fmla="*/ 664 h 675"/>
                  <a:gd name="T28" fmla="*/ 645 w 2027"/>
                  <a:gd name="T29" fmla="*/ 651 h 675"/>
                  <a:gd name="T30" fmla="*/ 717 w 2027"/>
                  <a:gd name="T31" fmla="*/ 641 h 675"/>
                  <a:gd name="T32" fmla="*/ 754 w 2027"/>
                  <a:gd name="T33" fmla="*/ 619 h 675"/>
                  <a:gd name="T34" fmla="*/ 834 w 2027"/>
                  <a:gd name="T35" fmla="*/ 607 h 675"/>
                  <a:gd name="T36" fmla="*/ 914 w 2027"/>
                  <a:gd name="T37" fmla="*/ 601 h 675"/>
                  <a:gd name="T38" fmla="*/ 995 w 2027"/>
                  <a:gd name="T39" fmla="*/ 543 h 675"/>
                  <a:gd name="T40" fmla="*/ 1120 w 2027"/>
                  <a:gd name="T41" fmla="*/ 604 h 675"/>
                  <a:gd name="T42" fmla="*/ 1187 w 2027"/>
                  <a:gd name="T43" fmla="*/ 613 h 675"/>
                  <a:gd name="T44" fmla="*/ 1256 w 2027"/>
                  <a:gd name="T45" fmla="*/ 628 h 675"/>
                  <a:gd name="T46" fmla="*/ 1296 w 2027"/>
                  <a:gd name="T47" fmla="*/ 653 h 675"/>
                  <a:gd name="T48" fmla="*/ 1342 w 2027"/>
                  <a:gd name="T49" fmla="*/ 650 h 675"/>
                  <a:gd name="T50" fmla="*/ 1424 w 2027"/>
                  <a:gd name="T51" fmla="*/ 668 h 675"/>
                  <a:gd name="T52" fmla="*/ 1493 w 2027"/>
                  <a:gd name="T53" fmla="*/ 647 h 675"/>
                  <a:gd name="T54" fmla="*/ 1810 w 2027"/>
                  <a:gd name="T55" fmla="*/ 637 h 675"/>
                  <a:gd name="T56" fmla="*/ 1949 w 2027"/>
                  <a:gd name="T57" fmla="*/ 547 h 675"/>
                  <a:gd name="T58" fmla="*/ 2016 w 2027"/>
                  <a:gd name="T59" fmla="*/ 41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27" h="675">
                    <a:moveTo>
                      <a:pt x="2016" y="414"/>
                    </a:moveTo>
                    <a:cubicBezTo>
                      <a:pt x="2002" y="361"/>
                      <a:pt x="1937" y="418"/>
                      <a:pt x="1913" y="423"/>
                    </a:cubicBezTo>
                    <a:cubicBezTo>
                      <a:pt x="1839" y="436"/>
                      <a:pt x="1769" y="422"/>
                      <a:pt x="1707" y="380"/>
                    </a:cubicBezTo>
                    <a:cubicBezTo>
                      <a:pt x="1587" y="298"/>
                      <a:pt x="1515" y="166"/>
                      <a:pt x="1385" y="94"/>
                    </a:cubicBezTo>
                    <a:cubicBezTo>
                      <a:pt x="1325" y="61"/>
                      <a:pt x="1260" y="43"/>
                      <a:pt x="1192" y="32"/>
                    </a:cubicBezTo>
                    <a:cubicBezTo>
                      <a:pt x="1158" y="26"/>
                      <a:pt x="1124" y="21"/>
                      <a:pt x="1089" y="23"/>
                    </a:cubicBezTo>
                    <a:cubicBezTo>
                      <a:pt x="1052" y="25"/>
                      <a:pt x="1023" y="39"/>
                      <a:pt x="986" y="30"/>
                    </a:cubicBezTo>
                    <a:cubicBezTo>
                      <a:pt x="863" y="0"/>
                      <a:pt x="702" y="52"/>
                      <a:pt x="600" y="122"/>
                    </a:cubicBezTo>
                    <a:cubicBezTo>
                      <a:pt x="482" y="204"/>
                      <a:pt x="409" y="345"/>
                      <a:pt x="276" y="407"/>
                    </a:cubicBezTo>
                    <a:cubicBezTo>
                      <a:pt x="227" y="430"/>
                      <a:pt x="159" y="440"/>
                      <a:pt x="107" y="424"/>
                    </a:cubicBezTo>
                    <a:cubicBezTo>
                      <a:pt x="83" y="417"/>
                      <a:pt x="59" y="384"/>
                      <a:pt x="32" y="395"/>
                    </a:cubicBezTo>
                    <a:cubicBezTo>
                      <a:pt x="0" y="408"/>
                      <a:pt x="24" y="458"/>
                      <a:pt x="34" y="478"/>
                    </a:cubicBezTo>
                    <a:cubicBezTo>
                      <a:pt x="92" y="599"/>
                      <a:pt x="235" y="657"/>
                      <a:pt x="362" y="661"/>
                    </a:cubicBezTo>
                    <a:cubicBezTo>
                      <a:pt x="426" y="663"/>
                      <a:pt x="486" y="644"/>
                      <a:pt x="548" y="664"/>
                    </a:cubicBezTo>
                    <a:cubicBezTo>
                      <a:pt x="580" y="674"/>
                      <a:pt x="615" y="667"/>
                      <a:pt x="645" y="651"/>
                    </a:cubicBezTo>
                    <a:cubicBezTo>
                      <a:pt x="668" y="639"/>
                      <a:pt x="686" y="662"/>
                      <a:pt x="717" y="641"/>
                    </a:cubicBezTo>
                    <a:cubicBezTo>
                      <a:pt x="729" y="633"/>
                      <a:pt x="738" y="620"/>
                      <a:pt x="754" y="619"/>
                    </a:cubicBezTo>
                    <a:cubicBezTo>
                      <a:pt x="782" y="618"/>
                      <a:pt x="807" y="617"/>
                      <a:pt x="834" y="607"/>
                    </a:cubicBezTo>
                    <a:cubicBezTo>
                      <a:pt x="860" y="598"/>
                      <a:pt x="887" y="609"/>
                      <a:pt x="914" y="601"/>
                    </a:cubicBezTo>
                    <a:cubicBezTo>
                      <a:pt x="946" y="590"/>
                      <a:pt x="973" y="568"/>
                      <a:pt x="995" y="543"/>
                    </a:cubicBezTo>
                    <a:cubicBezTo>
                      <a:pt x="1027" y="581"/>
                      <a:pt x="1068" y="607"/>
                      <a:pt x="1120" y="604"/>
                    </a:cubicBezTo>
                    <a:cubicBezTo>
                      <a:pt x="1143" y="603"/>
                      <a:pt x="1163" y="611"/>
                      <a:pt x="1187" y="613"/>
                    </a:cubicBezTo>
                    <a:cubicBezTo>
                      <a:pt x="1208" y="615"/>
                      <a:pt x="1240" y="611"/>
                      <a:pt x="1256" y="628"/>
                    </a:cubicBezTo>
                    <a:cubicBezTo>
                      <a:pt x="1267" y="638"/>
                      <a:pt x="1281" y="648"/>
                      <a:pt x="1296" y="653"/>
                    </a:cubicBezTo>
                    <a:cubicBezTo>
                      <a:pt x="1320" y="660"/>
                      <a:pt x="1321" y="638"/>
                      <a:pt x="1342" y="650"/>
                    </a:cubicBezTo>
                    <a:cubicBezTo>
                      <a:pt x="1366" y="664"/>
                      <a:pt x="1395" y="672"/>
                      <a:pt x="1424" y="668"/>
                    </a:cubicBezTo>
                    <a:cubicBezTo>
                      <a:pt x="1447" y="665"/>
                      <a:pt x="1469" y="643"/>
                      <a:pt x="1493" y="647"/>
                    </a:cubicBezTo>
                    <a:cubicBezTo>
                      <a:pt x="1597" y="664"/>
                      <a:pt x="1708" y="675"/>
                      <a:pt x="1810" y="637"/>
                    </a:cubicBezTo>
                    <a:cubicBezTo>
                      <a:pt x="1862" y="617"/>
                      <a:pt x="1911" y="587"/>
                      <a:pt x="1949" y="547"/>
                    </a:cubicBezTo>
                    <a:cubicBezTo>
                      <a:pt x="1977" y="518"/>
                      <a:pt x="2027" y="457"/>
                      <a:pt x="2016" y="414"/>
                    </a:cubicBezTo>
                    <a:close/>
                  </a:path>
                </a:pathLst>
              </a:custGeom>
              <a:grpFill/>
              <a:ln w="0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" name="Rectangle 10"/>
              <p:cNvSpPr>
                <a:spLocks noChangeArrowheads="1"/>
              </p:cNvSpPr>
              <p:nvPr/>
            </p:nvSpPr>
            <p:spPr bwMode="auto">
              <a:xfrm>
                <a:off x="350" y="3656"/>
                <a:ext cx="1" cy="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21" name="Freeform 7"/>
            <p:cNvSpPr>
              <a:spLocks/>
            </p:cNvSpPr>
            <p:nvPr/>
          </p:nvSpPr>
          <p:spPr bwMode="auto">
            <a:xfrm>
              <a:off x="5768078" y="1504448"/>
              <a:ext cx="238886" cy="222810"/>
            </a:xfrm>
            <a:custGeom>
              <a:avLst/>
              <a:gdLst>
                <a:gd name="T0" fmla="*/ 2091 w 2158"/>
                <a:gd name="T1" fmla="*/ 497 h 2012"/>
                <a:gd name="T2" fmla="*/ 2003 w 2158"/>
                <a:gd name="T3" fmla="*/ 57 h 2012"/>
                <a:gd name="T4" fmla="*/ 1861 w 2158"/>
                <a:gd name="T5" fmla="*/ 108 h 2012"/>
                <a:gd name="T6" fmla="*/ 1831 w 2158"/>
                <a:gd name="T7" fmla="*/ 270 h 2012"/>
                <a:gd name="T8" fmla="*/ 1767 w 2158"/>
                <a:gd name="T9" fmla="*/ 316 h 2012"/>
                <a:gd name="T10" fmla="*/ 1742 w 2158"/>
                <a:gd name="T11" fmla="*/ 410 h 2012"/>
                <a:gd name="T12" fmla="*/ 1632 w 2158"/>
                <a:gd name="T13" fmla="*/ 493 h 2012"/>
                <a:gd name="T14" fmla="*/ 1345 w 2158"/>
                <a:gd name="T15" fmla="*/ 537 h 2012"/>
                <a:gd name="T16" fmla="*/ 1284 w 2158"/>
                <a:gd name="T17" fmla="*/ 642 h 2012"/>
                <a:gd name="T18" fmla="*/ 1177 w 2158"/>
                <a:gd name="T19" fmla="*/ 675 h 2012"/>
                <a:gd name="T20" fmla="*/ 1194 w 2158"/>
                <a:gd name="T21" fmla="*/ 598 h 2012"/>
                <a:gd name="T22" fmla="*/ 1065 w 2158"/>
                <a:gd name="T23" fmla="*/ 534 h 2012"/>
                <a:gd name="T24" fmla="*/ 959 w 2158"/>
                <a:gd name="T25" fmla="*/ 676 h 2012"/>
                <a:gd name="T26" fmla="*/ 852 w 2158"/>
                <a:gd name="T27" fmla="*/ 614 h 2012"/>
                <a:gd name="T28" fmla="*/ 535 w 2158"/>
                <a:gd name="T29" fmla="*/ 507 h 2012"/>
                <a:gd name="T30" fmla="*/ 440 w 2158"/>
                <a:gd name="T31" fmla="*/ 468 h 2012"/>
                <a:gd name="T32" fmla="*/ 377 w 2158"/>
                <a:gd name="T33" fmla="*/ 382 h 2012"/>
                <a:gd name="T34" fmla="*/ 339 w 2158"/>
                <a:gd name="T35" fmla="*/ 311 h 2012"/>
                <a:gd name="T36" fmla="*/ 332 w 2158"/>
                <a:gd name="T37" fmla="*/ 207 h 2012"/>
                <a:gd name="T38" fmla="*/ 249 w 2158"/>
                <a:gd name="T39" fmla="*/ 23 h 2012"/>
                <a:gd name="T40" fmla="*/ 54 w 2158"/>
                <a:gd name="T41" fmla="*/ 306 h 2012"/>
                <a:gd name="T42" fmla="*/ 20 w 2158"/>
                <a:gd name="T43" fmla="*/ 421 h 2012"/>
                <a:gd name="T44" fmla="*/ 8 w 2158"/>
                <a:gd name="T45" fmla="*/ 615 h 2012"/>
                <a:gd name="T46" fmla="*/ 46 w 2158"/>
                <a:gd name="T47" fmla="*/ 705 h 2012"/>
                <a:gd name="T48" fmla="*/ 48 w 2158"/>
                <a:gd name="T49" fmla="*/ 816 h 2012"/>
                <a:gd name="T50" fmla="*/ 99 w 2158"/>
                <a:gd name="T51" fmla="*/ 912 h 2012"/>
                <a:gd name="T52" fmla="*/ 73 w 2158"/>
                <a:gd name="T53" fmla="*/ 1108 h 2012"/>
                <a:gd name="T54" fmla="*/ 119 w 2158"/>
                <a:gd name="T55" fmla="*/ 1179 h 2012"/>
                <a:gd name="T56" fmla="*/ 152 w 2158"/>
                <a:gd name="T57" fmla="*/ 1282 h 2012"/>
                <a:gd name="T58" fmla="*/ 290 w 2158"/>
                <a:gd name="T59" fmla="*/ 1486 h 2012"/>
                <a:gd name="T60" fmla="*/ 353 w 2158"/>
                <a:gd name="T61" fmla="*/ 1664 h 2012"/>
                <a:gd name="T62" fmla="*/ 460 w 2158"/>
                <a:gd name="T63" fmla="*/ 1805 h 2012"/>
                <a:gd name="T64" fmla="*/ 511 w 2158"/>
                <a:gd name="T65" fmla="*/ 1819 h 2012"/>
                <a:gd name="T66" fmla="*/ 605 w 2158"/>
                <a:gd name="T67" fmla="*/ 1881 h 2012"/>
                <a:gd name="T68" fmla="*/ 756 w 2158"/>
                <a:gd name="T69" fmla="*/ 1945 h 2012"/>
                <a:gd name="T70" fmla="*/ 878 w 2158"/>
                <a:gd name="T71" fmla="*/ 1967 h 2012"/>
                <a:gd name="T72" fmla="*/ 962 w 2158"/>
                <a:gd name="T73" fmla="*/ 1902 h 2012"/>
                <a:gd name="T74" fmla="*/ 1202 w 2158"/>
                <a:gd name="T75" fmla="*/ 1947 h 2012"/>
                <a:gd name="T76" fmla="*/ 1271 w 2158"/>
                <a:gd name="T77" fmla="*/ 1981 h 2012"/>
                <a:gd name="T78" fmla="*/ 1496 w 2158"/>
                <a:gd name="T79" fmla="*/ 1901 h 2012"/>
                <a:gd name="T80" fmla="*/ 1568 w 2158"/>
                <a:gd name="T81" fmla="*/ 1880 h 2012"/>
                <a:gd name="T82" fmla="*/ 1656 w 2158"/>
                <a:gd name="T83" fmla="*/ 1805 h 2012"/>
                <a:gd name="T84" fmla="*/ 1750 w 2158"/>
                <a:gd name="T85" fmla="*/ 1737 h 2012"/>
                <a:gd name="T86" fmla="*/ 1784 w 2158"/>
                <a:gd name="T87" fmla="*/ 1663 h 2012"/>
                <a:gd name="T88" fmla="*/ 1847 w 2158"/>
                <a:gd name="T89" fmla="*/ 1574 h 2012"/>
                <a:gd name="T90" fmla="*/ 1933 w 2158"/>
                <a:gd name="T91" fmla="*/ 1443 h 2012"/>
                <a:gd name="T92" fmla="*/ 2017 w 2158"/>
                <a:gd name="T93" fmla="*/ 1178 h 2012"/>
                <a:gd name="T94" fmla="*/ 2067 w 2158"/>
                <a:gd name="T95" fmla="*/ 1102 h 2012"/>
                <a:gd name="T96" fmla="*/ 2039 w 2158"/>
                <a:gd name="T97" fmla="*/ 913 h 2012"/>
                <a:gd name="T98" fmla="*/ 2102 w 2158"/>
                <a:gd name="T99" fmla="*/ 810 h 2012"/>
                <a:gd name="T100" fmla="*/ 2097 w 2158"/>
                <a:gd name="T101" fmla="*/ 722 h 2012"/>
                <a:gd name="T102" fmla="*/ 2110 w 2158"/>
                <a:gd name="T103" fmla="*/ 530 h 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58" h="2012">
                  <a:moveTo>
                    <a:pt x="2110" y="530"/>
                  </a:moveTo>
                  <a:cubicBezTo>
                    <a:pt x="2111" y="519"/>
                    <a:pt x="2098" y="505"/>
                    <a:pt x="2091" y="497"/>
                  </a:cubicBezTo>
                  <a:cubicBezTo>
                    <a:pt x="2158" y="483"/>
                    <a:pt x="2086" y="331"/>
                    <a:pt x="2081" y="301"/>
                  </a:cubicBezTo>
                  <a:cubicBezTo>
                    <a:pt x="2067" y="225"/>
                    <a:pt x="2065" y="112"/>
                    <a:pt x="2003" y="57"/>
                  </a:cubicBezTo>
                  <a:cubicBezTo>
                    <a:pt x="1977" y="33"/>
                    <a:pt x="1934" y="10"/>
                    <a:pt x="1898" y="18"/>
                  </a:cubicBezTo>
                  <a:cubicBezTo>
                    <a:pt x="1855" y="28"/>
                    <a:pt x="1865" y="75"/>
                    <a:pt x="1861" y="108"/>
                  </a:cubicBezTo>
                  <a:cubicBezTo>
                    <a:pt x="1857" y="146"/>
                    <a:pt x="1838" y="182"/>
                    <a:pt x="1809" y="207"/>
                  </a:cubicBezTo>
                  <a:cubicBezTo>
                    <a:pt x="1779" y="233"/>
                    <a:pt x="1780" y="285"/>
                    <a:pt x="1831" y="270"/>
                  </a:cubicBezTo>
                  <a:cubicBezTo>
                    <a:pt x="1827" y="291"/>
                    <a:pt x="1835" y="299"/>
                    <a:pt x="1812" y="306"/>
                  </a:cubicBezTo>
                  <a:cubicBezTo>
                    <a:pt x="1797" y="311"/>
                    <a:pt x="1782" y="315"/>
                    <a:pt x="1767" y="316"/>
                  </a:cubicBezTo>
                  <a:cubicBezTo>
                    <a:pt x="1747" y="319"/>
                    <a:pt x="1717" y="331"/>
                    <a:pt x="1728" y="357"/>
                  </a:cubicBezTo>
                  <a:cubicBezTo>
                    <a:pt x="1737" y="379"/>
                    <a:pt x="1785" y="389"/>
                    <a:pt x="1742" y="410"/>
                  </a:cubicBezTo>
                  <a:cubicBezTo>
                    <a:pt x="1714" y="424"/>
                    <a:pt x="1693" y="432"/>
                    <a:pt x="1696" y="468"/>
                  </a:cubicBezTo>
                  <a:cubicBezTo>
                    <a:pt x="1670" y="454"/>
                    <a:pt x="1630" y="452"/>
                    <a:pt x="1632" y="493"/>
                  </a:cubicBezTo>
                  <a:cubicBezTo>
                    <a:pt x="1632" y="507"/>
                    <a:pt x="1583" y="510"/>
                    <a:pt x="1572" y="512"/>
                  </a:cubicBezTo>
                  <a:cubicBezTo>
                    <a:pt x="1497" y="526"/>
                    <a:pt x="1421" y="533"/>
                    <a:pt x="1345" y="537"/>
                  </a:cubicBezTo>
                  <a:cubicBezTo>
                    <a:pt x="1315" y="538"/>
                    <a:pt x="1286" y="546"/>
                    <a:pt x="1277" y="578"/>
                  </a:cubicBezTo>
                  <a:cubicBezTo>
                    <a:pt x="1268" y="608"/>
                    <a:pt x="1300" y="614"/>
                    <a:pt x="1284" y="642"/>
                  </a:cubicBezTo>
                  <a:cubicBezTo>
                    <a:pt x="1278" y="653"/>
                    <a:pt x="1263" y="688"/>
                    <a:pt x="1250" y="692"/>
                  </a:cubicBezTo>
                  <a:cubicBezTo>
                    <a:pt x="1230" y="699"/>
                    <a:pt x="1188" y="699"/>
                    <a:pt x="1177" y="675"/>
                  </a:cubicBezTo>
                  <a:cubicBezTo>
                    <a:pt x="1193" y="669"/>
                    <a:pt x="1207" y="662"/>
                    <a:pt x="1206" y="642"/>
                  </a:cubicBezTo>
                  <a:cubicBezTo>
                    <a:pt x="1205" y="627"/>
                    <a:pt x="1198" y="613"/>
                    <a:pt x="1194" y="598"/>
                  </a:cubicBezTo>
                  <a:cubicBezTo>
                    <a:pt x="1192" y="587"/>
                    <a:pt x="1200" y="578"/>
                    <a:pt x="1197" y="566"/>
                  </a:cubicBezTo>
                  <a:cubicBezTo>
                    <a:pt x="1186" y="525"/>
                    <a:pt x="1097" y="536"/>
                    <a:pt x="1065" y="534"/>
                  </a:cubicBezTo>
                  <a:cubicBezTo>
                    <a:pt x="1038" y="533"/>
                    <a:pt x="915" y="527"/>
                    <a:pt x="939" y="586"/>
                  </a:cubicBezTo>
                  <a:cubicBezTo>
                    <a:pt x="934" y="624"/>
                    <a:pt x="920" y="651"/>
                    <a:pt x="959" y="676"/>
                  </a:cubicBezTo>
                  <a:cubicBezTo>
                    <a:pt x="940" y="695"/>
                    <a:pt x="907" y="704"/>
                    <a:pt x="883" y="688"/>
                  </a:cubicBezTo>
                  <a:cubicBezTo>
                    <a:pt x="863" y="675"/>
                    <a:pt x="839" y="632"/>
                    <a:pt x="852" y="614"/>
                  </a:cubicBezTo>
                  <a:cubicBezTo>
                    <a:pt x="903" y="539"/>
                    <a:pt x="774" y="536"/>
                    <a:pt x="739" y="533"/>
                  </a:cubicBezTo>
                  <a:cubicBezTo>
                    <a:pt x="671" y="528"/>
                    <a:pt x="602" y="520"/>
                    <a:pt x="535" y="507"/>
                  </a:cubicBezTo>
                  <a:cubicBezTo>
                    <a:pt x="504" y="500"/>
                    <a:pt x="511" y="498"/>
                    <a:pt x="500" y="472"/>
                  </a:cubicBezTo>
                  <a:cubicBezTo>
                    <a:pt x="488" y="447"/>
                    <a:pt x="457" y="460"/>
                    <a:pt x="440" y="468"/>
                  </a:cubicBezTo>
                  <a:cubicBezTo>
                    <a:pt x="443" y="439"/>
                    <a:pt x="435" y="426"/>
                    <a:pt x="408" y="417"/>
                  </a:cubicBezTo>
                  <a:cubicBezTo>
                    <a:pt x="377" y="405"/>
                    <a:pt x="387" y="404"/>
                    <a:pt x="377" y="382"/>
                  </a:cubicBezTo>
                  <a:cubicBezTo>
                    <a:pt x="402" y="373"/>
                    <a:pt x="426" y="341"/>
                    <a:pt x="394" y="323"/>
                  </a:cubicBezTo>
                  <a:cubicBezTo>
                    <a:pt x="377" y="315"/>
                    <a:pt x="356" y="315"/>
                    <a:pt x="339" y="311"/>
                  </a:cubicBezTo>
                  <a:cubicBezTo>
                    <a:pt x="306" y="302"/>
                    <a:pt x="311" y="300"/>
                    <a:pt x="305" y="269"/>
                  </a:cubicBezTo>
                  <a:cubicBezTo>
                    <a:pt x="355" y="278"/>
                    <a:pt x="361" y="240"/>
                    <a:pt x="332" y="207"/>
                  </a:cubicBezTo>
                  <a:cubicBezTo>
                    <a:pt x="307" y="178"/>
                    <a:pt x="276" y="158"/>
                    <a:pt x="276" y="116"/>
                  </a:cubicBezTo>
                  <a:cubicBezTo>
                    <a:pt x="275" y="86"/>
                    <a:pt x="281" y="41"/>
                    <a:pt x="249" y="23"/>
                  </a:cubicBezTo>
                  <a:cubicBezTo>
                    <a:pt x="206" y="0"/>
                    <a:pt x="153" y="30"/>
                    <a:pt x="125" y="64"/>
                  </a:cubicBezTo>
                  <a:cubicBezTo>
                    <a:pt x="69" y="130"/>
                    <a:pt x="69" y="225"/>
                    <a:pt x="54" y="306"/>
                  </a:cubicBezTo>
                  <a:cubicBezTo>
                    <a:pt x="49" y="333"/>
                    <a:pt x="44" y="348"/>
                    <a:pt x="33" y="374"/>
                  </a:cubicBezTo>
                  <a:cubicBezTo>
                    <a:pt x="26" y="389"/>
                    <a:pt x="21" y="405"/>
                    <a:pt x="20" y="421"/>
                  </a:cubicBezTo>
                  <a:cubicBezTo>
                    <a:pt x="19" y="440"/>
                    <a:pt x="18" y="499"/>
                    <a:pt x="48" y="498"/>
                  </a:cubicBezTo>
                  <a:cubicBezTo>
                    <a:pt x="24" y="536"/>
                    <a:pt x="7" y="567"/>
                    <a:pt x="8" y="615"/>
                  </a:cubicBezTo>
                  <a:cubicBezTo>
                    <a:pt x="9" y="633"/>
                    <a:pt x="10" y="662"/>
                    <a:pt x="24" y="676"/>
                  </a:cubicBezTo>
                  <a:cubicBezTo>
                    <a:pt x="40" y="693"/>
                    <a:pt x="51" y="675"/>
                    <a:pt x="46" y="705"/>
                  </a:cubicBezTo>
                  <a:cubicBezTo>
                    <a:pt x="41" y="731"/>
                    <a:pt x="0" y="792"/>
                    <a:pt x="33" y="812"/>
                  </a:cubicBezTo>
                  <a:cubicBezTo>
                    <a:pt x="37" y="815"/>
                    <a:pt x="42" y="816"/>
                    <a:pt x="48" y="816"/>
                  </a:cubicBezTo>
                  <a:cubicBezTo>
                    <a:pt x="46" y="835"/>
                    <a:pt x="47" y="855"/>
                    <a:pt x="51" y="874"/>
                  </a:cubicBezTo>
                  <a:cubicBezTo>
                    <a:pt x="56" y="896"/>
                    <a:pt x="70" y="929"/>
                    <a:pt x="99" y="912"/>
                  </a:cubicBezTo>
                  <a:cubicBezTo>
                    <a:pt x="86" y="964"/>
                    <a:pt x="59" y="1003"/>
                    <a:pt x="60" y="1059"/>
                  </a:cubicBezTo>
                  <a:cubicBezTo>
                    <a:pt x="60" y="1076"/>
                    <a:pt x="62" y="1095"/>
                    <a:pt x="73" y="1108"/>
                  </a:cubicBezTo>
                  <a:cubicBezTo>
                    <a:pt x="86" y="1123"/>
                    <a:pt x="101" y="1111"/>
                    <a:pt x="109" y="1128"/>
                  </a:cubicBezTo>
                  <a:cubicBezTo>
                    <a:pt x="118" y="1144"/>
                    <a:pt x="104" y="1164"/>
                    <a:pt x="119" y="1179"/>
                  </a:cubicBezTo>
                  <a:cubicBezTo>
                    <a:pt x="121" y="1189"/>
                    <a:pt x="139" y="1176"/>
                    <a:pt x="124" y="1193"/>
                  </a:cubicBezTo>
                  <a:cubicBezTo>
                    <a:pt x="126" y="1206"/>
                    <a:pt x="99" y="1302"/>
                    <a:pt x="152" y="1282"/>
                  </a:cubicBezTo>
                  <a:cubicBezTo>
                    <a:pt x="152" y="1335"/>
                    <a:pt x="167" y="1385"/>
                    <a:pt x="194" y="1430"/>
                  </a:cubicBezTo>
                  <a:cubicBezTo>
                    <a:pt x="204" y="1447"/>
                    <a:pt x="269" y="1542"/>
                    <a:pt x="290" y="1486"/>
                  </a:cubicBezTo>
                  <a:cubicBezTo>
                    <a:pt x="293" y="1507"/>
                    <a:pt x="251" y="1576"/>
                    <a:pt x="298" y="1576"/>
                  </a:cubicBezTo>
                  <a:cubicBezTo>
                    <a:pt x="298" y="1576"/>
                    <a:pt x="303" y="1702"/>
                    <a:pt x="353" y="1664"/>
                  </a:cubicBezTo>
                  <a:cubicBezTo>
                    <a:pt x="364" y="1704"/>
                    <a:pt x="385" y="1742"/>
                    <a:pt x="414" y="1772"/>
                  </a:cubicBezTo>
                  <a:cubicBezTo>
                    <a:pt x="427" y="1786"/>
                    <a:pt x="442" y="1800"/>
                    <a:pt x="460" y="1805"/>
                  </a:cubicBezTo>
                  <a:cubicBezTo>
                    <a:pt x="466" y="1808"/>
                    <a:pt x="473" y="1808"/>
                    <a:pt x="479" y="1805"/>
                  </a:cubicBezTo>
                  <a:cubicBezTo>
                    <a:pt x="498" y="1797"/>
                    <a:pt x="495" y="1803"/>
                    <a:pt x="511" y="1819"/>
                  </a:cubicBezTo>
                  <a:cubicBezTo>
                    <a:pt x="526" y="1835"/>
                    <a:pt x="538" y="1855"/>
                    <a:pt x="554" y="1870"/>
                  </a:cubicBezTo>
                  <a:cubicBezTo>
                    <a:pt x="574" y="1890"/>
                    <a:pt x="589" y="1870"/>
                    <a:pt x="605" y="1881"/>
                  </a:cubicBezTo>
                  <a:cubicBezTo>
                    <a:pt x="621" y="1892"/>
                    <a:pt x="701" y="1941"/>
                    <a:pt x="696" y="1889"/>
                  </a:cubicBezTo>
                  <a:cubicBezTo>
                    <a:pt x="720" y="1903"/>
                    <a:pt x="733" y="1929"/>
                    <a:pt x="756" y="1945"/>
                  </a:cubicBezTo>
                  <a:cubicBezTo>
                    <a:pt x="781" y="1963"/>
                    <a:pt x="816" y="1984"/>
                    <a:pt x="848" y="1984"/>
                  </a:cubicBezTo>
                  <a:cubicBezTo>
                    <a:pt x="860" y="1984"/>
                    <a:pt x="873" y="1979"/>
                    <a:pt x="878" y="1967"/>
                  </a:cubicBezTo>
                  <a:cubicBezTo>
                    <a:pt x="885" y="1952"/>
                    <a:pt x="899" y="1958"/>
                    <a:pt x="915" y="1956"/>
                  </a:cubicBezTo>
                  <a:cubicBezTo>
                    <a:pt x="940" y="1951"/>
                    <a:pt x="985" y="1936"/>
                    <a:pt x="962" y="1902"/>
                  </a:cubicBezTo>
                  <a:cubicBezTo>
                    <a:pt x="1031" y="1884"/>
                    <a:pt x="1102" y="1884"/>
                    <a:pt x="1171" y="1901"/>
                  </a:cubicBezTo>
                  <a:cubicBezTo>
                    <a:pt x="1150" y="1923"/>
                    <a:pt x="1186" y="1941"/>
                    <a:pt x="1202" y="1947"/>
                  </a:cubicBezTo>
                  <a:cubicBezTo>
                    <a:pt x="1215" y="1952"/>
                    <a:pt x="1230" y="1957"/>
                    <a:pt x="1244" y="1958"/>
                  </a:cubicBezTo>
                  <a:cubicBezTo>
                    <a:pt x="1262" y="1959"/>
                    <a:pt x="1254" y="1972"/>
                    <a:pt x="1271" y="1981"/>
                  </a:cubicBezTo>
                  <a:cubicBezTo>
                    <a:pt x="1331" y="2012"/>
                    <a:pt x="1402" y="1915"/>
                    <a:pt x="1439" y="1889"/>
                  </a:cubicBezTo>
                  <a:cubicBezTo>
                    <a:pt x="1437" y="1923"/>
                    <a:pt x="1478" y="1910"/>
                    <a:pt x="1496" y="1901"/>
                  </a:cubicBezTo>
                  <a:cubicBezTo>
                    <a:pt x="1508" y="1896"/>
                    <a:pt x="1520" y="1889"/>
                    <a:pt x="1531" y="1881"/>
                  </a:cubicBezTo>
                  <a:cubicBezTo>
                    <a:pt x="1546" y="1871"/>
                    <a:pt x="1550" y="1889"/>
                    <a:pt x="1568" y="1880"/>
                  </a:cubicBezTo>
                  <a:cubicBezTo>
                    <a:pt x="1593" y="1868"/>
                    <a:pt x="1607" y="1833"/>
                    <a:pt x="1628" y="1814"/>
                  </a:cubicBezTo>
                  <a:cubicBezTo>
                    <a:pt x="1644" y="1800"/>
                    <a:pt x="1638" y="1798"/>
                    <a:pt x="1656" y="1805"/>
                  </a:cubicBezTo>
                  <a:cubicBezTo>
                    <a:pt x="1670" y="1811"/>
                    <a:pt x="1685" y="1802"/>
                    <a:pt x="1696" y="1795"/>
                  </a:cubicBezTo>
                  <a:cubicBezTo>
                    <a:pt x="1718" y="1780"/>
                    <a:pt x="1736" y="1759"/>
                    <a:pt x="1750" y="1737"/>
                  </a:cubicBezTo>
                  <a:cubicBezTo>
                    <a:pt x="1759" y="1724"/>
                    <a:pt x="1766" y="1709"/>
                    <a:pt x="1772" y="1694"/>
                  </a:cubicBezTo>
                  <a:cubicBezTo>
                    <a:pt x="1777" y="1684"/>
                    <a:pt x="1780" y="1673"/>
                    <a:pt x="1784" y="1663"/>
                  </a:cubicBezTo>
                  <a:cubicBezTo>
                    <a:pt x="1793" y="1668"/>
                    <a:pt x="1803" y="1669"/>
                    <a:pt x="1812" y="1665"/>
                  </a:cubicBezTo>
                  <a:cubicBezTo>
                    <a:pt x="1849" y="1648"/>
                    <a:pt x="1821" y="1590"/>
                    <a:pt x="1847" y="1574"/>
                  </a:cubicBezTo>
                  <a:cubicBezTo>
                    <a:pt x="1885" y="1550"/>
                    <a:pt x="1834" y="1512"/>
                    <a:pt x="1844" y="1487"/>
                  </a:cubicBezTo>
                  <a:cubicBezTo>
                    <a:pt x="1857" y="1548"/>
                    <a:pt x="1921" y="1460"/>
                    <a:pt x="1933" y="1443"/>
                  </a:cubicBezTo>
                  <a:cubicBezTo>
                    <a:pt x="1966" y="1392"/>
                    <a:pt x="1985" y="1342"/>
                    <a:pt x="1984" y="1281"/>
                  </a:cubicBezTo>
                  <a:cubicBezTo>
                    <a:pt x="2048" y="1298"/>
                    <a:pt x="2004" y="1193"/>
                    <a:pt x="2017" y="1178"/>
                  </a:cubicBezTo>
                  <a:cubicBezTo>
                    <a:pt x="2033" y="1161"/>
                    <a:pt x="2015" y="1144"/>
                    <a:pt x="2026" y="1128"/>
                  </a:cubicBezTo>
                  <a:cubicBezTo>
                    <a:pt x="2035" y="1112"/>
                    <a:pt x="2056" y="1122"/>
                    <a:pt x="2067" y="1102"/>
                  </a:cubicBezTo>
                  <a:cubicBezTo>
                    <a:pt x="2076" y="1085"/>
                    <a:pt x="2076" y="1063"/>
                    <a:pt x="2075" y="1044"/>
                  </a:cubicBezTo>
                  <a:cubicBezTo>
                    <a:pt x="2073" y="995"/>
                    <a:pt x="2056" y="958"/>
                    <a:pt x="2039" y="913"/>
                  </a:cubicBezTo>
                  <a:cubicBezTo>
                    <a:pt x="2083" y="934"/>
                    <a:pt x="2088" y="860"/>
                    <a:pt x="2089" y="835"/>
                  </a:cubicBezTo>
                  <a:cubicBezTo>
                    <a:pt x="2082" y="818"/>
                    <a:pt x="2086" y="810"/>
                    <a:pt x="2102" y="810"/>
                  </a:cubicBezTo>
                  <a:cubicBezTo>
                    <a:pt x="2111" y="804"/>
                    <a:pt x="2116" y="795"/>
                    <a:pt x="2117" y="784"/>
                  </a:cubicBezTo>
                  <a:cubicBezTo>
                    <a:pt x="2119" y="762"/>
                    <a:pt x="2105" y="742"/>
                    <a:pt x="2097" y="722"/>
                  </a:cubicBezTo>
                  <a:cubicBezTo>
                    <a:pt x="2079" y="681"/>
                    <a:pt x="2118" y="683"/>
                    <a:pt x="2125" y="645"/>
                  </a:cubicBezTo>
                  <a:cubicBezTo>
                    <a:pt x="2131" y="606"/>
                    <a:pt x="2126" y="567"/>
                    <a:pt x="2110" y="53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43" name="TextBox 342"/>
          <p:cNvSpPr txBox="1"/>
          <p:nvPr/>
        </p:nvSpPr>
        <p:spPr>
          <a:xfrm>
            <a:off x="-45359" y="4456866"/>
            <a:ext cx="920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latin typeface="Pristina" panose="03060402040406080204" pitchFamily="66" charset="0"/>
              </a:rPr>
              <a:t>From [Insert name]</a:t>
            </a:r>
            <a:endParaRPr lang="en-GB" sz="4000" dirty="0">
              <a:solidFill>
                <a:schemeClr val="tx2">
                  <a:lumMod val="75000"/>
                </a:schemeClr>
              </a:solidFill>
              <a:effectLst>
                <a:outerShdw blurRad="63500" sx="102000" sy="102000" algn="ctr" rotWithShape="0">
                  <a:schemeClr val="bg1">
                    <a:alpha val="40000"/>
                  </a:schemeClr>
                </a:outerShdw>
              </a:effectLst>
              <a:latin typeface="Pristina" panose="03060402040406080204" pitchFamily="66" charset="0"/>
            </a:endParaRPr>
          </a:p>
        </p:txBody>
      </p:sp>
      <p:pic>
        <p:nvPicPr>
          <p:cNvPr id="3" name="Jingle Bells 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31833" y="-559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8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7500">
        <p:fade/>
      </p:transition>
    </mc:Choice>
    <mc:Fallback xmlns="">
      <p:transition spd="med" advClick="0" advTm="175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230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300"/>
                                            <p:tgtEl>
                                              <p:spTgt spid="2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400"/>
                                            <p:tgtEl>
                                              <p:spTgt spid="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2.5E-6 -1.16631E-6 L 2.5E-6 0.43228 " pathEditMode="relative" rAng="0" ptsTypes="AA">
                                          <p:cBhvr>
                                            <p:cTn id="17" dur="170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15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4.16667E-6 -3.45679E-6 L -4.16667E-6 0.73488 " pathEditMode="relative" rAng="0" ptsTypes="AA">
                                          <p:cBhvr>
                                            <p:cTn id="19" dur="17000" fill="hold"/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67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2.22222E-6 -2.22222E-6 L -2.22222E-6 1.08179 " pathEditMode="relative" rAng="0" ptsTypes="AA">
                                          <p:cBhvr>
                                            <p:cTn id="21" dur="170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8" presetClass="emph" presetSubtype="0" repeatCount="indefinite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3" dur="5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3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3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3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 p14:presetBounceEnd="3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3" dur="250" fill="hold"/>
                                            <p:tgtEl>
                                              <p:spTgt spid="33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4" dur="250" fill="hold"/>
                                            <p:tgtEl>
                                              <p:spTgt spid="33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 p14:presetBounceEnd="3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7" dur="250" fill="hold"/>
                                            <p:tgtEl>
                                              <p:spTgt spid="33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8" dur="250" fill="hold"/>
                                            <p:tgtEl>
                                              <p:spTgt spid="33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 p14:presetBounceEnd="3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1" dur="250" fill="hold"/>
                                            <p:tgtEl>
                                              <p:spTgt spid="33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2" dur="250" fill="hold"/>
                                            <p:tgtEl>
                                              <p:spTgt spid="33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 p14:presetBounceEnd="3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5" dur="250" fill="hold"/>
                                            <p:tgtEl>
                                              <p:spTgt spid="33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6" dur="250" fill="hold"/>
                                            <p:tgtEl>
                                              <p:spTgt spid="33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3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9" dur="250" fill="hold"/>
                                            <p:tgtEl>
                                              <p:spTgt spid="33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50" dur="250" fill="hold"/>
                                            <p:tgtEl>
                                              <p:spTgt spid="33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 p14:presetBounceEnd="3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53" dur="250" fill="hold"/>
                                            <p:tgtEl>
                                              <p:spTgt spid="33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54" dur="250" fill="hold"/>
                                            <p:tgtEl>
                                              <p:spTgt spid="33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 p14:presetBounceEnd="3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57" dur="250" fill="hold"/>
                                            <p:tgtEl>
                                              <p:spTgt spid="33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58" dur="250" fill="hold"/>
                                            <p:tgtEl>
                                              <p:spTgt spid="33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400"/>
                                            <p:tgtEl>
                                              <p:spTgt spid="34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2" dur="400"/>
                                            <p:tgtEl>
                                              <p:spTgt spid="34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400"/>
                                            <p:tgtEl>
                                              <p:spTgt spid="33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6" dur="400"/>
                                            <p:tgtEl>
                                              <p:spTgt spid="33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nodeType="withEffect" p14:presetBounceEnd="4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9" dur="500" fill="hold"/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0" dur="500" fill="hold"/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nodeType="withEffect" p14:presetBounceEnd="36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3" dur="250" fill="hold"/>
                                            <p:tgtEl>
                                              <p:spTgt spid="33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74" dur="250" fill="hold"/>
                                            <p:tgtEl>
                                              <p:spTgt spid="33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nodeType="withEffect" p14:presetBounceEnd="36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7" dur="250" fill="hold"/>
                                            <p:tgtEl>
                                              <p:spTgt spid="3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78" dur="250" fill="hold"/>
                                            <p:tgtEl>
                                              <p:spTgt spid="3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1" fill="hold" nodeType="withEffect" p14:presetBounceEnd="36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81" dur="250" fill="hold"/>
                                            <p:tgtEl>
                                              <p:spTgt spid="3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2" dur="250" fill="hold"/>
                                            <p:tgtEl>
                                              <p:spTgt spid="3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1" fill="hold" nodeType="withEffect" p14:presetBounceEnd="36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85" dur="250" fill="hold"/>
                                            <p:tgtEl>
                                              <p:spTgt spid="33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6" dur="250" fill="hold"/>
                                            <p:tgtEl>
                                              <p:spTgt spid="33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1" fill="hold" nodeType="withEffect" p14:presetBounceEnd="36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89" dur="250" fill="hold"/>
                                            <p:tgtEl>
                                              <p:spTgt spid="3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90" dur="250" fill="hold"/>
                                            <p:tgtEl>
                                              <p:spTgt spid="3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1" fill="hold" nodeType="withEffect" p14:presetBounceEnd="36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93" dur="250" fill="hold"/>
                                            <p:tgtEl>
                                              <p:spTgt spid="3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94" dur="250" fill="hold"/>
                                            <p:tgtEl>
                                              <p:spTgt spid="3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1" fill="hold" nodeType="withEffect" p14:presetBounceEnd="36000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97" dur="250" fill="hold"/>
                                            <p:tgtEl>
                                              <p:spTgt spid="33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98" dur="250" fill="hold"/>
                                            <p:tgtEl>
                                              <p:spTgt spid="33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1" fill="hold" nodeType="withEffect" p14:presetBounceEnd="36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01" dur="250" fill="hold"/>
                                            <p:tgtEl>
                                              <p:spTgt spid="33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02" dur="250" fill="hold"/>
                                            <p:tgtEl>
                                              <p:spTgt spid="33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1" fill="hold" nodeType="withEffect" p14:presetBounceEnd="36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05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06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42" presetClass="path" presetSubtype="0" repeatCount="indefinite" autoRev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Motion origin="layout" path="M 5E-6 -4.19753E-6 L 0.00035 0.00556 " pathEditMode="relative" rAng="0" ptsTypes="AA">
                                          <p:cBhvr>
                                            <p:cTn id="10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32" presetClass="emph" presetSubtype="0" repeatCount="indefinite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1" fill="hold" nodeType="withEffect" p14:presetBounceEnd="36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17" dur="2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18" dur="2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42" presetClass="path" presetSubtype="0" repeatCount="indefinite" autoRev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Motion origin="layout" path="M 5E-6 -4.19753E-6 L 0.00035 0.00556 " pathEditMode="relative" rAng="0" ptsTypes="AA">
                                          <p:cBhvr>
                                            <p:cTn id="120" dur="5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1" presetID="32" presetClass="emph" presetSubtype="0" repeatCount="indefinite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1" fill="hold" nodeType="withEffect" p14:presetBounceEnd="36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29" dur="250" fill="hold"/>
                                            <p:tgtEl>
                                              <p:spTgt spid="3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30" dur="250" fill="hold"/>
                                            <p:tgtEl>
                                              <p:spTgt spid="3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1" fill="hold" nodeType="withEffect" p14:presetBounceEnd="36000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33" dur="250" fill="hold"/>
                                            <p:tgtEl>
                                              <p:spTgt spid="33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34" dur="250" fill="hold"/>
                                            <p:tgtEl>
                                              <p:spTgt spid="33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1" fill="hold" nodeType="withEffect" p14:presetBounceEnd="3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37" dur="250" fill="hold"/>
                                            <p:tgtEl>
                                              <p:spTgt spid="3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38" dur="250" fill="hold"/>
                                            <p:tgtEl>
                                              <p:spTgt spid="3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10" presetClass="entr" presetSubtype="0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500"/>
                                            <p:tgtEl>
                                              <p:spTgt spid="4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10" presetClass="entr" presetSubtype="0" fill="hold" grpId="0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4" dur="1200"/>
                                            <p:tgtEl>
                                              <p:spTgt spid="3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3342" grpId="0" animBg="1"/>
          <p:bldP spid="3343" grpId="0" animBg="1"/>
          <p:bldP spid="3344" grpId="0" animBg="1"/>
          <p:bldP spid="3345" grpId="0" animBg="1"/>
          <p:bldP spid="3346" grpId="0" animBg="1"/>
          <p:bldP spid="3454" grpId="0" animBg="1"/>
          <p:bldP spid="3347" grpId="0" animBg="1"/>
          <p:bldP spid="3348" grpId="0" animBg="1"/>
          <p:bldP spid="3349" grpId="0" animBg="1"/>
          <p:bldP spid="448" grpId="0"/>
          <p:bldP spid="3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230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300"/>
                                            <p:tgtEl>
                                              <p:spTgt spid="2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400"/>
                                            <p:tgtEl>
                                              <p:spTgt spid="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2.5E-6 -1.16631E-6 L 2.5E-6 0.43228 " pathEditMode="relative" rAng="0" ptsTypes="AA">
                                          <p:cBhvr>
                                            <p:cTn id="17" dur="170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15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4.16667E-6 -3.45679E-6 L -4.16667E-6 0.73488 " pathEditMode="relative" rAng="0" ptsTypes="AA">
                                          <p:cBhvr>
                                            <p:cTn id="19" dur="17000" fill="hold"/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67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2.22222E-6 -2.22222E-6 L -2.22222E-6 1.08179 " pathEditMode="relative" rAng="0" ptsTypes="AA">
                                          <p:cBhvr>
                                            <p:cTn id="21" dur="170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8" presetClass="emph" presetSubtype="0" repeatCount="indefinite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3" dur="5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3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3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3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250" fill="hold"/>
                                            <p:tgtEl>
                                              <p:spTgt spid="33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250" fill="hold"/>
                                            <p:tgtEl>
                                              <p:spTgt spid="33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250" fill="hold"/>
                                            <p:tgtEl>
                                              <p:spTgt spid="33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250" fill="hold"/>
                                            <p:tgtEl>
                                              <p:spTgt spid="33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250" fill="hold"/>
                                            <p:tgtEl>
                                              <p:spTgt spid="33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250" fill="hold"/>
                                            <p:tgtEl>
                                              <p:spTgt spid="33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250" fill="hold"/>
                                            <p:tgtEl>
                                              <p:spTgt spid="33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250" fill="hold"/>
                                            <p:tgtEl>
                                              <p:spTgt spid="33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250" fill="hold"/>
                                            <p:tgtEl>
                                              <p:spTgt spid="33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250" fill="hold"/>
                                            <p:tgtEl>
                                              <p:spTgt spid="33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250" fill="hold"/>
                                            <p:tgtEl>
                                              <p:spTgt spid="33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250" fill="hold"/>
                                            <p:tgtEl>
                                              <p:spTgt spid="33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250" fill="hold"/>
                                            <p:tgtEl>
                                              <p:spTgt spid="33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250" fill="hold"/>
                                            <p:tgtEl>
                                              <p:spTgt spid="33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400"/>
                                            <p:tgtEl>
                                              <p:spTgt spid="34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2" dur="400"/>
                                            <p:tgtEl>
                                              <p:spTgt spid="34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400"/>
                                            <p:tgtEl>
                                              <p:spTgt spid="33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6" dur="400"/>
                                            <p:tgtEl>
                                              <p:spTgt spid="33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250" fill="hold"/>
                                            <p:tgtEl>
                                              <p:spTgt spid="33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250" fill="hold"/>
                                            <p:tgtEl>
                                              <p:spTgt spid="33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250" fill="hold"/>
                                            <p:tgtEl>
                                              <p:spTgt spid="3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250" fill="hold"/>
                                            <p:tgtEl>
                                              <p:spTgt spid="3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250" fill="hold"/>
                                            <p:tgtEl>
                                              <p:spTgt spid="3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250" fill="hold"/>
                                            <p:tgtEl>
                                              <p:spTgt spid="3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250" fill="hold"/>
                                            <p:tgtEl>
                                              <p:spTgt spid="33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250" fill="hold"/>
                                            <p:tgtEl>
                                              <p:spTgt spid="33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250" fill="hold"/>
                                            <p:tgtEl>
                                              <p:spTgt spid="3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250" fill="hold"/>
                                            <p:tgtEl>
                                              <p:spTgt spid="3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250" fill="hold"/>
                                            <p:tgtEl>
                                              <p:spTgt spid="3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250" fill="hold"/>
                                            <p:tgtEl>
                                              <p:spTgt spid="3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250" fill="hold"/>
                                            <p:tgtEl>
                                              <p:spTgt spid="33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250" fill="hold"/>
                                            <p:tgtEl>
                                              <p:spTgt spid="33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250" fill="hold"/>
                                            <p:tgtEl>
                                              <p:spTgt spid="33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250" fill="hold"/>
                                            <p:tgtEl>
                                              <p:spTgt spid="33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42" presetClass="path" presetSubtype="0" repeatCount="indefinite" autoRev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Motion origin="layout" path="M 5E-6 -4.19753E-6 L 0.00035 0.00556 " pathEditMode="relative" rAng="0" ptsTypes="AA">
                                          <p:cBhvr>
                                            <p:cTn id="10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32" presetClass="emph" presetSubtype="0" repeatCount="indefinite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2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2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42" presetClass="path" presetSubtype="0" repeatCount="indefinite" autoRev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Motion origin="layout" path="M 5E-6 -4.19753E-6 L 0.00035 0.00556 " pathEditMode="relative" rAng="0" ptsTypes="AA">
                                          <p:cBhvr>
                                            <p:cTn id="120" dur="5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1" presetID="32" presetClass="emph" presetSubtype="0" repeatCount="indefinite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250" fill="hold"/>
                                            <p:tgtEl>
                                              <p:spTgt spid="3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250" fill="hold"/>
                                            <p:tgtEl>
                                              <p:spTgt spid="3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250" fill="hold"/>
                                            <p:tgtEl>
                                              <p:spTgt spid="33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250" fill="hold"/>
                                            <p:tgtEl>
                                              <p:spTgt spid="33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250" fill="hold"/>
                                            <p:tgtEl>
                                              <p:spTgt spid="3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250" fill="hold"/>
                                            <p:tgtEl>
                                              <p:spTgt spid="3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10" presetClass="entr" presetSubtype="0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500"/>
                                            <p:tgtEl>
                                              <p:spTgt spid="4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10" presetClass="entr" presetSubtype="0" fill="hold" grpId="0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4" dur="1200"/>
                                            <p:tgtEl>
                                              <p:spTgt spid="3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3342" grpId="0" animBg="1"/>
          <p:bldP spid="3343" grpId="0" animBg="1"/>
          <p:bldP spid="3344" grpId="0" animBg="1"/>
          <p:bldP spid="3345" grpId="0" animBg="1"/>
          <p:bldP spid="3346" grpId="0" animBg="1"/>
          <p:bldP spid="3454" grpId="0" animBg="1"/>
          <p:bldP spid="3347" grpId="0" animBg="1"/>
          <p:bldP spid="3348" grpId="0" animBg="1"/>
          <p:bldP spid="3349" grpId="0" animBg="1"/>
          <p:bldP spid="448" grpId="0"/>
          <p:bldP spid="343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Vincent\Documents\1. BrightCarbon\2.0_Marketing_Materials\Christmas card 2013\Assets\Scott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83531" y="0"/>
            <a:ext cx="6560469" cy="5169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Freeform 299"/>
          <p:cNvSpPr>
            <a:spLocks/>
          </p:cNvSpPr>
          <p:nvPr/>
        </p:nvSpPr>
        <p:spPr bwMode="auto">
          <a:xfrm>
            <a:off x="-42404" y="4501357"/>
            <a:ext cx="9183448" cy="668596"/>
          </a:xfrm>
          <a:custGeom>
            <a:avLst/>
            <a:gdLst>
              <a:gd name="T0" fmla="*/ 0 w 2632"/>
              <a:gd name="T1" fmla="*/ 246 h 246"/>
              <a:gd name="T2" fmla="*/ 2632 w 2632"/>
              <a:gd name="T3" fmla="*/ 246 h 246"/>
              <a:gd name="T4" fmla="*/ 2632 w 2632"/>
              <a:gd name="T5" fmla="*/ 34 h 246"/>
              <a:gd name="T6" fmla="*/ 1691 w 2632"/>
              <a:gd name="T7" fmla="*/ 35 h 246"/>
              <a:gd name="T8" fmla="*/ 1084 w 2632"/>
              <a:gd name="T9" fmla="*/ 179 h 246"/>
              <a:gd name="T10" fmla="*/ 0 w 2632"/>
              <a:gd name="T11" fmla="*/ 127 h 246"/>
              <a:gd name="T12" fmla="*/ 0 w 2632"/>
              <a:gd name="T13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32" h="246">
                <a:moveTo>
                  <a:pt x="0" y="246"/>
                </a:moveTo>
                <a:cubicBezTo>
                  <a:pt x="2632" y="246"/>
                  <a:pt x="2632" y="246"/>
                  <a:pt x="2632" y="246"/>
                </a:cubicBezTo>
                <a:cubicBezTo>
                  <a:pt x="2632" y="34"/>
                  <a:pt x="2632" y="34"/>
                  <a:pt x="2632" y="34"/>
                </a:cubicBezTo>
                <a:cubicBezTo>
                  <a:pt x="2425" y="0"/>
                  <a:pt x="1934" y="6"/>
                  <a:pt x="1691" y="35"/>
                </a:cubicBezTo>
                <a:cubicBezTo>
                  <a:pt x="1188" y="94"/>
                  <a:pt x="1391" y="146"/>
                  <a:pt x="1084" y="179"/>
                </a:cubicBezTo>
                <a:cubicBezTo>
                  <a:pt x="859" y="203"/>
                  <a:pt x="592" y="121"/>
                  <a:pt x="0" y="127"/>
                </a:cubicBezTo>
                <a:lnTo>
                  <a:pt x="0" y="246"/>
                </a:ln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3" name="Freeform 301"/>
          <p:cNvSpPr>
            <a:spLocks/>
          </p:cNvSpPr>
          <p:nvPr/>
        </p:nvSpPr>
        <p:spPr bwMode="auto">
          <a:xfrm>
            <a:off x="6334908" y="4492626"/>
            <a:ext cx="2806136" cy="677328"/>
          </a:xfrm>
          <a:custGeom>
            <a:avLst/>
            <a:gdLst>
              <a:gd name="T0" fmla="*/ 804 w 804"/>
              <a:gd name="T1" fmla="*/ 0 h 234"/>
              <a:gd name="T2" fmla="*/ 0 w 804"/>
              <a:gd name="T3" fmla="*/ 234 h 234"/>
              <a:gd name="T4" fmla="*/ 804 w 804"/>
              <a:gd name="T5" fmla="*/ 234 h 234"/>
              <a:gd name="T6" fmla="*/ 804 w 804"/>
              <a:gd name="T7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4" h="234">
                <a:moveTo>
                  <a:pt x="804" y="0"/>
                </a:moveTo>
                <a:cubicBezTo>
                  <a:pt x="344" y="44"/>
                  <a:pt x="201" y="103"/>
                  <a:pt x="0" y="234"/>
                </a:cubicBezTo>
                <a:cubicBezTo>
                  <a:pt x="804" y="234"/>
                  <a:pt x="804" y="234"/>
                  <a:pt x="804" y="234"/>
                </a:cubicBezTo>
                <a:lnTo>
                  <a:pt x="804" y="0"/>
                </a:ln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4" name="Freeform 303"/>
          <p:cNvSpPr>
            <a:spLocks/>
          </p:cNvSpPr>
          <p:nvPr/>
        </p:nvSpPr>
        <p:spPr bwMode="auto">
          <a:xfrm>
            <a:off x="7047206" y="4825525"/>
            <a:ext cx="2093838" cy="344427"/>
          </a:xfrm>
          <a:custGeom>
            <a:avLst/>
            <a:gdLst>
              <a:gd name="T0" fmla="*/ 500 w 500"/>
              <a:gd name="T1" fmla="*/ 62 h 141"/>
              <a:gd name="T2" fmla="*/ 150 w 500"/>
              <a:gd name="T3" fmla="*/ 9 h 141"/>
              <a:gd name="T4" fmla="*/ 7 w 500"/>
              <a:gd name="T5" fmla="*/ 141 h 141"/>
              <a:gd name="T6" fmla="*/ 500 w 500"/>
              <a:gd name="T7" fmla="*/ 141 h 141"/>
              <a:gd name="T8" fmla="*/ 500 w 500"/>
              <a:gd name="T9" fmla="*/ 62 h 141"/>
              <a:gd name="connsiteX0" fmla="*/ 9873 w 9873"/>
              <a:gd name="connsiteY0" fmla="*/ 3827 h 9430"/>
              <a:gd name="connsiteX1" fmla="*/ 2873 w 9873"/>
              <a:gd name="connsiteY1" fmla="*/ 68 h 9430"/>
              <a:gd name="connsiteX2" fmla="*/ 13 w 9873"/>
              <a:gd name="connsiteY2" fmla="*/ 9430 h 9430"/>
              <a:gd name="connsiteX3" fmla="*/ 9873 w 9873"/>
              <a:gd name="connsiteY3" fmla="*/ 9430 h 9430"/>
              <a:gd name="connsiteX4" fmla="*/ 9873 w 9873"/>
              <a:gd name="connsiteY4" fmla="*/ 3827 h 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73" h="9430">
                <a:moveTo>
                  <a:pt x="9873" y="3827"/>
                </a:moveTo>
                <a:cubicBezTo>
                  <a:pt x="9573" y="3543"/>
                  <a:pt x="5073" y="-570"/>
                  <a:pt x="2873" y="68"/>
                </a:cubicBezTo>
                <a:cubicBezTo>
                  <a:pt x="896" y="1885"/>
                  <a:pt x="-127" y="9430"/>
                  <a:pt x="13" y="9430"/>
                </a:cubicBezTo>
                <a:lnTo>
                  <a:pt x="9873" y="9430"/>
                </a:lnTo>
                <a:lnTo>
                  <a:pt x="9873" y="3827"/>
                </a:lnTo>
                <a:close/>
              </a:path>
            </a:pathLst>
          </a:custGeom>
          <a:gradFill>
            <a:gsLst>
              <a:gs pos="70000">
                <a:srgbClr val="D2E1F4"/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2172759" y="4397694"/>
            <a:ext cx="624170" cy="590541"/>
          </a:xfrm>
          <a:custGeom>
            <a:avLst/>
            <a:gdLst>
              <a:gd name="T0" fmla="*/ 250 w 534"/>
              <a:gd name="T1" fmla="*/ 3 h 506"/>
              <a:gd name="T2" fmla="*/ 198 w 534"/>
              <a:gd name="T3" fmla="*/ 31 h 506"/>
              <a:gd name="T4" fmla="*/ 206 w 534"/>
              <a:gd name="T5" fmla="*/ 126 h 506"/>
              <a:gd name="T6" fmla="*/ 180 w 534"/>
              <a:gd name="T7" fmla="*/ 175 h 506"/>
              <a:gd name="T8" fmla="*/ 215 w 534"/>
              <a:gd name="T9" fmla="*/ 199 h 506"/>
              <a:gd name="T10" fmla="*/ 229 w 534"/>
              <a:gd name="T11" fmla="*/ 200 h 506"/>
              <a:gd name="T12" fmla="*/ 227 w 534"/>
              <a:gd name="T13" fmla="*/ 259 h 506"/>
              <a:gd name="T14" fmla="*/ 211 w 534"/>
              <a:gd name="T15" fmla="*/ 335 h 506"/>
              <a:gd name="T16" fmla="*/ 69 w 534"/>
              <a:gd name="T17" fmla="*/ 298 h 506"/>
              <a:gd name="T18" fmla="*/ 13 w 534"/>
              <a:gd name="T19" fmla="*/ 424 h 506"/>
              <a:gd name="T20" fmla="*/ 11 w 534"/>
              <a:gd name="T21" fmla="*/ 441 h 506"/>
              <a:gd name="T22" fmla="*/ 26 w 534"/>
              <a:gd name="T23" fmla="*/ 459 h 506"/>
              <a:gd name="T24" fmla="*/ 54 w 534"/>
              <a:gd name="T25" fmla="*/ 456 h 506"/>
              <a:gd name="T26" fmla="*/ 66 w 534"/>
              <a:gd name="T27" fmla="*/ 461 h 506"/>
              <a:gd name="T28" fmla="*/ 407 w 534"/>
              <a:gd name="T29" fmla="*/ 504 h 506"/>
              <a:gd name="T30" fmla="*/ 446 w 534"/>
              <a:gd name="T31" fmla="*/ 451 h 506"/>
              <a:gd name="T32" fmla="*/ 435 w 534"/>
              <a:gd name="T33" fmla="*/ 347 h 506"/>
              <a:gd name="T34" fmla="*/ 449 w 534"/>
              <a:gd name="T35" fmla="*/ 252 h 506"/>
              <a:gd name="T36" fmla="*/ 481 w 534"/>
              <a:gd name="T37" fmla="*/ 249 h 506"/>
              <a:gd name="T38" fmla="*/ 489 w 534"/>
              <a:gd name="T39" fmla="*/ 171 h 506"/>
              <a:gd name="T40" fmla="*/ 527 w 534"/>
              <a:gd name="T41" fmla="*/ 83 h 506"/>
              <a:gd name="T42" fmla="*/ 490 w 534"/>
              <a:gd name="T43" fmla="*/ 38 h 506"/>
              <a:gd name="T44" fmla="*/ 250 w 534"/>
              <a:gd name="T45" fmla="*/ 3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34" h="506">
                <a:moveTo>
                  <a:pt x="250" y="3"/>
                </a:moveTo>
                <a:cubicBezTo>
                  <a:pt x="237" y="0"/>
                  <a:pt x="195" y="0"/>
                  <a:pt x="198" y="31"/>
                </a:cubicBezTo>
                <a:cubicBezTo>
                  <a:pt x="200" y="62"/>
                  <a:pt x="214" y="94"/>
                  <a:pt x="206" y="126"/>
                </a:cubicBezTo>
                <a:cubicBezTo>
                  <a:pt x="198" y="157"/>
                  <a:pt x="176" y="164"/>
                  <a:pt x="180" y="175"/>
                </a:cubicBezTo>
                <a:cubicBezTo>
                  <a:pt x="183" y="186"/>
                  <a:pt x="183" y="197"/>
                  <a:pt x="215" y="199"/>
                </a:cubicBezTo>
                <a:cubicBezTo>
                  <a:pt x="220" y="199"/>
                  <a:pt x="224" y="199"/>
                  <a:pt x="229" y="200"/>
                </a:cubicBezTo>
                <a:cubicBezTo>
                  <a:pt x="228" y="217"/>
                  <a:pt x="228" y="238"/>
                  <a:pt x="227" y="259"/>
                </a:cubicBezTo>
                <a:cubicBezTo>
                  <a:pt x="225" y="307"/>
                  <a:pt x="224" y="336"/>
                  <a:pt x="211" y="335"/>
                </a:cubicBezTo>
                <a:cubicBezTo>
                  <a:pt x="198" y="334"/>
                  <a:pt x="138" y="276"/>
                  <a:pt x="69" y="298"/>
                </a:cubicBezTo>
                <a:cubicBezTo>
                  <a:pt x="0" y="319"/>
                  <a:pt x="12" y="414"/>
                  <a:pt x="13" y="424"/>
                </a:cubicBezTo>
                <a:cubicBezTo>
                  <a:pt x="13" y="434"/>
                  <a:pt x="11" y="441"/>
                  <a:pt x="11" y="441"/>
                </a:cubicBezTo>
                <a:cubicBezTo>
                  <a:pt x="11" y="441"/>
                  <a:pt x="20" y="458"/>
                  <a:pt x="26" y="459"/>
                </a:cubicBezTo>
                <a:cubicBezTo>
                  <a:pt x="32" y="459"/>
                  <a:pt x="54" y="456"/>
                  <a:pt x="54" y="456"/>
                </a:cubicBezTo>
                <a:cubicBezTo>
                  <a:pt x="54" y="456"/>
                  <a:pt x="54" y="458"/>
                  <a:pt x="66" y="461"/>
                </a:cubicBezTo>
                <a:cubicBezTo>
                  <a:pt x="78" y="464"/>
                  <a:pt x="391" y="502"/>
                  <a:pt x="407" y="504"/>
                </a:cubicBezTo>
                <a:cubicBezTo>
                  <a:pt x="423" y="506"/>
                  <a:pt x="452" y="483"/>
                  <a:pt x="446" y="451"/>
                </a:cubicBezTo>
                <a:cubicBezTo>
                  <a:pt x="441" y="420"/>
                  <a:pt x="433" y="381"/>
                  <a:pt x="435" y="347"/>
                </a:cubicBezTo>
                <a:cubicBezTo>
                  <a:pt x="436" y="329"/>
                  <a:pt x="443" y="286"/>
                  <a:pt x="449" y="252"/>
                </a:cubicBezTo>
                <a:cubicBezTo>
                  <a:pt x="460" y="255"/>
                  <a:pt x="470" y="255"/>
                  <a:pt x="481" y="249"/>
                </a:cubicBezTo>
                <a:cubicBezTo>
                  <a:pt x="513" y="231"/>
                  <a:pt x="480" y="208"/>
                  <a:pt x="489" y="171"/>
                </a:cubicBezTo>
                <a:cubicBezTo>
                  <a:pt x="499" y="133"/>
                  <a:pt x="520" y="109"/>
                  <a:pt x="527" y="83"/>
                </a:cubicBezTo>
                <a:cubicBezTo>
                  <a:pt x="534" y="56"/>
                  <a:pt x="515" y="24"/>
                  <a:pt x="490" y="38"/>
                </a:cubicBezTo>
                <a:cubicBezTo>
                  <a:pt x="464" y="53"/>
                  <a:pt x="304" y="48"/>
                  <a:pt x="250" y="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Freeform 7"/>
          <p:cNvSpPr>
            <a:spLocks/>
          </p:cNvSpPr>
          <p:nvPr/>
        </p:nvSpPr>
        <p:spPr bwMode="auto">
          <a:xfrm>
            <a:off x="2778053" y="4397694"/>
            <a:ext cx="555993" cy="617326"/>
          </a:xfrm>
          <a:custGeom>
            <a:avLst/>
            <a:gdLst>
              <a:gd name="T0" fmla="*/ 306 w 480"/>
              <a:gd name="T1" fmla="*/ 39 h 533"/>
              <a:gd name="T2" fmla="*/ 351 w 480"/>
              <a:gd name="T3" fmla="*/ 77 h 533"/>
              <a:gd name="T4" fmla="*/ 322 w 480"/>
              <a:gd name="T5" fmla="*/ 168 h 533"/>
              <a:gd name="T6" fmla="*/ 337 w 480"/>
              <a:gd name="T7" fmla="*/ 222 h 533"/>
              <a:gd name="T8" fmla="*/ 297 w 480"/>
              <a:gd name="T9" fmla="*/ 237 h 533"/>
              <a:gd name="T10" fmla="*/ 283 w 480"/>
              <a:gd name="T11" fmla="*/ 235 h 533"/>
              <a:gd name="T12" fmla="*/ 272 w 480"/>
              <a:gd name="T13" fmla="*/ 293 h 533"/>
              <a:gd name="T14" fmla="*/ 271 w 480"/>
              <a:gd name="T15" fmla="*/ 371 h 533"/>
              <a:gd name="T16" fmla="*/ 417 w 480"/>
              <a:gd name="T17" fmla="*/ 366 h 533"/>
              <a:gd name="T18" fmla="*/ 444 w 480"/>
              <a:gd name="T19" fmla="*/ 502 h 533"/>
              <a:gd name="T20" fmla="*/ 442 w 480"/>
              <a:gd name="T21" fmla="*/ 519 h 533"/>
              <a:gd name="T22" fmla="*/ 424 w 480"/>
              <a:gd name="T23" fmla="*/ 533 h 533"/>
              <a:gd name="T24" fmla="*/ 397 w 480"/>
              <a:gd name="T25" fmla="*/ 524 h 533"/>
              <a:gd name="T26" fmla="*/ 384 w 480"/>
              <a:gd name="T27" fmla="*/ 526 h 533"/>
              <a:gd name="T28" fmla="*/ 42 w 480"/>
              <a:gd name="T29" fmla="*/ 492 h 533"/>
              <a:gd name="T30" fmla="*/ 15 w 480"/>
              <a:gd name="T31" fmla="*/ 432 h 533"/>
              <a:gd name="T32" fmla="*/ 49 w 480"/>
              <a:gd name="T33" fmla="*/ 333 h 533"/>
              <a:gd name="T34" fmla="*/ 57 w 480"/>
              <a:gd name="T35" fmla="*/ 237 h 533"/>
              <a:gd name="T36" fmla="*/ 26 w 480"/>
              <a:gd name="T37" fmla="*/ 227 h 533"/>
              <a:gd name="T38" fmla="*/ 36 w 480"/>
              <a:gd name="T39" fmla="*/ 148 h 533"/>
              <a:gd name="T40" fmla="*/ 19 w 480"/>
              <a:gd name="T41" fmla="*/ 54 h 533"/>
              <a:gd name="T42" fmla="*/ 65 w 480"/>
              <a:gd name="T43" fmla="*/ 20 h 533"/>
              <a:gd name="T44" fmla="*/ 306 w 480"/>
              <a:gd name="T45" fmla="*/ 39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80" h="533">
                <a:moveTo>
                  <a:pt x="306" y="39"/>
                </a:moveTo>
                <a:cubicBezTo>
                  <a:pt x="320" y="39"/>
                  <a:pt x="360" y="48"/>
                  <a:pt x="351" y="77"/>
                </a:cubicBezTo>
                <a:cubicBezTo>
                  <a:pt x="341" y="107"/>
                  <a:pt x="321" y="135"/>
                  <a:pt x="322" y="168"/>
                </a:cubicBezTo>
                <a:cubicBezTo>
                  <a:pt x="323" y="200"/>
                  <a:pt x="342" y="211"/>
                  <a:pt x="337" y="222"/>
                </a:cubicBezTo>
                <a:cubicBezTo>
                  <a:pt x="331" y="232"/>
                  <a:pt x="328" y="242"/>
                  <a:pt x="297" y="237"/>
                </a:cubicBezTo>
                <a:cubicBezTo>
                  <a:pt x="292" y="236"/>
                  <a:pt x="288" y="236"/>
                  <a:pt x="283" y="235"/>
                </a:cubicBezTo>
                <a:cubicBezTo>
                  <a:pt x="280" y="251"/>
                  <a:pt x="276" y="272"/>
                  <a:pt x="272" y="293"/>
                </a:cubicBezTo>
                <a:cubicBezTo>
                  <a:pt x="263" y="341"/>
                  <a:pt x="258" y="369"/>
                  <a:pt x="271" y="371"/>
                </a:cubicBezTo>
                <a:cubicBezTo>
                  <a:pt x="284" y="372"/>
                  <a:pt x="354" y="330"/>
                  <a:pt x="417" y="366"/>
                </a:cubicBezTo>
                <a:cubicBezTo>
                  <a:pt x="480" y="402"/>
                  <a:pt x="447" y="492"/>
                  <a:pt x="444" y="502"/>
                </a:cubicBezTo>
                <a:cubicBezTo>
                  <a:pt x="441" y="512"/>
                  <a:pt x="442" y="519"/>
                  <a:pt x="442" y="519"/>
                </a:cubicBezTo>
                <a:cubicBezTo>
                  <a:pt x="442" y="519"/>
                  <a:pt x="430" y="533"/>
                  <a:pt x="424" y="533"/>
                </a:cubicBezTo>
                <a:cubicBezTo>
                  <a:pt x="418" y="532"/>
                  <a:pt x="397" y="524"/>
                  <a:pt x="397" y="524"/>
                </a:cubicBezTo>
                <a:cubicBezTo>
                  <a:pt x="397" y="524"/>
                  <a:pt x="396" y="526"/>
                  <a:pt x="384" y="526"/>
                </a:cubicBezTo>
                <a:cubicBezTo>
                  <a:pt x="371" y="526"/>
                  <a:pt x="57" y="494"/>
                  <a:pt x="42" y="492"/>
                </a:cubicBezTo>
                <a:cubicBezTo>
                  <a:pt x="26" y="490"/>
                  <a:pt x="3" y="461"/>
                  <a:pt x="15" y="432"/>
                </a:cubicBezTo>
                <a:cubicBezTo>
                  <a:pt x="28" y="403"/>
                  <a:pt x="43" y="366"/>
                  <a:pt x="49" y="333"/>
                </a:cubicBezTo>
                <a:cubicBezTo>
                  <a:pt x="53" y="315"/>
                  <a:pt x="55" y="272"/>
                  <a:pt x="57" y="237"/>
                </a:cubicBezTo>
                <a:cubicBezTo>
                  <a:pt x="45" y="238"/>
                  <a:pt x="36" y="236"/>
                  <a:pt x="26" y="227"/>
                </a:cubicBezTo>
                <a:cubicBezTo>
                  <a:pt x="0" y="202"/>
                  <a:pt x="37" y="187"/>
                  <a:pt x="36" y="148"/>
                </a:cubicBezTo>
                <a:cubicBezTo>
                  <a:pt x="35" y="110"/>
                  <a:pt x="19" y="82"/>
                  <a:pt x="19" y="54"/>
                </a:cubicBezTo>
                <a:cubicBezTo>
                  <a:pt x="18" y="27"/>
                  <a:pt x="43" y="0"/>
                  <a:pt x="65" y="20"/>
                </a:cubicBezTo>
                <a:cubicBezTo>
                  <a:pt x="87" y="39"/>
                  <a:pt x="243" y="70"/>
                  <a:pt x="306" y="3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" name="Freeform 437"/>
          <p:cNvSpPr>
            <a:spLocks/>
          </p:cNvSpPr>
          <p:nvPr/>
        </p:nvSpPr>
        <p:spPr bwMode="auto">
          <a:xfrm>
            <a:off x="-68218" y="2265469"/>
            <a:ext cx="965852" cy="2560056"/>
          </a:xfrm>
          <a:custGeom>
            <a:avLst/>
            <a:gdLst>
              <a:gd name="T0" fmla="*/ 257 w 298"/>
              <a:gd name="T1" fmla="*/ 705 h 790"/>
              <a:gd name="T2" fmla="*/ 187 w 298"/>
              <a:gd name="T3" fmla="*/ 683 h 790"/>
              <a:gd name="T4" fmla="*/ 244 w 298"/>
              <a:gd name="T5" fmla="*/ 648 h 790"/>
              <a:gd name="T6" fmla="*/ 269 w 298"/>
              <a:gd name="T7" fmla="*/ 578 h 790"/>
              <a:gd name="T8" fmla="*/ 209 w 298"/>
              <a:gd name="T9" fmla="*/ 580 h 790"/>
              <a:gd name="T10" fmla="*/ 211 w 298"/>
              <a:gd name="T11" fmla="*/ 531 h 790"/>
              <a:gd name="T12" fmla="*/ 133 w 298"/>
              <a:gd name="T13" fmla="*/ 513 h 790"/>
              <a:gd name="T14" fmla="*/ 189 w 298"/>
              <a:gd name="T15" fmla="*/ 459 h 790"/>
              <a:gd name="T16" fmla="*/ 204 w 298"/>
              <a:gd name="T17" fmla="*/ 413 h 790"/>
              <a:gd name="T18" fmla="*/ 158 w 298"/>
              <a:gd name="T19" fmla="*/ 417 h 790"/>
              <a:gd name="T20" fmla="*/ 112 w 298"/>
              <a:gd name="T21" fmla="*/ 412 h 790"/>
              <a:gd name="T22" fmla="*/ 145 w 298"/>
              <a:gd name="T23" fmla="*/ 374 h 790"/>
              <a:gd name="T24" fmla="*/ 116 w 298"/>
              <a:gd name="T25" fmla="*/ 329 h 790"/>
              <a:gd name="T26" fmla="*/ 128 w 298"/>
              <a:gd name="T27" fmla="*/ 270 h 790"/>
              <a:gd name="T28" fmla="*/ 103 w 298"/>
              <a:gd name="T29" fmla="*/ 250 h 790"/>
              <a:gd name="T30" fmla="*/ 101 w 298"/>
              <a:gd name="T31" fmla="*/ 195 h 790"/>
              <a:gd name="T32" fmla="*/ 112 w 298"/>
              <a:gd name="T33" fmla="*/ 166 h 790"/>
              <a:gd name="T34" fmla="*/ 102 w 298"/>
              <a:gd name="T35" fmla="*/ 147 h 790"/>
              <a:gd name="T36" fmla="*/ 81 w 298"/>
              <a:gd name="T37" fmla="*/ 145 h 790"/>
              <a:gd name="T38" fmla="*/ 82 w 298"/>
              <a:gd name="T39" fmla="*/ 113 h 790"/>
              <a:gd name="T40" fmla="*/ 85 w 298"/>
              <a:gd name="T41" fmla="*/ 93 h 790"/>
              <a:gd name="T42" fmla="*/ 75 w 298"/>
              <a:gd name="T43" fmla="*/ 74 h 790"/>
              <a:gd name="T44" fmla="*/ 70 w 298"/>
              <a:gd name="T45" fmla="*/ 34 h 790"/>
              <a:gd name="T46" fmla="*/ 51 w 298"/>
              <a:gd name="T47" fmla="*/ 30 h 790"/>
              <a:gd name="T48" fmla="*/ 42 w 298"/>
              <a:gd name="T49" fmla="*/ 62 h 790"/>
              <a:gd name="T50" fmla="*/ 31 w 298"/>
              <a:gd name="T51" fmla="*/ 74 h 790"/>
              <a:gd name="T52" fmla="*/ 19 w 298"/>
              <a:gd name="T53" fmla="*/ 77 h 790"/>
              <a:gd name="T54" fmla="*/ 39 w 298"/>
              <a:gd name="T55" fmla="*/ 114 h 790"/>
              <a:gd name="T56" fmla="*/ 27 w 298"/>
              <a:gd name="T57" fmla="*/ 127 h 790"/>
              <a:gd name="T58" fmla="*/ 11 w 298"/>
              <a:gd name="T59" fmla="*/ 138 h 790"/>
              <a:gd name="T60" fmla="*/ 23 w 298"/>
              <a:gd name="T61" fmla="*/ 166 h 790"/>
              <a:gd name="T62" fmla="*/ 21 w 298"/>
              <a:gd name="T63" fmla="*/ 184 h 790"/>
              <a:gd name="T64" fmla="*/ 13 w 298"/>
              <a:gd name="T65" fmla="*/ 202 h 790"/>
              <a:gd name="T66" fmla="*/ 12 w 298"/>
              <a:gd name="T67" fmla="*/ 218 h 790"/>
              <a:gd name="T68" fmla="*/ 0 w 298"/>
              <a:gd name="T69" fmla="*/ 764 h 790"/>
              <a:gd name="T70" fmla="*/ 159 w 298"/>
              <a:gd name="T71" fmla="*/ 777 h 790"/>
              <a:gd name="T72" fmla="*/ 288 w 298"/>
              <a:gd name="T73" fmla="*/ 704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8" h="790">
                <a:moveTo>
                  <a:pt x="288" y="704"/>
                </a:moveTo>
                <a:cubicBezTo>
                  <a:pt x="269" y="696"/>
                  <a:pt x="260" y="710"/>
                  <a:pt x="257" y="705"/>
                </a:cubicBezTo>
                <a:cubicBezTo>
                  <a:pt x="253" y="700"/>
                  <a:pt x="243" y="692"/>
                  <a:pt x="219" y="696"/>
                </a:cubicBezTo>
                <a:cubicBezTo>
                  <a:pt x="216" y="688"/>
                  <a:pt x="204" y="686"/>
                  <a:pt x="187" y="683"/>
                </a:cubicBezTo>
                <a:cubicBezTo>
                  <a:pt x="181" y="682"/>
                  <a:pt x="185" y="666"/>
                  <a:pt x="223" y="668"/>
                </a:cubicBezTo>
                <a:cubicBezTo>
                  <a:pt x="241" y="668"/>
                  <a:pt x="242" y="651"/>
                  <a:pt x="244" y="648"/>
                </a:cubicBezTo>
                <a:cubicBezTo>
                  <a:pt x="278" y="658"/>
                  <a:pt x="286" y="618"/>
                  <a:pt x="284" y="592"/>
                </a:cubicBezTo>
                <a:cubicBezTo>
                  <a:pt x="283" y="582"/>
                  <a:pt x="278" y="573"/>
                  <a:pt x="269" y="578"/>
                </a:cubicBezTo>
                <a:cubicBezTo>
                  <a:pt x="258" y="584"/>
                  <a:pt x="254" y="581"/>
                  <a:pt x="252" y="577"/>
                </a:cubicBezTo>
                <a:cubicBezTo>
                  <a:pt x="246" y="565"/>
                  <a:pt x="229" y="599"/>
                  <a:pt x="209" y="580"/>
                </a:cubicBezTo>
                <a:cubicBezTo>
                  <a:pt x="243" y="567"/>
                  <a:pt x="246" y="540"/>
                  <a:pt x="237" y="537"/>
                </a:cubicBezTo>
                <a:cubicBezTo>
                  <a:pt x="222" y="533"/>
                  <a:pt x="207" y="542"/>
                  <a:pt x="211" y="531"/>
                </a:cubicBezTo>
                <a:cubicBezTo>
                  <a:pt x="216" y="511"/>
                  <a:pt x="198" y="530"/>
                  <a:pt x="174" y="525"/>
                </a:cubicBezTo>
                <a:cubicBezTo>
                  <a:pt x="185" y="510"/>
                  <a:pt x="152" y="508"/>
                  <a:pt x="133" y="513"/>
                </a:cubicBezTo>
                <a:cubicBezTo>
                  <a:pt x="150" y="494"/>
                  <a:pt x="190" y="481"/>
                  <a:pt x="192" y="477"/>
                </a:cubicBezTo>
                <a:cubicBezTo>
                  <a:pt x="197" y="469"/>
                  <a:pt x="169" y="460"/>
                  <a:pt x="189" y="459"/>
                </a:cubicBezTo>
                <a:cubicBezTo>
                  <a:pt x="202" y="457"/>
                  <a:pt x="217" y="450"/>
                  <a:pt x="219" y="427"/>
                </a:cubicBezTo>
                <a:cubicBezTo>
                  <a:pt x="220" y="417"/>
                  <a:pt x="213" y="406"/>
                  <a:pt x="204" y="413"/>
                </a:cubicBezTo>
                <a:cubicBezTo>
                  <a:pt x="191" y="425"/>
                  <a:pt x="194" y="400"/>
                  <a:pt x="171" y="422"/>
                </a:cubicBezTo>
                <a:cubicBezTo>
                  <a:pt x="167" y="425"/>
                  <a:pt x="168" y="415"/>
                  <a:pt x="158" y="417"/>
                </a:cubicBezTo>
                <a:cubicBezTo>
                  <a:pt x="149" y="418"/>
                  <a:pt x="144" y="425"/>
                  <a:pt x="136" y="434"/>
                </a:cubicBezTo>
                <a:cubicBezTo>
                  <a:pt x="129" y="419"/>
                  <a:pt x="106" y="427"/>
                  <a:pt x="112" y="412"/>
                </a:cubicBezTo>
                <a:cubicBezTo>
                  <a:pt x="138" y="406"/>
                  <a:pt x="114" y="397"/>
                  <a:pt x="129" y="395"/>
                </a:cubicBezTo>
                <a:cubicBezTo>
                  <a:pt x="141" y="394"/>
                  <a:pt x="143" y="376"/>
                  <a:pt x="145" y="374"/>
                </a:cubicBezTo>
                <a:cubicBezTo>
                  <a:pt x="168" y="368"/>
                  <a:pt x="169" y="346"/>
                  <a:pt x="169" y="343"/>
                </a:cubicBezTo>
                <a:cubicBezTo>
                  <a:pt x="169" y="338"/>
                  <a:pt x="125" y="349"/>
                  <a:pt x="116" y="329"/>
                </a:cubicBezTo>
                <a:cubicBezTo>
                  <a:pt x="166" y="316"/>
                  <a:pt x="110" y="311"/>
                  <a:pt x="99" y="304"/>
                </a:cubicBezTo>
                <a:cubicBezTo>
                  <a:pt x="106" y="304"/>
                  <a:pt x="140" y="278"/>
                  <a:pt x="128" y="270"/>
                </a:cubicBezTo>
                <a:cubicBezTo>
                  <a:pt x="130" y="261"/>
                  <a:pt x="146" y="249"/>
                  <a:pt x="131" y="242"/>
                </a:cubicBezTo>
                <a:cubicBezTo>
                  <a:pt x="123" y="237"/>
                  <a:pt x="110" y="245"/>
                  <a:pt x="103" y="250"/>
                </a:cubicBezTo>
                <a:cubicBezTo>
                  <a:pt x="110" y="222"/>
                  <a:pt x="78" y="231"/>
                  <a:pt x="70" y="231"/>
                </a:cubicBezTo>
                <a:cubicBezTo>
                  <a:pt x="100" y="215"/>
                  <a:pt x="110" y="202"/>
                  <a:pt x="101" y="195"/>
                </a:cubicBezTo>
                <a:cubicBezTo>
                  <a:pt x="94" y="198"/>
                  <a:pt x="93" y="189"/>
                  <a:pt x="97" y="184"/>
                </a:cubicBezTo>
                <a:cubicBezTo>
                  <a:pt x="100" y="180"/>
                  <a:pt x="127" y="176"/>
                  <a:pt x="112" y="166"/>
                </a:cubicBezTo>
                <a:cubicBezTo>
                  <a:pt x="108" y="163"/>
                  <a:pt x="102" y="167"/>
                  <a:pt x="95" y="159"/>
                </a:cubicBezTo>
                <a:cubicBezTo>
                  <a:pt x="99" y="155"/>
                  <a:pt x="102" y="154"/>
                  <a:pt x="102" y="147"/>
                </a:cubicBezTo>
                <a:cubicBezTo>
                  <a:pt x="99" y="145"/>
                  <a:pt x="72" y="154"/>
                  <a:pt x="74" y="143"/>
                </a:cubicBezTo>
                <a:cubicBezTo>
                  <a:pt x="76" y="143"/>
                  <a:pt x="78" y="146"/>
                  <a:pt x="81" y="145"/>
                </a:cubicBezTo>
                <a:cubicBezTo>
                  <a:pt x="100" y="128"/>
                  <a:pt x="68" y="126"/>
                  <a:pt x="66" y="116"/>
                </a:cubicBezTo>
                <a:cubicBezTo>
                  <a:pt x="75" y="120"/>
                  <a:pt x="80" y="119"/>
                  <a:pt x="82" y="113"/>
                </a:cubicBezTo>
                <a:cubicBezTo>
                  <a:pt x="86" y="101"/>
                  <a:pt x="71" y="106"/>
                  <a:pt x="69" y="103"/>
                </a:cubicBezTo>
                <a:cubicBezTo>
                  <a:pt x="77" y="97"/>
                  <a:pt x="83" y="97"/>
                  <a:pt x="85" y="93"/>
                </a:cubicBezTo>
                <a:cubicBezTo>
                  <a:pt x="89" y="85"/>
                  <a:pt x="79" y="90"/>
                  <a:pt x="76" y="85"/>
                </a:cubicBezTo>
                <a:cubicBezTo>
                  <a:pt x="73" y="81"/>
                  <a:pt x="77" y="77"/>
                  <a:pt x="75" y="74"/>
                </a:cubicBezTo>
                <a:cubicBezTo>
                  <a:pt x="73" y="73"/>
                  <a:pt x="65" y="70"/>
                  <a:pt x="80" y="57"/>
                </a:cubicBezTo>
                <a:cubicBezTo>
                  <a:pt x="86" y="51"/>
                  <a:pt x="69" y="43"/>
                  <a:pt x="70" y="34"/>
                </a:cubicBezTo>
                <a:cubicBezTo>
                  <a:pt x="71" y="28"/>
                  <a:pt x="69" y="0"/>
                  <a:pt x="61" y="4"/>
                </a:cubicBezTo>
                <a:cubicBezTo>
                  <a:pt x="50" y="10"/>
                  <a:pt x="58" y="20"/>
                  <a:pt x="51" y="30"/>
                </a:cubicBezTo>
                <a:cubicBezTo>
                  <a:pt x="47" y="36"/>
                  <a:pt x="35" y="34"/>
                  <a:pt x="49" y="64"/>
                </a:cubicBezTo>
                <a:cubicBezTo>
                  <a:pt x="46" y="64"/>
                  <a:pt x="43" y="64"/>
                  <a:pt x="42" y="62"/>
                </a:cubicBezTo>
                <a:cubicBezTo>
                  <a:pt x="35" y="67"/>
                  <a:pt x="48" y="80"/>
                  <a:pt x="43" y="85"/>
                </a:cubicBezTo>
                <a:cubicBezTo>
                  <a:pt x="40" y="74"/>
                  <a:pt x="33" y="76"/>
                  <a:pt x="31" y="74"/>
                </a:cubicBezTo>
                <a:cubicBezTo>
                  <a:pt x="29" y="72"/>
                  <a:pt x="25" y="65"/>
                  <a:pt x="23" y="75"/>
                </a:cubicBezTo>
                <a:cubicBezTo>
                  <a:pt x="22" y="75"/>
                  <a:pt x="20" y="77"/>
                  <a:pt x="19" y="77"/>
                </a:cubicBezTo>
                <a:cubicBezTo>
                  <a:pt x="21" y="89"/>
                  <a:pt x="37" y="90"/>
                  <a:pt x="42" y="100"/>
                </a:cubicBezTo>
                <a:cubicBezTo>
                  <a:pt x="44" y="105"/>
                  <a:pt x="42" y="108"/>
                  <a:pt x="39" y="114"/>
                </a:cubicBezTo>
                <a:cubicBezTo>
                  <a:pt x="37" y="117"/>
                  <a:pt x="48" y="116"/>
                  <a:pt x="40" y="133"/>
                </a:cubicBezTo>
                <a:cubicBezTo>
                  <a:pt x="35" y="132"/>
                  <a:pt x="32" y="128"/>
                  <a:pt x="27" y="127"/>
                </a:cubicBezTo>
                <a:cubicBezTo>
                  <a:pt x="22" y="126"/>
                  <a:pt x="25" y="136"/>
                  <a:pt x="14" y="126"/>
                </a:cubicBezTo>
                <a:cubicBezTo>
                  <a:pt x="8" y="129"/>
                  <a:pt x="10" y="134"/>
                  <a:pt x="11" y="138"/>
                </a:cubicBezTo>
                <a:cubicBezTo>
                  <a:pt x="1" y="134"/>
                  <a:pt x="5" y="152"/>
                  <a:pt x="12" y="154"/>
                </a:cubicBezTo>
                <a:cubicBezTo>
                  <a:pt x="3" y="158"/>
                  <a:pt x="21" y="165"/>
                  <a:pt x="23" y="166"/>
                </a:cubicBezTo>
                <a:cubicBezTo>
                  <a:pt x="19" y="171"/>
                  <a:pt x="32" y="182"/>
                  <a:pt x="34" y="186"/>
                </a:cubicBezTo>
                <a:cubicBezTo>
                  <a:pt x="33" y="189"/>
                  <a:pt x="27" y="189"/>
                  <a:pt x="21" y="184"/>
                </a:cubicBezTo>
                <a:cubicBezTo>
                  <a:pt x="19" y="183"/>
                  <a:pt x="21" y="196"/>
                  <a:pt x="6" y="183"/>
                </a:cubicBezTo>
                <a:cubicBezTo>
                  <a:pt x="0" y="198"/>
                  <a:pt x="10" y="197"/>
                  <a:pt x="13" y="202"/>
                </a:cubicBezTo>
                <a:cubicBezTo>
                  <a:pt x="23" y="215"/>
                  <a:pt x="29" y="215"/>
                  <a:pt x="33" y="221"/>
                </a:cubicBezTo>
                <a:cubicBezTo>
                  <a:pt x="30" y="222"/>
                  <a:pt x="27" y="228"/>
                  <a:pt x="12" y="218"/>
                </a:cubicBezTo>
                <a:cubicBezTo>
                  <a:pt x="3" y="212"/>
                  <a:pt x="6" y="225"/>
                  <a:pt x="0" y="226"/>
                </a:cubicBezTo>
                <a:cubicBezTo>
                  <a:pt x="0" y="764"/>
                  <a:pt x="0" y="764"/>
                  <a:pt x="0" y="764"/>
                </a:cubicBezTo>
                <a:cubicBezTo>
                  <a:pt x="11" y="770"/>
                  <a:pt x="33" y="785"/>
                  <a:pt x="68" y="771"/>
                </a:cubicBezTo>
                <a:cubicBezTo>
                  <a:pt x="82" y="765"/>
                  <a:pt x="134" y="790"/>
                  <a:pt x="159" y="777"/>
                </a:cubicBezTo>
                <a:cubicBezTo>
                  <a:pt x="209" y="751"/>
                  <a:pt x="224" y="775"/>
                  <a:pt x="271" y="751"/>
                </a:cubicBezTo>
                <a:cubicBezTo>
                  <a:pt x="298" y="737"/>
                  <a:pt x="295" y="707"/>
                  <a:pt x="288" y="70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Freeform 305"/>
          <p:cNvSpPr>
            <a:spLocks/>
          </p:cNvSpPr>
          <p:nvPr/>
        </p:nvSpPr>
        <p:spPr bwMode="auto">
          <a:xfrm>
            <a:off x="-42404" y="4211154"/>
            <a:ext cx="2550630" cy="1355105"/>
          </a:xfrm>
          <a:custGeom>
            <a:avLst/>
            <a:gdLst>
              <a:gd name="T0" fmla="*/ 0 w 731"/>
              <a:gd name="T1" fmla="*/ 96 h 250"/>
              <a:gd name="T2" fmla="*/ 366 w 731"/>
              <a:gd name="T3" fmla="*/ 115 h 250"/>
              <a:gd name="T4" fmla="*/ 709 w 731"/>
              <a:gd name="T5" fmla="*/ 190 h 250"/>
              <a:gd name="T6" fmla="*/ 520 w 731"/>
              <a:gd name="T7" fmla="*/ 183 h 250"/>
              <a:gd name="T8" fmla="*/ 247 w 731"/>
              <a:gd name="T9" fmla="*/ 210 h 250"/>
              <a:gd name="T10" fmla="*/ 0 w 731"/>
              <a:gd name="T11" fmla="*/ 211 h 250"/>
              <a:gd name="T12" fmla="*/ 0 w 731"/>
              <a:gd name="T13" fmla="*/ 9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31" h="250">
                <a:moveTo>
                  <a:pt x="0" y="96"/>
                </a:moveTo>
                <a:cubicBezTo>
                  <a:pt x="199" y="0"/>
                  <a:pt x="313" y="129"/>
                  <a:pt x="366" y="115"/>
                </a:cubicBezTo>
                <a:cubicBezTo>
                  <a:pt x="471" y="85"/>
                  <a:pt x="731" y="175"/>
                  <a:pt x="709" y="190"/>
                </a:cubicBezTo>
                <a:cubicBezTo>
                  <a:pt x="650" y="184"/>
                  <a:pt x="574" y="157"/>
                  <a:pt x="520" y="183"/>
                </a:cubicBezTo>
                <a:cubicBezTo>
                  <a:pt x="380" y="250"/>
                  <a:pt x="340" y="174"/>
                  <a:pt x="247" y="210"/>
                </a:cubicBezTo>
                <a:cubicBezTo>
                  <a:pt x="186" y="233"/>
                  <a:pt x="28" y="226"/>
                  <a:pt x="0" y="211"/>
                </a:cubicBezTo>
                <a:lnTo>
                  <a:pt x="0" y="96"/>
                </a:ln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49" name="Group 376"/>
          <p:cNvGrpSpPr>
            <a:grpSpLocks noChangeAspect="1"/>
          </p:cNvGrpSpPr>
          <p:nvPr/>
        </p:nvGrpSpPr>
        <p:grpSpPr bwMode="auto">
          <a:xfrm>
            <a:off x="790733" y="2697957"/>
            <a:ext cx="1497013" cy="2565400"/>
            <a:chOff x="515" y="2458"/>
            <a:chExt cx="943" cy="1616"/>
          </a:xfrm>
        </p:grpSpPr>
        <p:sp>
          <p:nvSpPr>
            <p:cNvPr id="50" name="Freeform 377"/>
            <p:cNvSpPr>
              <a:spLocks/>
            </p:cNvSpPr>
            <p:nvPr/>
          </p:nvSpPr>
          <p:spPr bwMode="auto">
            <a:xfrm>
              <a:off x="912" y="2505"/>
              <a:ext cx="203" cy="1569"/>
            </a:xfrm>
            <a:custGeom>
              <a:avLst/>
              <a:gdLst>
                <a:gd name="T0" fmla="*/ 52 w 86"/>
                <a:gd name="T1" fmla="*/ 0 h 664"/>
                <a:gd name="T2" fmla="*/ 82 w 86"/>
                <a:gd name="T3" fmla="*/ 436 h 664"/>
                <a:gd name="T4" fmla="*/ 79 w 86"/>
                <a:gd name="T5" fmla="*/ 660 h 664"/>
                <a:gd name="T6" fmla="*/ 2 w 86"/>
                <a:gd name="T7" fmla="*/ 664 h 664"/>
                <a:gd name="T8" fmla="*/ 16 w 86"/>
                <a:gd name="T9" fmla="*/ 329 h 664"/>
                <a:gd name="T10" fmla="*/ 0 w 86"/>
                <a:gd name="T11" fmla="*/ 8 h 664"/>
                <a:gd name="T12" fmla="*/ 52 w 86"/>
                <a:gd name="T13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64">
                  <a:moveTo>
                    <a:pt x="52" y="0"/>
                  </a:moveTo>
                  <a:cubicBezTo>
                    <a:pt x="75" y="169"/>
                    <a:pt x="78" y="286"/>
                    <a:pt x="82" y="436"/>
                  </a:cubicBezTo>
                  <a:cubicBezTo>
                    <a:pt x="86" y="533"/>
                    <a:pt x="84" y="598"/>
                    <a:pt x="79" y="660"/>
                  </a:cubicBezTo>
                  <a:cubicBezTo>
                    <a:pt x="2" y="664"/>
                    <a:pt x="2" y="664"/>
                    <a:pt x="2" y="664"/>
                  </a:cubicBezTo>
                  <a:cubicBezTo>
                    <a:pt x="12" y="564"/>
                    <a:pt x="18" y="404"/>
                    <a:pt x="16" y="329"/>
                  </a:cubicBezTo>
                  <a:cubicBezTo>
                    <a:pt x="14" y="179"/>
                    <a:pt x="8" y="159"/>
                    <a:pt x="0" y="8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D3D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378"/>
            <p:cNvSpPr>
              <a:spLocks/>
            </p:cNvSpPr>
            <p:nvPr/>
          </p:nvSpPr>
          <p:spPr bwMode="auto">
            <a:xfrm>
              <a:off x="950" y="2966"/>
              <a:ext cx="101" cy="1025"/>
            </a:xfrm>
            <a:custGeom>
              <a:avLst/>
              <a:gdLst>
                <a:gd name="T0" fmla="*/ 39 w 43"/>
                <a:gd name="T1" fmla="*/ 434 h 434"/>
                <a:gd name="T2" fmla="*/ 0 w 43"/>
                <a:gd name="T3" fmla="*/ 422 h 434"/>
                <a:gd name="T4" fmla="*/ 15 w 43"/>
                <a:gd name="T5" fmla="*/ 16 h 434"/>
                <a:gd name="T6" fmla="*/ 39 w 43"/>
                <a:gd name="T7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434">
                  <a:moveTo>
                    <a:pt x="39" y="434"/>
                  </a:moveTo>
                  <a:cubicBezTo>
                    <a:pt x="39" y="434"/>
                    <a:pt x="22" y="424"/>
                    <a:pt x="0" y="422"/>
                  </a:cubicBezTo>
                  <a:cubicBezTo>
                    <a:pt x="27" y="337"/>
                    <a:pt x="13" y="33"/>
                    <a:pt x="15" y="16"/>
                  </a:cubicBezTo>
                  <a:cubicBezTo>
                    <a:pt x="17" y="0"/>
                    <a:pt x="43" y="222"/>
                    <a:pt x="39" y="434"/>
                  </a:cubicBezTo>
                  <a:close/>
                </a:path>
              </a:pathLst>
            </a:custGeom>
            <a:solidFill>
              <a:srgbClr val="C6CE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388"/>
            <p:cNvSpPr>
              <a:spLocks/>
            </p:cNvSpPr>
            <p:nvPr/>
          </p:nvSpPr>
          <p:spPr bwMode="auto">
            <a:xfrm>
              <a:off x="933" y="2843"/>
              <a:ext cx="141" cy="62"/>
            </a:xfrm>
            <a:custGeom>
              <a:avLst/>
              <a:gdLst>
                <a:gd name="T0" fmla="*/ 2 w 60"/>
                <a:gd name="T1" fmla="*/ 25 h 26"/>
                <a:gd name="T2" fmla="*/ 35 w 60"/>
                <a:gd name="T3" fmla="*/ 25 h 26"/>
                <a:gd name="T4" fmla="*/ 60 w 60"/>
                <a:gd name="T5" fmla="*/ 22 h 26"/>
                <a:gd name="T6" fmla="*/ 23 w 60"/>
                <a:gd name="T7" fmla="*/ 5 h 26"/>
                <a:gd name="T8" fmla="*/ 0 w 60"/>
                <a:gd name="T9" fmla="*/ 0 h 26"/>
                <a:gd name="T10" fmla="*/ 2 w 60"/>
                <a:gd name="T1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6">
                  <a:moveTo>
                    <a:pt x="2" y="25"/>
                  </a:moveTo>
                  <a:cubicBezTo>
                    <a:pt x="2" y="25"/>
                    <a:pt x="14" y="26"/>
                    <a:pt x="35" y="25"/>
                  </a:cubicBezTo>
                  <a:cubicBezTo>
                    <a:pt x="48" y="24"/>
                    <a:pt x="60" y="23"/>
                    <a:pt x="60" y="22"/>
                  </a:cubicBezTo>
                  <a:cubicBezTo>
                    <a:pt x="59" y="22"/>
                    <a:pt x="46" y="12"/>
                    <a:pt x="23" y="5"/>
                  </a:cubicBezTo>
                  <a:cubicBezTo>
                    <a:pt x="16" y="2"/>
                    <a:pt x="0" y="0"/>
                    <a:pt x="0" y="0"/>
                  </a:cubicBezTo>
                  <a:lnTo>
                    <a:pt x="2" y="25"/>
                  </a:lnTo>
                  <a:close/>
                </a:path>
              </a:pathLst>
            </a:custGeom>
            <a:solidFill>
              <a:srgbClr val="C51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380"/>
            <p:cNvSpPr>
              <a:spLocks/>
            </p:cNvSpPr>
            <p:nvPr/>
          </p:nvSpPr>
          <p:spPr bwMode="auto">
            <a:xfrm>
              <a:off x="922" y="2661"/>
              <a:ext cx="141" cy="88"/>
            </a:xfrm>
            <a:custGeom>
              <a:avLst/>
              <a:gdLst>
                <a:gd name="T0" fmla="*/ 2 w 60"/>
                <a:gd name="T1" fmla="*/ 27 h 37"/>
                <a:gd name="T2" fmla="*/ 0 w 60"/>
                <a:gd name="T3" fmla="*/ 4 h 37"/>
                <a:gd name="T4" fmla="*/ 57 w 60"/>
                <a:gd name="T5" fmla="*/ 4 h 37"/>
                <a:gd name="T6" fmla="*/ 60 w 60"/>
                <a:gd name="T7" fmla="*/ 30 h 37"/>
                <a:gd name="T8" fmla="*/ 2 w 60"/>
                <a:gd name="T9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7">
                  <a:moveTo>
                    <a:pt x="2" y="27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48" y="0"/>
                    <a:pt x="57" y="4"/>
                  </a:cubicBezTo>
                  <a:cubicBezTo>
                    <a:pt x="58" y="17"/>
                    <a:pt x="60" y="30"/>
                    <a:pt x="60" y="30"/>
                  </a:cubicBezTo>
                  <a:cubicBezTo>
                    <a:pt x="60" y="30"/>
                    <a:pt x="29" y="37"/>
                    <a:pt x="2" y="27"/>
                  </a:cubicBezTo>
                  <a:close/>
                </a:path>
              </a:pathLst>
            </a:custGeom>
            <a:solidFill>
              <a:srgbClr val="9CA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381"/>
            <p:cNvSpPr>
              <a:spLocks/>
            </p:cNvSpPr>
            <p:nvPr/>
          </p:nvSpPr>
          <p:spPr bwMode="auto">
            <a:xfrm>
              <a:off x="933" y="3800"/>
              <a:ext cx="173" cy="265"/>
            </a:xfrm>
            <a:custGeom>
              <a:avLst/>
              <a:gdLst>
                <a:gd name="T0" fmla="*/ 70 w 73"/>
                <a:gd name="T1" fmla="*/ 112 h 112"/>
                <a:gd name="T2" fmla="*/ 73 w 73"/>
                <a:gd name="T3" fmla="*/ 65 h 112"/>
                <a:gd name="T4" fmla="*/ 2 w 73"/>
                <a:gd name="T5" fmla="*/ 0 h 112"/>
                <a:gd name="T6" fmla="*/ 0 w 73"/>
                <a:gd name="T7" fmla="*/ 32 h 112"/>
                <a:gd name="T8" fmla="*/ 70 w 73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12">
                  <a:moveTo>
                    <a:pt x="70" y="112"/>
                  </a:moveTo>
                  <a:cubicBezTo>
                    <a:pt x="71" y="95"/>
                    <a:pt x="72" y="80"/>
                    <a:pt x="73" y="65"/>
                  </a:cubicBezTo>
                  <a:cubicBezTo>
                    <a:pt x="53" y="27"/>
                    <a:pt x="18" y="11"/>
                    <a:pt x="2" y="0"/>
                  </a:cubicBezTo>
                  <a:cubicBezTo>
                    <a:pt x="1" y="11"/>
                    <a:pt x="1" y="21"/>
                    <a:pt x="0" y="32"/>
                  </a:cubicBezTo>
                  <a:cubicBezTo>
                    <a:pt x="18" y="45"/>
                    <a:pt x="41" y="61"/>
                    <a:pt x="70" y="112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382"/>
            <p:cNvSpPr>
              <a:spLocks/>
            </p:cNvSpPr>
            <p:nvPr/>
          </p:nvSpPr>
          <p:spPr bwMode="auto">
            <a:xfrm>
              <a:off x="945" y="3594"/>
              <a:ext cx="165" cy="244"/>
            </a:xfrm>
            <a:custGeom>
              <a:avLst/>
              <a:gdLst>
                <a:gd name="T0" fmla="*/ 70 w 70"/>
                <a:gd name="T1" fmla="*/ 103 h 103"/>
                <a:gd name="T2" fmla="*/ 70 w 70"/>
                <a:gd name="T3" fmla="*/ 57 h 103"/>
                <a:gd name="T4" fmla="*/ 1 w 70"/>
                <a:gd name="T5" fmla="*/ 0 h 103"/>
                <a:gd name="T6" fmla="*/ 0 w 70"/>
                <a:gd name="T7" fmla="*/ 32 h 103"/>
                <a:gd name="T8" fmla="*/ 70 w 70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3">
                  <a:moveTo>
                    <a:pt x="70" y="103"/>
                  </a:moveTo>
                  <a:cubicBezTo>
                    <a:pt x="70" y="89"/>
                    <a:pt x="70" y="69"/>
                    <a:pt x="70" y="57"/>
                  </a:cubicBezTo>
                  <a:cubicBezTo>
                    <a:pt x="47" y="27"/>
                    <a:pt x="16" y="8"/>
                    <a:pt x="1" y="0"/>
                  </a:cubicBezTo>
                  <a:cubicBezTo>
                    <a:pt x="1" y="10"/>
                    <a:pt x="0" y="22"/>
                    <a:pt x="0" y="32"/>
                  </a:cubicBezTo>
                  <a:cubicBezTo>
                    <a:pt x="17" y="42"/>
                    <a:pt x="49" y="68"/>
                    <a:pt x="70" y="103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383"/>
            <p:cNvSpPr>
              <a:spLocks/>
            </p:cNvSpPr>
            <p:nvPr/>
          </p:nvSpPr>
          <p:spPr bwMode="auto">
            <a:xfrm>
              <a:off x="950" y="3386"/>
              <a:ext cx="158" cy="206"/>
            </a:xfrm>
            <a:custGeom>
              <a:avLst/>
              <a:gdLst>
                <a:gd name="T0" fmla="*/ 67 w 67"/>
                <a:gd name="T1" fmla="*/ 87 h 87"/>
                <a:gd name="T2" fmla="*/ 66 w 67"/>
                <a:gd name="T3" fmla="*/ 46 h 87"/>
                <a:gd name="T4" fmla="*/ 0 w 67"/>
                <a:gd name="T5" fmla="*/ 0 h 87"/>
                <a:gd name="T6" fmla="*/ 0 w 67"/>
                <a:gd name="T7" fmla="*/ 32 h 87"/>
                <a:gd name="T8" fmla="*/ 67 w 67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7">
                  <a:moveTo>
                    <a:pt x="67" y="87"/>
                  </a:moveTo>
                  <a:cubicBezTo>
                    <a:pt x="67" y="73"/>
                    <a:pt x="66" y="58"/>
                    <a:pt x="66" y="46"/>
                  </a:cubicBezTo>
                  <a:cubicBezTo>
                    <a:pt x="42" y="20"/>
                    <a:pt x="15" y="6"/>
                    <a:pt x="0" y="0"/>
                  </a:cubicBezTo>
                  <a:cubicBezTo>
                    <a:pt x="0" y="12"/>
                    <a:pt x="0" y="19"/>
                    <a:pt x="0" y="32"/>
                  </a:cubicBezTo>
                  <a:cubicBezTo>
                    <a:pt x="16" y="40"/>
                    <a:pt x="45" y="56"/>
                    <a:pt x="67" y="87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384"/>
            <p:cNvSpPr>
              <a:spLocks/>
            </p:cNvSpPr>
            <p:nvPr/>
          </p:nvSpPr>
          <p:spPr bwMode="auto">
            <a:xfrm>
              <a:off x="948" y="3188"/>
              <a:ext cx="153" cy="191"/>
            </a:xfrm>
            <a:custGeom>
              <a:avLst/>
              <a:gdLst>
                <a:gd name="T0" fmla="*/ 65 w 65"/>
                <a:gd name="T1" fmla="*/ 81 h 81"/>
                <a:gd name="T2" fmla="*/ 64 w 65"/>
                <a:gd name="T3" fmla="*/ 39 h 81"/>
                <a:gd name="T4" fmla="*/ 0 w 65"/>
                <a:gd name="T5" fmla="*/ 0 h 81"/>
                <a:gd name="T6" fmla="*/ 1 w 65"/>
                <a:gd name="T7" fmla="*/ 31 h 81"/>
                <a:gd name="T8" fmla="*/ 65 w 65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1">
                  <a:moveTo>
                    <a:pt x="65" y="81"/>
                  </a:moveTo>
                  <a:cubicBezTo>
                    <a:pt x="65" y="67"/>
                    <a:pt x="64" y="52"/>
                    <a:pt x="64" y="39"/>
                  </a:cubicBezTo>
                  <a:cubicBezTo>
                    <a:pt x="39" y="13"/>
                    <a:pt x="14" y="4"/>
                    <a:pt x="0" y="0"/>
                  </a:cubicBezTo>
                  <a:cubicBezTo>
                    <a:pt x="0" y="11"/>
                    <a:pt x="1" y="21"/>
                    <a:pt x="1" y="31"/>
                  </a:cubicBezTo>
                  <a:cubicBezTo>
                    <a:pt x="15" y="36"/>
                    <a:pt x="41" y="50"/>
                    <a:pt x="65" y="81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58" name="Picture 38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" y="2987"/>
              <a:ext cx="17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Freeform 387"/>
            <p:cNvSpPr>
              <a:spLocks/>
            </p:cNvSpPr>
            <p:nvPr/>
          </p:nvSpPr>
          <p:spPr bwMode="auto">
            <a:xfrm>
              <a:off x="922" y="2671"/>
              <a:ext cx="148" cy="134"/>
            </a:xfrm>
            <a:custGeom>
              <a:avLst/>
              <a:gdLst>
                <a:gd name="T0" fmla="*/ 63 w 63"/>
                <a:gd name="T1" fmla="*/ 57 h 57"/>
                <a:gd name="T2" fmla="*/ 60 w 63"/>
                <a:gd name="T3" fmla="*/ 24 h 57"/>
                <a:gd name="T4" fmla="*/ 0 w 63"/>
                <a:gd name="T5" fmla="*/ 0 h 57"/>
                <a:gd name="T6" fmla="*/ 2 w 63"/>
                <a:gd name="T7" fmla="*/ 28 h 57"/>
                <a:gd name="T8" fmla="*/ 63 w 63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7">
                  <a:moveTo>
                    <a:pt x="63" y="57"/>
                  </a:moveTo>
                  <a:cubicBezTo>
                    <a:pt x="62" y="43"/>
                    <a:pt x="61" y="37"/>
                    <a:pt x="60" y="24"/>
                  </a:cubicBezTo>
                  <a:cubicBezTo>
                    <a:pt x="40" y="10"/>
                    <a:pt x="13" y="3"/>
                    <a:pt x="0" y="0"/>
                  </a:cubicBezTo>
                  <a:cubicBezTo>
                    <a:pt x="0" y="10"/>
                    <a:pt x="1" y="16"/>
                    <a:pt x="2" y="28"/>
                  </a:cubicBezTo>
                  <a:cubicBezTo>
                    <a:pt x="14" y="31"/>
                    <a:pt x="39" y="36"/>
                    <a:pt x="63" y="57"/>
                  </a:cubicBezTo>
                  <a:close/>
                </a:path>
              </a:pathLst>
            </a:custGeom>
            <a:solidFill>
              <a:srgbClr val="C314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388"/>
            <p:cNvSpPr>
              <a:spLocks/>
            </p:cNvSpPr>
            <p:nvPr/>
          </p:nvSpPr>
          <p:spPr bwMode="auto">
            <a:xfrm>
              <a:off x="922" y="2675"/>
              <a:ext cx="141" cy="62"/>
            </a:xfrm>
            <a:custGeom>
              <a:avLst/>
              <a:gdLst>
                <a:gd name="T0" fmla="*/ 2 w 60"/>
                <a:gd name="T1" fmla="*/ 25 h 26"/>
                <a:gd name="T2" fmla="*/ 35 w 60"/>
                <a:gd name="T3" fmla="*/ 25 h 26"/>
                <a:gd name="T4" fmla="*/ 60 w 60"/>
                <a:gd name="T5" fmla="*/ 22 h 26"/>
                <a:gd name="T6" fmla="*/ 23 w 60"/>
                <a:gd name="T7" fmla="*/ 5 h 26"/>
                <a:gd name="T8" fmla="*/ 0 w 60"/>
                <a:gd name="T9" fmla="*/ 0 h 26"/>
                <a:gd name="T10" fmla="*/ 2 w 60"/>
                <a:gd name="T1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6">
                  <a:moveTo>
                    <a:pt x="2" y="25"/>
                  </a:moveTo>
                  <a:cubicBezTo>
                    <a:pt x="2" y="25"/>
                    <a:pt x="14" y="26"/>
                    <a:pt x="35" y="25"/>
                  </a:cubicBezTo>
                  <a:cubicBezTo>
                    <a:pt x="48" y="24"/>
                    <a:pt x="60" y="23"/>
                    <a:pt x="60" y="22"/>
                  </a:cubicBezTo>
                  <a:cubicBezTo>
                    <a:pt x="59" y="22"/>
                    <a:pt x="46" y="12"/>
                    <a:pt x="23" y="5"/>
                  </a:cubicBezTo>
                  <a:cubicBezTo>
                    <a:pt x="16" y="2"/>
                    <a:pt x="0" y="0"/>
                    <a:pt x="0" y="0"/>
                  </a:cubicBezTo>
                  <a:lnTo>
                    <a:pt x="2" y="25"/>
                  </a:lnTo>
                  <a:close/>
                </a:path>
              </a:pathLst>
            </a:custGeom>
            <a:solidFill>
              <a:srgbClr val="C51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389"/>
            <p:cNvSpPr>
              <a:spLocks/>
            </p:cNvSpPr>
            <p:nvPr/>
          </p:nvSpPr>
          <p:spPr bwMode="auto">
            <a:xfrm>
              <a:off x="1068" y="3252"/>
              <a:ext cx="24" cy="673"/>
            </a:xfrm>
            <a:custGeom>
              <a:avLst/>
              <a:gdLst>
                <a:gd name="T0" fmla="*/ 0 w 10"/>
                <a:gd name="T1" fmla="*/ 0 h 285"/>
                <a:gd name="T2" fmla="*/ 7 w 10"/>
                <a:gd name="T3" fmla="*/ 285 h 285"/>
                <a:gd name="T4" fmla="*/ 0 w 10"/>
                <a:gd name="T5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85">
                  <a:moveTo>
                    <a:pt x="0" y="0"/>
                  </a:moveTo>
                  <a:cubicBezTo>
                    <a:pt x="7" y="285"/>
                    <a:pt x="7" y="285"/>
                    <a:pt x="7" y="285"/>
                  </a:cubicBezTo>
                  <a:cubicBezTo>
                    <a:pt x="7" y="285"/>
                    <a:pt x="10" y="58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390"/>
            <p:cNvSpPr>
              <a:spLocks/>
            </p:cNvSpPr>
            <p:nvPr/>
          </p:nvSpPr>
          <p:spPr bwMode="auto">
            <a:xfrm>
              <a:off x="527" y="2909"/>
              <a:ext cx="895" cy="383"/>
            </a:xfrm>
            <a:custGeom>
              <a:avLst/>
              <a:gdLst>
                <a:gd name="T0" fmla="*/ 0 w 379"/>
                <a:gd name="T1" fmla="*/ 24 h 162"/>
                <a:gd name="T2" fmla="*/ 13 w 379"/>
                <a:gd name="T3" fmla="*/ 161 h 162"/>
                <a:gd name="T4" fmla="*/ 22 w 379"/>
                <a:gd name="T5" fmla="*/ 162 h 162"/>
                <a:gd name="T6" fmla="*/ 103 w 379"/>
                <a:gd name="T7" fmla="*/ 142 h 162"/>
                <a:gd name="T8" fmla="*/ 377 w 379"/>
                <a:gd name="T9" fmla="*/ 108 h 162"/>
                <a:gd name="T10" fmla="*/ 362 w 379"/>
                <a:gd name="T11" fmla="*/ 3 h 162"/>
                <a:gd name="T12" fmla="*/ 0 w 379"/>
                <a:gd name="T13" fmla="*/ 2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9" h="162">
                  <a:moveTo>
                    <a:pt x="0" y="24"/>
                  </a:moveTo>
                  <a:cubicBezTo>
                    <a:pt x="20" y="56"/>
                    <a:pt x="14" y="123"/>
                    <a:pt x="13" y="161"/>
                  </a:cubicBezTo>
                  <a:cubicBezTo>
                    <a:pt x="17" y="161"/>
                    <a:pt x="18" y="161"/>
                    <a:pt x="22" y="162"/>
                  </a:cubicBezTo>
                  <a:cubicBezTo>
                    <a:pt x="45" y="162"/>
                    <a:pt x="84" y="145"/>
                    <a:pt x="103" y="142"/>
                  </a:cubicBezTo>
                  <a:cubicBezTo>
                    <a:pt x="217" y="124"/>
                    <a:pt x="284" y="112"/>
                    <a:pt x="377" y="108"/>
                  </a:cubicBezTo>
                  <a:cubicBezTo>
                    <a:pt x="379" y="77"/>
                    <a:pt x="363" y="30"/>
                    <a:pt x="362" y="3"/>
                  </a:cubicBezTo>
                  <a:cubicBezTo>
                    <a:pt x="330" y="0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915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391"/>
            <p:cNvSpPr>
              <a:spLocks/>
            </p:cNvSpPr>
            <p:nvPr/>
          </p:nvSpPr>
          <p:spPr bwMode="auto">
            <a:xfrm>
              <a:off x="548" y="2897"/>
              <a:ext cx="874" cy="386"/>
            </a:xfrm>
            <a:custGeom>
              <a:avLst/>
              <a:gdLst>
                <a:gd name="T0" fmla="*/ 0 w 370"/>
                <a:gd name="T1" fmla="*/ 23 h 163"/>
                <a:gd name="T2" fmla="*/ 14 w 370"/>
                <a:gd name="T3" fmla="*/ 163 h 163"/>
                <a:gd name="T4" fmla="*/ 88 w 370"/>
                <a:gd name="T5" fmla="*/ 144 h 163"/>
                <a:gd name="T6" fmla="*/ 212 w 370"/>
                <a:gd name="T7" fmla="*/ 124 h 163"/>
                <a:gd name="T8" fmla="*/ 369 w 370"/>
                <a:gd name="T9" fmla="*/ 111 h 163"/>
                <a:gd name="T10" fmla="*/ 360 w 370"/>
                <a:gd name="T11" fmla="*/ 10 h 163"/>
                <a:gd name="T12" fmla="*/ 264 w 370"/>
                <a:gd name="T13" fmla="*/ 9 h 163"/>
                <a:gd name="T14" fmla="*/ 159 w 370"/>
                <a:gd name="T15" fmla="*/ 23 h 163"/>
                <a:gd name="T16" fmla="*/ 9 w 370"/>
                <a:gd name="T17" fmla="*/ 25 h 163"/>
                <a:gd name="T18" fmla="*/ 0 w 370"/>
                <a:gd name="T19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" h="163">
                  <a:moveTo>
                    <a:pt x="0" y="23"/>
                  </a:moveTo>
                  <a:cubicBezTo>
                    <a:pt x="20" y="55"/>
                    <a:pt x="14" y="126"/>
                    <a:pt x="14" y="163"/>
                  </a:cubicBezTo>
                  <a:cubicBezTo>
                    <a:pt x="36" y="162"/>
                    <a:pt x="65" y="149"/>
                    <a:pt x="88" y="144"/>
                  </a:cubicBezTo>
                  <a:cubicBezTo>
                    <a:pt x="129" y="135"/>
                    <a:pt x="171" y="130"/>
                    <a:pt x="212" y="124"/>
                  </a:cubicBezTo>
                  <a:cubicBezTo>
                    <a:pt x="293" y="111"/>
                    <a:pt x="338" y="112"/>
                    <a:pt x="369" y="111"/>
                  </a:cubicBezTo>
                  <a:cubicBezTo>
                    <a:pt x="370" y="80"/>
                    <a:pt x="354" y="48"/>
                    <a:pt x="360" y="10"/>
                  </a:cubicBezTo>
                  <a:cubicBezTo>
                    <a:pt x="332" y="3"/>
                    <a:pt x="295" y="0"/>
                    <a:pt x="264" y="9"/>
                  </a:cubicBezTo>
                  <a:cubicBezTo>
                    <a:pt x="222" y="21"/>
                    <a:pt x="203" y="19"/>
                    <a:pt x="159" y="23"/>
                  </a:cubicBezTo>
                  <a:cubicBezTo>
                    <a:pt x="107" y="27"/>
                    <a:pt x="61" y="25"/>
                    <a:pt x="9" y="25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CB9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392"/>
            <p:cNvSpPr>
              <a:spLocks/>
            </p:cNvSpPr>
            <p:nvPr/>
          </p:nvSpPr>
          <p:spPr bwMode="auto">
            <a:xfrm>
              <a:off x="581" y="2999"/>
              <a:ext cx="515" cy="78"/>
            </a:xfrm>
            <a:custGeom>
              <a:avLst/>
              <a:gdLst>
                <a:gd name="T0" fmla="*/ 0 w 218"/>
                <a:gd name="T1" fmla="*/ 27 h 33"/>
                <a:gd name="T2" fmla="*/ 218 w 218"/>
                <a:gd name="T3" fmla="*/ 8 h 33"/>
                <a:gd name="T4" fmla="*/ 112 w 218"/>
                <a:gd name="T5" fmla="*/ 22 h 33"/>
                <a:gd name="T6" fmla="*/ 0 w 218"/>
                <a:gd name="T7" fmla="*/ 30 h 33"/>
                <a:gd name="T8" fmla="*/ 0 w 218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33">
                  <a:moveTo>
                    <a:pt x="0" y="27"/>
                  </a:moveTo>
                  <a:cubicBezTo>
                    <a:pt x="31" y="33"/>
                    <a:pt x="143" y="0"/>
                    <a:pt x="218" y="8"/>
                  </a:cubicBezTo>
                  <a:cubicBezTo>
                    <a:pt x="96" y="14"/>
                    <a:pt x="138" y="21"/>
                    <a:pt x="112" y="22"/>
                  </a:cubicBezTo>
                  <a:cubicBezTo>
                    <a:pt x="39" y="23"/>
                    <a:pt x="97" y="27"/>
                    <a:pt x="0" y="3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AE7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393"/>
            <p:cNvSpPr>
              <a:spLocks/>
            </p:cNvSpPr>
            <p:nvPr/>
          </p:nvSpPr>
          <p:spPr bwMode="auto">
            <a:xfrm>
              <a:off x="584" y="3186"/>
              <a:ext cx="309" cy="61"/>
            </a:xfrm>
            <a:custGeom>
              <a:avLst/>
              <a:gdLst>
                <a:gd name="T0" fmla="*/ 0 w 131"/>
                <a:gd name="T1" fmla="*/ 18 h 26"/>
                <a:gd name="T2" fmla="*/ 131 w 131"/>
                <a:gd name="T3" fmla="*/ 1 h 26"/>
                <a:gd name="T4" fmla="*/ 75 w 131"/>
                <a:gd name="T5" fmla="*/ 12 h 26"/>
                <a:gd name="T6" fmla="*/ 50 w 131"/>
                <a:gd name="T7" fmla="*/ 16 h 26"/>
                <a:gd name="T8" fmla="*/ 0 w 131"/>
                <a:gd name="T9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26">
                  <a:moveTo>
                    <a:pt x="0" y="18"/>
                  </a:moveTo>
                  <a:cubicBezTo>
                    <a:pt x="23" y="20"/>
                    <a:pt x="96" y="0"/>
                    <a:pt x="131" y="1"/>
                  </a:cubicBezTo>
                  <a:cubicBezTo>
                    <a:pt x="118" y="1"/>
                    <a:pt x="98" y="5"/>
                    <a:pt x="75" y="12"/>
                  </a:cubicBezTo>
                  <a:cubicBezTo>
                    <a:pt x="67" y="15"/>
                    <a:pt x="52" y="22"/>
                    <a:pt x="50" y="16"/>
                  </a:cubicBezTo>
                  <a:cubicBezTo>
                    <a:pt x="49" y="14"/>
                    <a:pt x="2" y="26"/>
                    <a:pt x="0" y="18"/>
                  </a:cubicBezTo>
                  <a:close/>
                </a:path>
              </a:pathLst>
            </a:custGeom>
            <a:solidFill>
              <a:srgbClr val="A46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394"/>
            <p:cNvSpPr>
              <a:spLocks/>
            </p:cNvSpPr>
            <p:nvPr/>
          </p:nvSpPr>
          <p:spPr bwMode="auto">
            <a:xfrm>
              <a:off x="749" y="3018"/>
              <a:ext cx="654" cy="106"/>
            </a:xfrm>
            <a:custGeom>
              <a:avLst/>
              <a:gdLst>
                <a:gd name="T0" fmla="*/ 277 w 277"/>
                <a:gd name="T1" fmla="*/ 7 h 45"/>
                <a:gd name="T2" fmla="*/ 139 w 277"/>
                <a:gd name="T3" fmla="*/ 20 h 45"/>
                <a:gd name="T4" fmla="*/ 153 w 277"/>
                <a:gd name="T5" fmla="*/ 21 h 45"/>
                <a:gd name="T6" fmla="*/ 76 w 277"/>
                <a:gd name="T7" fmla="*/ 33 h 45"/>
                <a:gd name="T8" fmla="*/ 0 w 277"/>
                <a:gd name="T9" fmla="*/ 45 h 45"/>
                <a:gd name="T10" fmla="*/ 37 w 277"/>
                <a:gd name="T11" fmla="*/ 28 h 45"/>
                <a:gd name="T12" fmla="*/ 131 w 277"/>
                <a:gd name="T13" fmla="*/ 15 h 45"/>
                <a:gd name="T14" fmla="*/ 117 w 277"/>
                <a:gd name="T15" fmla="*/ 16 h 45"/>
                <a:gd name="T16" fmla="*/ 276 w 277"/>
                <a:gd name="T17" fmla="*/ 0 h 45"/>
                <a:gd name="T18" fmla="*/ 277 w 277"/>
                <a:gd name="T19" fmla="*/ 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7" h="45">
                  <a:moveTo>
                    <a:pt x="277" y="7"/>
                  </a:moveTo>
                  <a:cubicBezTo>
                    <a:pt x="273" y="7"/>
                    <a:pt x="161" y="8"/>
                    <a:pt x="139" y="20"/>
                  </a:cubicBezTo>
                  <a:cubicBezTo>
                    <a:pt x="144" y="20"/>
                    <a:pt x="152" y="21"/>
                    <a:pt x="153" y="21"/>
                  </a:cubicBezTo>
                  <a:cubicBezTo>
                    <a:pt x="129" y="32"/>
                    <a:pt x="87" y="33"/>
                    <a:pt x="76" y="33"/>
                  </a:cubicBezTo>
                  <a:cubicBezTo>
                    <a:pt x="28" y="32"/>
                    <a:pt x="0" y="45"/>
                    <a:pt x="0" y="45"/>
                  </a:cubicBezTo>
                  <a:cubicBezTo>
                    <a:pt x="10" y="38"/>
                    <a:pt x="40" y="30"/>
                    <a:pt x="37" y="28"/>
                  </a:cubicBezTo>
                  <a:cubicBezTo>
                    <a:pt x="29" y="21"/>
                    <a:pt x="98" y="33"/>
                    <a:pt x="131" y="15"/>
                  </a:cubicBezTo>
                  <a:cubicBezTo>
                    <a:pt x="130" y="14"/>
                    <a:pt x="124" y="15"/>
                    <a:pt x="117" y="16"/>
                  </a:cubicBezTo>
                  <a:cubicBezTo>
                    <a:pt x="139" y="3"/>
                    <a:pt x="200" y="4"/>
                    <a:pt x="276" y="0"/>
                  </a:cubicBezTo>
                  <a:lnTo>
                    <a:pt x="277" y="7"/>
                  </a:lnTo>
                  <a:close/>
                </a:path>
              </a:pathLst>
            </a:custGeom>
            <a:solidFill>
              <a:srgbClr val="CB9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395"/>
            <p:cNvSpPr>
              <a:spLocks/>
            </p:cNvSpPr>
            <p:nvPr/>
          </p:nvSpPr>
          <p:spPr bwMode="auto">
            <a:xfrm>
              <a:off x="853" y="3091"/>
              <a:ext cx="534" cy="80"/>
            </a:xfrm>
            <a:custGeom>
              <a:avLst/>
              <a:gdLst>
                <a:gd name="T0" fmla="*/ 221 w 226"/>
                <a:gd name="T1" fmla="*/ 6 h 34"/>
                <a:gd name="T2" fmla="*/ 162 w 226"/>
                <a:gd name="T3" fmla="*/ 24 h 34"/>
                <a:gd name="T4" fmla="*/ 87 w 226"/>
                <a:gd name="T5" fmla="*/ 29 h 34"/>
                <a:gd name="T6" fmla="*/ 0 w 226"/>
                <a:gd name="T7" fmla="*/ 31 h 34"/>
                <a:gd name="T8" fmla="*/ 100 w 226"/>
                <a:gd name="T9" fmla="*/ 23 h 34"/>
                <a:gd name="T10" fmla="*/ 187 w 226"/>
                <a:gd name="T11" fmla="*/ 11 h 34"/>
                <a:gd name="T12" fmla="*/ 226 w 226"/>
                <a:gd name="T13" fmla="*/ 0 h 34"/>
                <a:gd name="T14" fmla="*/ 221 w 226"/>
                <a:gd name="T15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6" h="34">
                  <a:moveTo>
                    <a:pt x="221" y="6"/>
                  </a:moveTo>
                  <a:cubicBezTo>
                    <a:pt x="216" y="6"/>
                    <a:pt x="156" y="34"/>
                    <a:pt x="162" y="24"/>
                  </a:cubicBezTo>
                  <a:cubicBezTo>
                    <a:pt x="165" y="18"/>
                    <a:pt x="103" y="28"/>
                    <a:pt x="87" y="29"/>
                  </a:cubicBezTo>
                  <a:cubicBezTo>
                    <a:pt x="66" y="30"/>
                    <a:pt x="0" y="31"/>
                    <a:pt x="0" y="31"/>
                  </a:cubicBezTo>
                  <a:cubicBezTo>
                    <a:pt x="39" y="24"/>
                    <a:pt x="80" y="25"/>
                    <a:pt x="100" y="23"/>
                  </a:cubicBezTo>
                  <a:cubicBezTo>
                    <a:pt x="116" y="21"/>
                    <a:pt x="171" y="14"/>
                    <a:pt x="187" y="11"/>
                  </a:cubicBezTo>
                  <a:cubicBezTo>
                    <a:pt x="198" y="8"/>
                    <a:pt x="221" y="0"/>
                    <a:pt x="226" y="0"/>
                  </a:cubicBezTo>
                  <a:lnTo>
                    <a:pt x="221" y="6"/>
                  </a:lnTo>
                  <a:close/>
                </a:path>
              </a:pathLst>
            </a:custGeom>
            <a:solidFill>
              <a:srgbClr val="C693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396"/>
            <p:cNvSpPr>
              <a:spLocks/>
            </p:cNvSpPr>
            <p:nvPr/>
          </p:nvSpPr>
          <p:spPr bwMode="auto">
            <a:xfrm>
              <a:off x="560" y="2836"/>
              <a:ext cx="836" cy="241"/>
            </a:xfrm>
            <a:custGeom>
              <a:avLst/>
              <a:gdLst>
                <a:gd name="T0" fmla="*/ 0 w 354"/>
                <a:gd name="T1" fmla="*/ 51 h 102"/>
                <a:gd name="T2" fmla="*/ 55 w 354"/>
                <a:gd name="T3" fmla="*/ 36 h 102"/>
                <a:gd name="T4" fmla="*/ 169 w 354"/>
                <a:gd name="T5" fmla="*/ 22 h 102"/>
                <a:gd name="T6" fmla="*/ 200 w 354"/>
                <a:gd name="T7" fmla="*/ 24 h 102"/>
                <a:gd name="T8" fmla="*/ 283 w 354"/>
                <a:gd name="T9" fmla="*/ 17 h 102"/>
                <a:gd name="T10" fmla="*/ 343 w 354"/>
                <a:gd name="T11" fmla="*/ 20 h 102"/>
                <a:gd name="T12" fmla="*/ 354 w 354"/>
                <a:gd name="T13" fmla="*/ 67 h 102"/>
                <a:gd name="T14" fmla="*/ 345 w 354"/>
                <a:gd name="T15" fmla="*/ 70 h 102"/>
                <a:gd name="T16" fmla="*/ 239 w 354"/>
                <a:gd name="T17" fmla="*/ 49 h 102"/>
                <a:gd name="T18" fmla="*/ 189 w 354"/>
                <a:gd name="T19" fmla="*/ 78 h 102"/>
                <a:gd name="T20" fmla="*/ 152 w 354"/>
                <a:gd name="T21" fmla="*/ 74 h 102"/>
                <a:gd name="T22" fmla="*/ 72 w 354"/>
                <a:gd name="T23" fmla="*/ 81 h 102"/>
                <a:gd name="T24" fmla="*/ 50 w 354"/>
                <a:gd name="T25" fmla="*/ 73 h 102"/>
                <a:gd name="T26" fmla="*/ 22 w 354"/>
                <a:gd name="T27" fmla="*/ 90 h 102"/>
                <a:gd name="T28" fmla="*/ 7 w 354"/>
                <a:gd name="T29" fmla="*/ 84 h 102"/>
                <a:gd name="T30" fmla="*/ 0 w 354"/>
                <a:gd name="T31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4" h="102">
                  <a:moveTo>
                    <a:pt x="0" y="51"/>
                  </a:moveTo>
                  <a:cubicBezTo>
                    <a:pt x="7" y="34"/>
                    <a:pt x="23" y="32"/>
                    <a:pt x="55" y="36"/>
                  </a:cubicBezTo>
                  <a:cubicBezTo>
                    <a:pt x="83" y="40"/>
                    <a:pt x="114" y="55"/>
                    <a:pt x="169" y="22"/>
                  </a:cubicBezTo>
                  <a:cubicBezTo>
                    <a:pt x="180" y="15"/>
                    <a:pt x="193" y="22"/>
                    <a:pt x="200" y="24"/>
                  </a:cubicBezTo>
                  <a:cubicBezTo>
                    <a:pt x="214" y="30"/>
                    <a:pt x="261" y="2"/>
                    <a:pt x="283" y="17"/>
                  </a:cubicBezTo>
                  <a:cubicBezTo>
                    <a:pt x="297" y="28"/>
                    <a:pt x="337" y="11"/>
                    <a:pt x="343" y="20"/>
                  </a:cubicBezTo>
                  <a:cubicBezTo>
                    <a:pt x="352" y="31"/>
                    <a:pt x="354" y="67"/>
                    <a:pt x="354" y="67"/>
                  </a:cubicBezTo>
                  <a:cubicBezTo>
                    <a:pt x="350" y="69"/>
                    <a:pt x="349" y="70"/>
                    <a:pt x="345" y="70"/>
                  </a:cubicBezTo>
                  <a:cubicBezTo>
                    <a:pt x="328" y="0"/>
                    <a:pt x="297" y="83"/>
                    <a:pt x="239" y="49"/>
                  </a:cubicBezTo>
                  <a:cubicBezTo>
                    <a:pt x="229" y="43"/>
                    <a:pt x="198" y="65"/>
                    <a:pt x="189" y="78"/>
                  </a:cubicBezTo>
                  <a:cubicBezTo>
                    <a:pt x="172" y="102"/>
                    <a:pt x="167" y="65"/>
                    <a:pt x="152" y="74"/>
                  </a:cubicBezTo>
                  <a:cubicBezTo>
                    <a:pt x="131" y="86"/>
                    <a:pt x="127" y="34"/>
                    <a:pt x="72" y="81"/>
                  </a:cubicBezTo>
                  <a:cubicBezTo>
                    <a:pt x="60" y="90"/>
                    <a:pt x="57" y="70"/>
                    <a:pt x="50" y="73"/>
                  </a:cubicBezTo>
                  <a:cubicBezTo>
                    <a:pt x="40" y="79"/>
                    <a:pt x="32" y="99"/>
                    <a:pt x="22" y="90"/>
                  </a:cubicBezTo>
                  <a:cubicBezTo>
                    <a:pt x="13" y="82"/>
                    <a:pt x="11" y="82"/>
                    <a:pt x="7" y="84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976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397"/>
            <p:cNvSpPr>
              <a:spLocks/>
            </p:cNvSpPr>
            <p:nvPr/>
          </p:nvSpPr>
          <p:spPr bwMode="auto">
            <a:xfrm>
              <a:off x="1054" y="2782"/>
              <a:ext cx="404" cy="238"/>
            </a:xfrm>
            <a:custGeom>
              <a:avLst/>
              <a:gdLst>
                <a:gd name="T0" fmla="*/ 2 w 171"/>
                <a:gd name="T1" fmla="*/ 41 h 101"/>
                <a:gd name="T2" fmla="*/ 79 w 171"/>
                <a:gd name="T3" fmla="*/ 35 h 101"/>
                <a:gd name="T4" fmla="*/ 162 w 171"/>
                <a:gd name="T5" fmla="*/ 47 h 101"/>
                <a:gd name="T6" fmla="*/ 139 w 171"/>
                <a:gd name="T7" fmla="*/ 90 h 101"/>
                <a:gd name="T8" fmla="*/ 35 w 171"/>
                <a:gd name="T9" fmla="*/ 66 h 101"/>
                <a:gd name="T10" fmla="*/ 23 w 171"/>
                <a:gd name="T11" fmla="*/ 66 h 101"/>
                <a:gd name="T12" fmla="*/ 2 w 171"/>
                <a:gd name="T13" fmla="*/ 4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01">
                  <a:moveTo>
                    <a:pt x="2" y="41"/>
                  </a:moveTo>
                  <a:cubicBezTo>
                    <a:pt x="22" y="40"/>
                    <a:pt x="60" y="21"/>
                    <a:pt x="79" y="35"/>
                  </a:cubicBezTo>
                  <a:cubicBezTo>
                    <a:pt x="102" y="53"/>
                    <a:pt x="153" y="0"/>
                    <a:pt x="162" y="47"/>
                  </a:cubicBezTo>
                  <a:cubicBezTo>
                    <a:pt x="134" y="53"/>
                    <a:pt x="171" y="83"/>
                    <a:pt x="139" y="90"/>
                  </a:cubicBezTo>
                  <a:cubicBezTo>
                    <a:pt x="124" y="20"/>
                    <a:pt x="92" y="101"/>
                    <a:pt x="35" y="66"/>
                  </a:cubicBezTo>
                  <a:cubicBezTo>
                    <a:pt x="32" y="64"/>
                    <a:pt x="28" y="65"/>
                    <a:pt x="23" y="66"/>
                  </a:cubicBezTo>
                  <a:cubicBezTo>
                    <a:pt x="9" y="71"/>
                    <a:pt x="0" y="41"/>
                    <a:pt x="2" y="41"/>
                  </a:cubicBezTo>
                  <a:close/>
                </a:path>
              </a:pathLst>
            </a:custGeom>
            <a:solidFill>
              <a:srgbClr val="A6A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398"/>
            <p:cNvSpPr>
              <a:spLocks/>
            </p:cNvSpPr>
            <p:nvPr/>
          </p:nvSpPr>
          <p:spPr bwMode="auto">
            <a:xfrm>
              <a:off x="626" y="2855"/>
              <a:ext cx="572" cy="208"/>
            </a:xfrm>
            <a:custGeom>
              <a:avLst/>
              <a:gdLst>
                <a:gd name="T0" fmla="*/ 32 w 242"/>
                <a:gd name="T1" fmla="*/ 18 h 88"/>
                <a:gd name="T2" fmla="*/ 146 w 242"/>
                <a:gd name="T3" fmla="*/ 6 h 88"/>
                <a:gd name="T4" fmla="*/ 184 w 242"/>
                <a:gd name="T5" fmla="*/ 10 h 88"/>
                <a:gd name="T6" fmla="*/ 188 w 242"/>
                <a:gd name="T7" fmla="*/ 43 h 88"/>
                <a:gd name="T8" fmla="*/ 163 w 242"/>
                <a:gd name="T9" fmla="*/ 64 h 88"/>
                <a:gd name="T10" fmla="*/ 128 w 242"/>
                <a:gd name="T11" fmla="*/ 58 h 88"/>
                <a:gd name="T12" fmla="*/ 48 w 242"/>
                <a:gd name="T13" fmla="*/ 63 h 88"/>
                <a:gd name="T14" fmla="*/ 27 w 242"/>
                <a:gd name="T15" fmla="*/ 55 h 88"/>
                <a:gd name="T16" fmla="*/ 32 w 242"/>
                <a:gd name="T17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88">
                  <a:moveTo>
                    <a:pt x="32" y="18"/>
                  </a:moveTo>
                  <a:cubicBezTo>
                    <a:pt x="60" y="23"/>
                    <a:pt x="91" y="38"/>
                    <a:pt x="146" y="6"/>
                  </a:cubicBezTo>
                  <a:cubicBezTo>
                    <a:pt x="157" y="0"/>
                    <a:pt x="178" y="7"/>
                    <a:pt x="184" y="10"/>
                  </a:cubicBezTo>
                  <a:cubicBezTo>
                    <a:pt x="242" y="36"/>
                    <a:pt x="199" y="36"/>
                    <a:pt x="188" y="43"/>
                  </a:cubicBezTo>
                  <a:cubicBezTo>
                    <a:pt x="178" y="49"/>
                    <a:pt x="167" y="58"/>
                    <a:pt x="163" y="64"/>
                  </a:cubicBezTo>
                  <a:cubicBezTo>
                    <a:pt x="146" y="88"/>
                    <a:pt x="143" y="49"/>
                    <a:pt x="128" y="58"/>
                  </a:cubicBezTo>
                  <a:cubicBezTo>
                    <a:pt x="107" y="70"/>
                    <a:pt x="104" y="17"/>
                    <a:pt x="48" y="63"/>
                  </a:cubicBezTo>
                  <a:cubicBezTo>
                    <a:pt x="36" y="72"/>
                    <a:pt x="33" y="52"/>
                    <a:pt x="27" y="55"/>
                  </a:cubicBezTo>
                  <a:cubicBezTo>
                    <a:pt x="16" y="61"/>
                    <a:pt x="0" y="14"/>
                    <a:pt x="32" y="18"/>
                  </a:cubicBezTo>
                  <a:close/>
                </a:path>
              </a:pathLst>
            </a:custGeom>
            <a:solidFill>
              <a:srgbClr val="BCB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399"/>
            <p:cNvSpPr>
              <a:spLocks/>
            </p:cNvSpPr>
            <p:nvPr/>
          </p:nvSpPr>
          <p:spPr bwMode="auto">
            <a:xfrm>
              <a:off x="515" y="2888"/>
              <a:ext cx="288" cy="163"/>
            </a:xfrm>
            <a:custGeom>
              <a:avLst/>
              <a:gdLst>
                <a:gd name="T0" fmla="*/ 79 w 122"/>
                <a:gd name="T1" fmla="*/ 4 h 69"/>
                <a:gd name="T2" fmla="*/ 116 w 122"/>
                <a:gd name="T3" fmla="*/ 35 h 69"/>
                <a:gd name="T4" fmla="*/ 93 w 122"/>
                <a:gd name="T5" fmla="*/ 51 h 69"/>
                <a:gd name="T6" fmla="*/ 74 w 122"/>
                <a:gd name="T7" fmla="*/ 41 h 69"/>
                <a:gd name="T8" fmla="*/ 43 w 122"/>
                <a:gd name="T9" fmla="*/ 59 h 69"/>
                <a:gd name="T10" fmla="*/ 4 w 122"/>
                <a:gd name="T11" fmla="*/ 66 h 69"/>
                <a:gd name="T12" fmla="*/ 2 w 122"/>
                <a:gd name="T13" fmla="*/ 34 h 69"/>
                <a:gd name="T14" fmla="*/ 20 w 122"/>
                <a:gd name="T15" fmla="*/ 20 h 69"/>
                <a:gd name="T16" fmla="*/ 79 w 122"/>
                <a:gd name="T17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69">
                  <a:moveTo>
                    <a:pt x="79" y="4"/>
                  </a:moveTo>
                  <a:cubicBezTo>
                    <a:pt x="107" y="9"/>
                    <a:pt x="122" y="29"/>
                    <a:pt x="116" y="35"/>
                  </a:cubicBezTo>
                  <a:cubicBezTo>
                    <a:pt x="112" y="40"/>
                    <a:pt x="109" y="45"/>
                    <a:pt x="93" y="51"/>
                  </a:cubicBezTo>
                  <a:cubicBezTo>
                    <a:pt x="82" y="55"/>
                    <a:pt x="80" y="38"/>
                    <a:pt x="74" y="41"/>
                  </a:cubicBezTo>
                  <a:cubicBezTo>
                    <a:pt x="63" y="47"/>
                    <a:pt x="54" y="69"/>
                    <a:pt x="43" y="59"/>
                  </a:cubicBezTo>
                  <a:cubicBezTo>
                    <a:pt x="22" y="39"/>
                    <a:pt x="22" y="67"/>
                    <a:pt x="4" y="66"/>
                  </a:cubicBezTo>
                  <a:cubicBezTo>
                    <a:pt x="8" y="59"/>
                    <a:pt x="0" y="42"/>
                    <a:pt x="2" y="34"/>
                  </a:cubicBezTo>
                  <a:cubicBezTo>
                    <a:pt x="6" y="23"/>
                    <a:pt x="19" y="22"/>
                    <a:pt x="20" y="20"/>
                  </a:cubicBezTo>
                  <a:cubicBezTo>
                    <a:pt x="27" y="3"/>
                    <a:pt x="47" y="0"/>
                    <a:pt x="79" y="4"/>
                  </a:cubicBezTo>
                  <a:close/>
                </a:path>
              </a:pathLst>
            </a:custGeom>
            <a:solidFill>
              <a:srgbClr val="D3D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400"/>
            <p:cNvSpPr>
              <a:spLocks/>
            </p:cNvSpPr>
            <p:nvPr/>
          </p:nvSpPr>
          <p:spPr bwMode="auto">
            <a:xfrm>
              <a:off x="629" y="3065"/>
              <a:ext cx="94" cy="147"/>
            </a:xfrm>
            <a:custGeom>
              <a:avLst/>
              <a:gdLst>
                <a:gd name="T0" fmla="*/ 24 w 40"/>
                <a:gd name="T1" fmla="*/ 38 h 62"/>
                <a:gd name="T2" fmla="*/ 14 w 40"/>
                <a:gd name="T3" fmla="*/ 20 h 62"/>
                <a:gd name="T4" fmla="*/ 7 w 40"/>
                <a:gd name="T5" fmla="*/ 22 h 62"/>
                <a:gd name="T6" fmla="*/ 1 w 40"/>
                <a:gd name="T7" fmla="*/ 55 h 62"/>
                <a:gd name="T8" fmla="*/ 9 w 40"/>
                <a:gd name="T9" fmla="*/ 57 h 62"/>
                <a:gd name="T10" fmla="*/ 9 w 40"/>
                <a:gd name="T11" fmla="*/ 57 h 62"/>
                <a:gd name="T12" fmla="*/ 14 w 40"/>
                <a:gd name="T13" fmla="*/ 38 h 62"/>
                <a:gd name="T14" fmla="*/ 28 w 40"/>
                <a:gd name="T15" fmla="*/ 52 h 62"/>
                <a:gd name="T16" fmla="*/ 34 w 40"/>
                <a:gd name="T17" fmla="*/ 47 h 62"/>
                <a:gd name="T18" fmla="*/ 36 w 40"/>
                <a:gd name="T19" fmla="*/ 9 h 62"/>
                <a:gd name="T20" fmla="*/ 32 w 40"/>
                <a:gd name="T21" fmla="*/ 2 h 62"/>
                <a:gd name="T22" fmla="*/ 24 w 40"/>
                <a:gd name="T23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62">
                  <a:moveTo>
                    <a:pt x="24" y="38"/>
                  </a:moveTo>
                  <a:cubicBezTo>
                    <a:pt x="19" y="33"/>
                    <a:pt x="16" y="27"/>
                    <a:pt x="14" y="20"/>
                  </a:cubicBezTo>
                  <a:cubicBezTo>
                    <a:pt x="13" y="16"/>
                    <a:pt x="5" y="18"/>
                    <a:pt x="7" y="22"/>
                  </a:cubicBezTo>
                  <a:cubicBezTo>
                    <a:pt x="10" y="33"/>
                    <a:pt x="3" y="44"/>
                    <a:pt x="1" y="55"/>
                  </a:cubicBezTo>
                  <a:cubicBezTo>
                    <a:pt x="0" y="60"/>
                    <a:pt x="8" y="62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0"/>
                    <a:pt x="12" y="44"/>
                    <a:pt x="14" y="38"/>
                  </a:cubicBezTo>
                  <a:cubicBezTo>
                    <a:pt x="17" y="43"/>
                    <a:pt x="22" y="48"/>
                    <a:pt x="28" y="52"/>
                  </a:cubicBezTo>
                  <a:cubicBezTo>
                    <a:pt x="31" y="54"/>
                    <a:pt x="34" y="50"/>
                    <a:pt x="34" y="47"/>
                  </a:cubicBezTo>
                  <a:cubicBezTo>
                    <a:pt x="32" y="40"/>
                    <a:pt x="27" y="13"/>
                    <a:pt x="36" y="9"/>
                  </a:cubicBezTo>
                  <a:cubicBezTo>
                    <a:pt x="40" y="7"/>
                    <a:pt x="36" y="0"/>
                    <a:pt x="32" y="2"/>
                  </a:cubicBezTo>
                  <a:cubicBezTo>
                    <a:pt x="22" y="7"/>
                    <a:pt x="22" y="25"/>
                    <a:pt x="24" y="38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401"/>
            <p:cNvSpPr>
              <a:spLocks noEditPoints="1"/>
            </p:cNvSpPr>
            <p:nvPr/>
          </p:nvSpPr>
          <p:spPr bwMode="auto">
            <a:xfrm>
              <a:off x="709" y="3077"/>
              <a:ext cx="92" cy="113"/>
            </a:xfrm>
            <a:custGeom>
              <a:avLst/>
              <a:gdLst>
                <a:gd name="T0" fmla="*/ 31 w 39"/>
                <a:gd name="T1" fmla="*/ 7 h 48"/>
                <a:gd name="T2" fmla="*/ 30 w 39"/>
                <a:gd name="T3" fmla="*/ 6 h 48"/>
                <a:gd name="T4" fmla="*/ 26 w 39"/>
                <a:gd name="T5" fmla="*/ 2 h 48"/>
                <a:gd name="T6" fmla="*/ 10 w 39"/>
                <a:gd name="T7" fmla="*/ 40 h 48"/>
                <a:gd name="T8" fmla="*/ 33 w 39"/>
                <a:gd name="T9" fmla="*/ 38 h 48"/>
                <a:gd name="T10" fmla="*/ 31 w 39"/>
                <a:gd name="T11" fmla="*/ 7 h 48"/>
                <a:gd name="T12" fmla="*/ 28 w 39"/>
                <a:gd name="T13" fmla="*/ 30 h 48"/>
                <a:gd name="T14" fmla="*/ 15 w 39"/>
                <a:gd name="T15" fmla="*/ 34 h 48"/>
                <a:gd name="T16" fmla="*/ 23 w 39"/>
                <a:gd name="T17" fmla="*/ 10 h 48"/>
                <a:gd name="T18" fmla="*/ 24 w 39"/>
                <a:gd name="T19" fmla="*/ 11 h 48"/>
                <a:gd name="T20" fmla="*/ 28 w 39"/>
                <a:gd name="T21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48">
                  <a:moveTo>
                    <a:pt x="31" y="7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4"/>
                    <a:pt x="28" y="2"/>
                    <a:pt x="26" y="2"/>
                  </a:cubicBezTo>
                  <a:cubicBezTo>
                    <a:pt x="7" y="0"/>
                    <a:pt x="0" y="28"/>
                    <a:pt x="10" y="40"/>
                  </a:cubicBezTo>
                  <a:cubicBezTo>
                    <a:pt x="16" y="48"/>
                    <a:pt x="28" y="45"/>
                    <a:pt x="33" y="38"/>
                  </a:cubicBezTo>
                  <a:cubicBezTo>
                    <a:pt x="39" y="29"/>
                    <a:pt x="35" y="15"/>
                    <a:pt x="31" y="7"/>
                  </a:cubicBezTo>
                  <a:close/>
                  <a:moveTo>
                    <a:pt x="28" y="30"/>
                  </a:moveTo>
                  <a:cubicBezTo>
                    <a:pt x="27" y="36"/>
                    <a:pt x="19" y="40"/>
                    <a:pt x="15" y="34"/>
                  </a:cubicBezTo>
                  <a:cubicBezTo>
                    <a:pt x="10" y="27"/>
                    <a:pt x="14" y="11"/>
                    <a:pt x="23" y="10"/>
                  </a:cubicBezTo>
                  <a:cubicBezTo>
                    <a:pt x="24" y="10"/>
                    <a:pt x="24" y="10"/>
                    <a:pt x="24" y="11"/>
                  </a:cubicBezTo>
                  <a:cubicBezTo>
                    <a:pt x="27" y="17"/>
                    <a:pt x="29" y="24"/>
                    <a:pt x="28" y="30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402"/>
            <p:cNvSpPr>
              <a:spLocks noEditPoints="1"/>
            </p:cNvSpPr>
            <p:nvPr/>
          </p:nvSpPr>
          <p:spPr bwMode="auto">
            <a:xfrm>
              <a:off x="796" y="3070"/>
              <a:ext cx="109" cy="109"/>
            </a:xfrm>
            <a:custGeom>
              <a:avLst/>
              <a:gdLst>
                <a:gd name="T0" fmla="*/ 39 w 46"/>
                <a:gd name="T1" fmla="*/ 29 h 46"/>
                <a:gd name="T2" fmla="*/ 20 w 46"/>
                <a:gd name="T3" fmla="*/ 21 h 46"/>
                <a:gd name="T4" fmla="*/ 25 w 46"/>
                <a:gd name="T5" fmla="*/ 7 h 46"/>
                <a:gd name="T6" fmla="*/ 6 w 46"/>
                <a:gd name="T7" fmla="*/ 1 h 46"/>
                <a:gd name="T8" fmla="*/ 1 w 46"/>
                <a:gd name="T9" fmla="*/ 5 h 46"/>
                <a:gd name="T10" fmla="*/ 5 w 46"/>
                <a:gd name="T11" fmla="*/ 37 h 46"/>
                <a:gd name="T12" fmla="*/ 12 w 46"/>
                <a:gd name="T13" fmla="*/ 42 h 46"/>
                <a:gd name="T14" fmla="*/ 14 w 46"/>
                <a:gd name="T15" fmla="*/ 26 h 46"/>
                <a:gd name="T16" fmla="*/ 42 w 46"/>
                <a:gd name="T17" fmla="*/ 35 h 46"/>
                <a:gd name="T18" fmla="*/ 39 w 46"/>
                <a:gd name="T19" fmla="*/ 29 h 46"/>
                <a:gd name="T20" fmla="*/ 13 w 46"/>
                <a:gd name="T21" fmla="*/ 15 h 46"/>
                <a:gd name="T22" fmla="*/ 12 w 46"/>
                <a:gd name="T23" fmla="*/ 16 h 46"/>
                <a:gd name="T24" fmla="*/ 10 w 46"/>
                <a:gd name="T25" fmla="*/ 8 h 46"/>
                <a:gd name="T26" fmla="*/ 16 w 46"/>
                <a:gd name="T27" fmla="*/ 9 h 46"/>
                <a:gd name="T28" fmla="*/ 13 w 46"/>
                <a:gd name="T29" fmla="*/ 1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46">
                  <a:moveTo>
                    <a:pt x="39" y="29"/>
                  </a:moveTo>
                  <a:cubicBezTo>
                    <a:pt x="31" y="32"/>
                    <a:pt x="24" y="28"/>
                    <a:pt x="20" y="21"/>
                  </a:cubicBezTo>
                  <a:cubicBezTo>
                    <a:pt x="25" y="19"/>
                    <a:pt x="29" y="14"/>
                    <a:pt x="25" y="7"/>
                  </a:cubicBezTo>
                  <a:cubicBezTo>
                    <a:pt x="22" y="1"/>
                    <a:pt x="12" y="1"/>
                    <a:pt x="6" y="1"/>
                  </a:cubicBezTo>
                  <a:cubicBezTo>
                    <a:pt x="4" y="0"/>
                    <a:pt x="0" y="1"/>
                    <a:pt x="1" y="5"/>
                  </a:cubicBezTo>
                  <a:cubicBezTo>
                    <a:pt x="3" y="14"/>
                    <a:pt x="10" y="29"/>
                    <a:pt x="5" y="37"/>
                  </a:cubicBezTo>
                  <a:cubicBezTo>
                    <a:pt x="3" y="41"/>
                    <a:pt x="9" y="46"/>
                    <a:pt x="12" y="42"/>
                  </a:cubicBezTo>
                  <a:cubicBezTo>
                    <a:pt x="14" y="37"/>
                    <a:pt x="15" y="32"/>
                    <a:pt x="14" y="26"/>
                  </a:cubicBezTo>
                  <a:cubicBezTo>
                    <a:pt x="20" y="35"/>
                    <a:pt x="31" y="40"/>
                    <a:pt x="42" y="35"/>
                  </a:cubicBezTo>
                  <a:cubicBezTo>
                    <a:pt x="46" y="33"/>
                    <a:pt x="43" y="27"/>
                    <a:pt x="39" y="29"/>
                  </a:cubicBezTo>
                  <a:close/>
                  <a:moveTo>
                    <a:pt x="13" y="15"/>
                  </a:moveTo>
                  <a:cubicBezTo>
                    <a:pt x="13" y="15"/>
                    <a:pt x="12" y="16"/>
                    <a:pt x="12" y="16"/>
                  </a:cubicBezTo>
                  <a:cubicBezTo>
                    <a:pt x="11" y="14"/>
                    <a:pt x="10" y="11"/>
                    <a:pt x="10" y="8"/>
                  </a:cubicBezTo>
                  <a:cubicBezTo>
                    <a:pt x="12" y="8"/>
                    <a:pt x="14" y="9"/>
                    <a:pt x="16" y="9"/>
                  </a:cubicBezTo>
                  <a:cubicBezTo>
                    <a:pt x="22" y="11"/>
                    <a:pt x="18" y="15"/>
                    <a:pt x="13" y="15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403"/>
            <p:cNvSpPr>
              <a:spLocks/>
            </p:cNvSpPr>
            <p:nvPr/>
          </p:nvSpPr>
          <p:spPr bwMode="auto">
            <a:xfrm>
              <a:off x="865" y="3056"/>
              <a:ext cx="87" cy="104"/>
            </a:xfrm>
            <a:custGeom>
              <a:avLst/>
              <a:gdLst>
                <a:gd name="T0" fmla="*/ 32 w 37"/>
                <a:gd name="T1" fmla="*/ 0 h 44"/>
                <a:gd name="T2" fmla="*/ 7 w 37"/>
                <a:gd name="T3" fmla="*/ 3 h 44"/>
                <a:gd name="T4" fmla="*/ 5 w 37"/>
                <a:gd name="T5" fmla="*/ 10 h 44"/>
                <a:gd name="T6" fmla="*/ 16 w 37"/>
                <a:gd name="T7" fmla="*/ 10 h 44"/>
                <a:gd name="T8" fmla="*/ 22 w 37"/>
                <a:gd name="T9" fmla="*/ 39 h 44"/>
                <a:gd name="T10" fmla="*/ 29 w 37"/>
                <a:gd name="T11" fmla="*/ 37 h 44"/>
                <a:gd name="T12" fmla="*/ 23 w 37"/>
                <a:gd name="T13" fmla="*/ 9 h 44"/>
                <a:gd name="T14" fmla="*/ 32 w 37"/>
                <a:gd name="T15" fmla="*/ 7 h 44"/>
                <a:gd name="T16" fmla="*/ 32 w 37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44">
                  <a:moveTo>
                    <a:pt x="32" y="0"/>
                  </a:moveTo>
                  <a:cubicBezTo>
                    <a:pt x="24" y="1"/>
                    <a:pt x="15" y="4"/>
                    <a:pt x="7" y="3"/>
                  </a:cubicBezTo>
                  <a:cubicBezTo>
                    <a:pt x="2" y="2"/>
                    <a:pt x="0" y="9"/>
                    <a:pt x="5" y="10"/>
                  </a:cubicBezTo>
                  <a:cubicBezTo>
                    <a:pt x="9" y="10"/>
                    <a:pt x="12" y="10"/>
                    <a:pt x="16" y="10"/>
                  </a:cubicBezTo>
                  <a:cubicBezTo>
                    <a:pt x="17" y="20"/>
                    <a:pt x="19" y="30"/>
                    <a:pt x="22" y="39"/>
                  </a:cubicBezTo>
                  <a:cubicBezTo>
                    <a:pt x="24" y="44"/>
                    <a:pt x="31" y="42"/>
                    <a:pt x="29" y="37"/>
                  </a:cubicBezTo>
                  <a:cubicBezTo>
                    <a:pt x="26" y="28"/>
                    <a:pt x="24" y="19"/>
                    <a:pt x="23" y="9"/>
                  </a:cubicBezTo>
                  <a:cubicBezTo>
                    <a:pt x="26" y="8"/>
                    <a:pt x="29" y="8"/>
                    <a:pt x="32" y="7"/>
                  </a:cubicBezTo>
                  <a:cubicBezTo>
                    <a:pt x="37" y="7"/>
                    <a:pt x="37" y="0"/>
                    <a:pt x="32" y="0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404"/>
            <p:cNvSpPr>
              <a:spLocks/>
            </p:cNvSpPr>
            <p:nvPr/>
          </p:nvSpPr>
          <p:spPr bwMode="auto">
            <a:xfrm>
              <a:off x="962" y="3046"/>
              <a:ext cx="89" cy="104"/>
            </a:xfrm>
            <a:custGeom>
              <a:avLst/>
              <a:gdLst>
                <a:gd name="T0" fmla="*/ 33 w 38"/>
                <a:gd name="T1" fmla="*/ 29 h 44"/>
                <a:gd name="T2" fmla="*/ 24 w 38"/>
                <a:gd name="T3" fmla="*/ 13 h 44"/>
                <a:gd name="T4" fmla="*/ 26 w 38"/>
                <a:gd name="T5" fmla="*/ 3 h 44"/>
                <a:gd name="T6" fmla="*/ 18 w 38"/>
                <a:gd name="T7" fmla="*/ 3 h 44"/>
                <a:gd name="T8" fmla="*/ 17 w 38"/>
                <a:gd name="T9" fmla="*/ 11 h 44"/>
                <a:gd name="T10" fmla="*/ 8 w 38"/>
                <a:gd name="T11" fmla="*/ 16 h 44"/>
                <a:gd name="T12" fmla="*/ 7 w 38"/>
                <a:gd name="T13" fmla="*/ 6 h 44"/>
                <a:gd name="T14" fmla="*/ 0 w 38"/>
                <a:gd name="T15" fmla="*/ 6 h 44"/>
                <a:gd name="T16" fmla="*/ 4 w 38"/>
                <a:gd name="T17" fmla="*/ 39 h 44"/>
                <a:gd name="T18" fmla="*/ 11 w 38"/>
                <a:gd name="T19" fmla="*/ 39 h 44"/>
                <a:gd name="T20" fmla="*/ 9 w 38"/>
                <a:gd name="T21" fmla="*/ 23 h 44"/>
                <a:gd name="T22" fmla="*/ 18 w 38"/>
                <a:gd name="T23" fmla="*/ 20 h 44"/>
                <a:gd name="T24" fmla="*/ 31 w 38"/>
                <a:gd name="T25" fmla="*/ 36 h 44"/>
                <a:gd name="T26" fmla="*/ 33 w 38"/>
                <a:gd name="T27" fmla="*/ 2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44">
                  <a:moveTo>
                    <a:pt x="33" y="29"/>
                  </a:moveTo>
                  <a:cubicBezTo>
                    <a:pt x="27" y="28"/>
                    <a:pt x="25" y="20"/>
                    <a:pt x="24" y="13"/>
                  </a:cubicBezTo>
                  <a:cubicBezTo>
                    <a:pt x="26" y="10"/>
                    <a:pt x="27" y="7"/>
                    <a:pt x="26" y="3"/>
                  </a:cubicBezTo>
                  <a:cubicBezTo>
                    <a:pt x="24" y="0"/>
                    <a:pt x="20" y="0"/>
                    <a:pt x="18" y="3"/>
                  </a:cubicBezTo>
                  <a:cubicBezTo>
                    <a:pt x="18" y="6"/>
                    <a:pt x="17" y="8"/>
                    <a:pt x="17" y="11"/>
                  </a:cubicBezTo>
                  <a:cubicBezTo>
                    <a:pt x="15" y="14"/>
                    <a:pt x="11" y="16"/>
                    <a:pt x="8" y="16"/>
                  </a:cubicBezTo>
                  <a:cubicBezTo>
                    <a:pt x="7" y="12"/>
                    <a:pt x="7" y="9"/>
                    <a:pt x="7" y="6"/>
                  </a:cubicBezTo>
                  <a:cubicBezTo>
                    <a:pt x="7" y="1"/>
                    <a:pt x="0" y="1"/>
                    <a:pt x="0" y="6"/>
                  </a:cubicBezTo>
                  <a:cubicBezTo>
                    <a:pt x="0" y="17"/>
                    <a:pt x="4" y="28"/>
                    <a:pt x="4" y="39"/>
                  </a:cubicBezTo>
                  <a:cubicBezTo>
                    <a:pt x="3" y="44"/>
                    <a:pt x="11" y="44"/>
                    <a:pt x="11" y="39"/>
                  </a:cubicBezTo>
                  <a:cubicBezTo>
                    <a:pt x="11" y="34"/>
                    <a:pt x="10" y="28"/>
                    <a:pt x="9" y="23"/>
                  </a:cubicBezTo>
                  <a:cubicBezTo>
                    <a:pt x="12" y="23"/>
                    <a:pt x="15" y="22"/>
                    <a:pt x="18" y="20"/>
                  </a:cubicBezTo>
                  <a:cubicBezTo>
                    <a:pt x="20" y="28"/>
                    <a:pt x="24" y="35"/>
                    <a:pt x="31" y="36"/>
                  </a:cubicBezTo>
                  <a:cubicBezTo>
                    <a:pt x="36" y="37"/>
                    <a:pt x="38" y="30"/>
                    <a:pt x="33" y="29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405"/>
            <p:cNvSpPr>
              <a:spLocks noEditPoints="1"/>
            </p:cNvSpPr>
            <p:nvPr/>
          </p:nvSpPr>
          <p:spPr bwMode="auto">
            <a:xfrm>
              <a:off x="1101" y="3025"/>
              <a:ext cx="57" cy="106"/>
            </a:xfrm>
            <a:custGeom>
              <a:avLst/>
              <a:gdLst>
                <a:gd name="T0" fmla="*/ 23 w 24"/>
                <a:gd name="T1" fmla="*/ 15 h 45"/>
                <a:gd name="T2" fmla="*/ 12 w 24"/>
                <a:gd name="T3" fmla="*/ 3 h 45"/>
                <a:gd name="T4" fmla="*/ 0 w 24"/>
                <a:gd name="T5" fmla="*/ 9 h 45"/>
                <a:gd name="T6" fmla="*/ 4 w 24"/>
                <a:gd name="T7" fmla="*/ 38 h 45"/>
                <a:gd name="T8" fmla="*/ 10 w 24"/>
                <a:gd name="T9" fmla="*/ 42 h 45"/>
                <a:gd name="T10" fmla="*/ 12 w 24"/>
                <a:gd name="T11" fmla="*/ 26 h 45"/>
                <a:gd name="T12" fmla="*/ 23 w 24"/>
                <a:gd name="T13" fmla="*/ 15 h 45"/>
                <a:gd name="T14" fmla="*/ 10 w 24"/>
                <a:gd name="T15" fmla="*/ 20 h 45"/>
                <a:gd name="T16" fmla="*/ 8 w 24"/>
                <a:gd name="T17" fmla="*/ 11 h 45"/>
                <a:gd name="T18" fmla="*/ 9 w 24"/>
                <a:gd name="T19" fmla="*/ 9 h 45"/>
                <a:gd name="T20" fmla="*/ 14 w 24"/>
                <a:gd name="T21" fmla="*/ 12 h 45"/>
                <a:gd name="T22" fmla="*/ 10 w 24"/>
                <a:gd name="T23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45">
                  <a:moveTo>
                    <a:pt x="23" y="15"/>
                  </a:moveTo>
                  <a:cubicBezTo>
                    <a:pt x="23" y="9"/>
                    <a:pt x="17" y="5"/>
                    <a:pt x="12" y="3"/>
                  </a:cubicBezTo>
                  <a:cubicBezTo>
                    <a:pt x="6" y="0"/>
                    <a:pt x="0" y="2"/>
                    <a:pt x="0" y="9"/>
                  </a:cubicBezTo>
                  <a:cubicBezTo>
                    <a:pt x="0" y="18"/>
                    <a:pt x="10" y="30"/>
                    <a:pt x="4" y="38"/>
                  </a:cubicBezTo>
                  <a:cubicBezTo>
                    <a:pt x="1" y="42"/>
                    <a:pt x="7" y="45"/>
                    <a:pt x="10" y="42"/>
                  </a:cubicBezTo>
                  <a:cubicBezTo>
                    <a:pt x="13" y="37"/>
                    <a:pt x="13" y="32"/>
                    <a:pt x="12" y="26"/>
                  </a:cubicBezTo>
                  <a:cubicBezTo>
                    <a:pt x="18" y="25"/>
                    <a:pt x="24" y="22"/>
                    <a:pt x="23" y="15"/>
                  </a:cubicBezTo>
                  <a:close/>
                  <a:moveTo>
                    <a:pt x="10" y="20"/>
                  </a:moveTo>
                  <a:cubicBezTo>
                    <a:pt x="9" y="17"/>
                    <a:pt x="8" y="14"/>
                    <a:pt x="8" y="11"/>
                  </a:cubicBezTo>
                  <a:cubicBezTo>
                    <a:pt x="7" y="7"/>
                    <a:pt x="6" y="8"/>
                    <a:pt x="9" y="9"/>
                  </a:cubicBezTo>
                  <a:cubicBezTo>
                    <a:pt x="11" y="10"/>
                    <a:pt x="13" y="11"/>
                    <a:pt x="14" y="12"/>
                  </a:cubicBezTo>
                  <a:cubicBezTo>
                    <a:pt x="19" y="17"/>
                    <a:pt x="14" y="19"/>
                    <a:pt x="10" y="20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406"/>
            <p:cNvSpPr>
              <a:spLocks noEditPoints="1"/>
            </p:cNvSpPr>
            <p:nvPr/>
          </p:nvSpPr>
          <p:spPr bwMode="auto">
            <a:xfrm>
              <a:off x="1158" y="3025"/>
              <a:ext cx="78" cy="97"/>
            </a:xfrm>
            <a:custGeom>
              <a:avLst/>
              <a:gdLst>
                <a:gd name="T0" fmla="*/ 26 w 33"/>
                <a:gd name="T1" fmla="*/ 6 h 41"/>
                <a:gd name="T2" fmla="*/ 25 w 33"/>
                <a:gd name="T3" fmla="*/ 5 h 41"/>
                <a:gd name="T4" fmla="*/ 22 w 33"/>
                <a:gd name="T5" fmla="*/ 1 h 41"/>
                <a:gd name="T6" fmla="*/ 8 w 33"/>
                <a:gd name="T7" fmla="*/ 34 h 41"/>
                <a:gd name="T8" fmla="*/ 28 w 33"/>
                <a:gd name="T9" fmla="*/ 32 h 41"/>
                <a:gd name="T10" fmla="*/ 26 w 33"/>
                <a:gd name="T11" fmla="*/ 6 h 41"/>
                <a:gd name="T12" fmla="*/ 23 w 33"/>
                <a:gd name="T13" fmla="*/ 26 h 41"/>
                <a:gd name="T14" fmla="*/ 12 w 33"/>
                <a:gd name="T15" fmla="*/ 29 h 41"/>
                <a:gd name="T16" fmla="*/ 20 w 33"/>
                <a:gd name="T17" fmla="*/ 8 h 41"/>
                <a:gd name="T18" fmla="*/ 20 w 33"/>
                <a:gd name="T19" fmla="*/ 9 h 41"/>
                <a:gd name="T20" fmla="*/ 23 w 33"/>
                <a:gd name="T21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41">
                  <a:moveTo>
                    <a:pt x="26" y="6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5" y="3"/>
                    <a:pt x="24" y="2"/>
                    <a:pt x="22" y="1"/>
                  </a:cubicBezTo>
                  <a:cubicBezTo>
                    <a:pt x="6" y="0"/>
                    <a:pt x="0" y="24"/>
                    <a:pt x="8" y="34"/>
                  </a:cubicBezTo>
                  <a:cubicBezTo>
                    <a:pt x="13" y="41"/>
                    <a:pt x="23" y="38"/>
                    <a:pt x="28" y="32"/>
                  </a:cubicBezTo>
                  <a:cubicBezTo>
                    <a:pt x="33" y="25"/>
                    <a:pt x="29" y="13"/>
                    <a:pt x="26" y="6"/>
                  </a:cubicBezTo>
                  <a:close/>
                  <a:moveTo>
                    <a:pt x="23" y="26"/>
                  </a:moveTo>
                  <a:cubicBezTo>
                    <a:pt x="22" y="30"/>
                    <a:pt x="16" y="34"/>
                    <a:pt x="12" y="29"/>
                  </a:cubicBezTo>
                  <a:cubicBezTo>
                    <a:pt x="8" y="23"/>
                    <a:pt x="12" y="10"/>
                    <a:pt x="20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14"/>
                    <a:pt x="24" y="20"/>
                    <a:pt x="23" y="26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407"/>
            <p:cNvSpPr>
              <a:spLocks/>
            </p:cNvSpPr>
            <p:nvPr/>
          </p:nvSpPr>
          <p:spPr bwMode="auto">
            <a:xfrm>
              <a:off x="1240" y="3013"/>
              <a:ext cx="71" cy="97"/>
            </a:xfrm>
            <a:custGeom>
              <a:avLst/>
              <a:gdLst>
                <a:gd name="T0" fmla="*/ 26 w 30"/>
                <a:gd name="T1" fmla="*/ 29 h 41"/>
                <a:gd name="T2" fmla="*/ 8 w 30"/>
                <a:gd name="T3" fmla="*/ 31 h 41"/>
                <a:gd name="T4" fmla="*/ 7 w 30"/>
                <a:gd name="T5" fmla="*/ 4 h 41"/>
                <a:gd name="T6" fmla="*/ 1 w 30"/>
                <a:gd name="T7" fmla="*/ 6 h 41"/>
                <a:gd name="T8" fmla="*/ 2 w 30"/>
                <a:gd name="T9" fmla="*/ 37 h 41"/>
                <a:gd name="T10" fmla="*/ 7 w 30"/>
                <a:gd name="T11" fmla="*/ 39 h 41"/>
                <a:gd name="T12" fmla="*/ 24 w 30"/>
                <a:gd name="T13" fmla="*/ 36 h 41"/>
                <a:gd name="T14" fmla="*/ 26 w 30"/>
                <a:gd name="T15" fmla="*/ 2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41">
                  <a:moveTo>
                    <a:pt x="26" y="29"/>
                  </a:moveTo>
                  <a:cubicBezTo>
                    <a:pt x="20" y="28"/>
                    <a:pt x="14" y="28"/>
                    <a:pt x="8" y="31"/>
                  </a:cubicBezTo>
                  <a:cubicBezTo>
                    <a:pt x="9" y="22"/>
                    <a:pt x="10" y="13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ubicBezTo>
                    <a:pt x="4" y="17"/>
                    <a:pt x="2" y="27"/>
                    <a:pt x="2" y="37"/>
                  </a:cubicBezTo>
                  <a:cubicBezTo>
                    <a:pt x="1" y="40"/>
                    <a:pt x="5" y="41"/>
                    <a:pt x="7" y="39"/>
                  </a:cubicBezTo>
                  <a:cubicBezTo>
                    <a:pt x="12" y="35"/>
                    <a:pt x="18" y="34"/>
                    <a:pt x="24" y="36"/>
                  </a:cubicBezTo>
                  <a:cubicBezTo>
                    <a:pt x="28" y="36"/>
                    <a:pt x="30" y="30"/>
                    <a:pt x="26" y="29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408"/>
            <p:cNvSpPr>
              <a:spLocks/>
            </p:cNvSpPr>
            <p:nvPr/>
          </p:nvSpPr>
          <p:spPr bwMode="auto">
            <a:xfrm>
              <a:off x="1299" y="3004"/>
              <a:ext cx="74" cy="97"/>
            </a:xfrm>
            <a:custGeom>
              <a:avLst/>
              <a:gdLst>
                <a:gd name="T0" fmla="*/ 26 w 31"/>
                <a:gd name="T1" fmla="*/ 29 h 41"/>
                <a:gd name="T2" fmla="*/ 13 w 31"/>
                <a:gd name="T3" fmla="*/ 31 h 41"/>
                <a:gd name="T4" fmla="*/ 12 w 31"/>
                <a:gd name="T5" fmla="*/ 25 h 41"/>
                <a:gd name="T6" fmla="*/ 18 w 31"/>
                <a:gd name="T7" fmla="*/ 23 h 41"/>
                <a:gd name="T8" fmla="*/ 19 w 31"/>
                <a:gd name="T9" fmla="*/ 19 h 41"/>
                <a:gd name="T10" fmla="*/ 15 w 31"/>
                <a:gd name="T11" fmla="*/ 17 h 41"/>
                <a:gd name="T12" fmla="*/ 11 w 31"/>
                <a:gd name="T13" fmla="*/ 19 h 41"/>
                <a:gd name="T14" fmla="*/ 9 w 31"/>
                <a:gd name="T15" fmla="*/ 11 h 41"/>
                <a:gd name="T16" fmla="*/ 20 w 31"/>
                <a:gd name="T17" fmla="*/ 8 h 41"/>
                <a:gd name="T18" fmla="*/ 18 w 31"/>
                <a:gd name="T19" fmla="*/ 2 h 41"/>
                <a:gd name="T20" fmla="*/ 4 w 31"/>
                <a:gd name="T21" fmla="*/ 5 h 41"/>
                <a:gd name="T22" fmla="*/ 1 w 31"/>
                <a:gd name="T23" fmla="*/ 9 h 41"/>
                <a:gd name="T24" fmla="*/ 7 w 31"/>
                <a:gd name="T25" fmla="*/ 37 h 41"/>
                <a:gd name="T26" fmla="*/ 12 w 31"/>
                <a:gd name="T27" fmla="*/ 39 h 41"/>
                <a:gd name="T28" fmla="*/ 26 w 31"/>
                <a:gd name="T29" fmla="*/ 36 h 41"/>
                <a:gd name="T30" fmla="*/ 26 w 31"/>
                <a:gd name="T31" fmla="*/ 2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41">
                  <a:moveTo>
                    <a:pt x="26" y="29"/>
                  </a:moveTo>
                  <a:cubicBezTo>
                    <a:pt x="22" y="29"/>
                    <a:pt x="17" y="30"/>
                    <a:pt x="13" y="31"/>
                  </a:cubicBezTo>
                  <a:cubicBezTo>
                    <a:pt x="13" y="29"/>
                    <a:pt x="13" y="27"/>
                    <a:pt x="12" y="25"/>
                  </a:cubicBezTo>
                  <a:cubicBezTo>
                    <a:pt x="14" y="25"/>
                    <a:pt x="16" y="24"/>
                    <a:pt x="18" y="23"/>
                  </a:cubicBezTo>
                  <a:cubicBezTo>
                    <a:pt x="20" y="22"/>
                    <a:pt x="20" y="20"/>
                    <a:pt x="19" y="19"/>
                  </a:cubicBezTo>
                  <a:cubicBezTo>
                    <a:pt x="18" y="17"/>
                    <a:pt x="17" y="17"/>
                    <a:pt x="15" y="17"/>
                  </a:cubicBezTo>
                  <a:cubicBezTo>
                    <a:pt x="14" y="18"/>
                    <a:pt x="12" y="19"/>
                    <a:pt x="11" y="19"/>
                  </a:cubicBezTo>
                  <a:cubicBezTo>
                    <a:pt x="10" y="16"/>
                    <a:pt x="9" y="14"/>
                    <a:pt x="9" y="11"/>
                  </a:cubicBezTo>
                  <a:cubicBezTo>
                    <a:pt x="12" y="11"/>
                    <a:pt x="16" y="10"/>
                    <a:pt x="20" y="8"/>
                  </a:cubicBezTo>
                  <a:cubicBezTo>
                    <a:pt x="23" y="7"/>
                    <a:pt x="22" y="0"/>
                    <a:pt x="18" y="2"/>
                  </a:cubicBezTo>
                  <a:cubicBezTo>
                    <a:pt x="13" y="4"/>
                    <a:pt x="9" y="5"/>
                    <a:pt x="4" y="5"/>
                  </a:cubicBezTo>
                  <a:cubicBezTo>
                    <a:pt x="2" y="5"/>
                    <a:pt x="0" y="7"/>
                    <a:pt x="1" y="9"/>
                  </a:cubicBezTo>
                  <a:cubicBezTo>
                    <a:pt x="4" y="18"/>
                    <a:pt x="7" y="27"/>
                    <a:pt x="7" y="37"/>
                  </a:cubicBezTo>
                  <a:cubicBezTo>
                    <a:pt x="7" y="39"/>
                    <a:pt x="10" y="41"/>
                    <a:pt x="12" y="39"/>
                  </a:cubicBezTo>
                  <a:cubicBezTo>
                    <a:pt x="17" y="36"/>
                    <a:pt x="21" y="36"/>
                    <a:pt x="26" y="36"/>
                  </a:cubicBezTo>
                  <a:cubicBezTo>
                    <a:pt x="31" y="36"/>
                    <a:pt x="31" y="29"/>
                    <a:pt x="26" y="29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409"/>
            <p:cNvSpPr>
              <a:spLocks/>
            </p:cNvSpPr>
            <p:nvPr/>
          </p:nvSpPr>
          <p:spPr bwMode="auto">
            <a:xfrm>
              <a:off x="839" y="2522"/>
              <a:ext cx="281" cy="194"/>
            </a:xfrm>
            <a:custGeom>
              <a:avLst/>
              <a:gdLst>
                <a:gd name="T0" fmla="*/ 36 w 119"/>
                <a:gd name="T1" fmla="*/ 82 h 82"/>
                <a:gd name="T2" fmla="*/ 29 w 119"/>
                <a:gd name="T3" fmla="*/ 19 h 82"/>
                <a:gd name="T4" fmla="*/ 87 w 119"/>
                <a:gd name="T5" fmla="*/ 14 h 82"/>
                <a:gd name="T6" fmla="*/ 93 w 119"/>
                <a:gd name="T7" fmla="*/ 75 h 82"/>
                <a:gd name="T8" fmla="*/ 36 w 119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82">
                  <a:moveTo>
                    <a:pt x="36" y="82"/>
                  </a:moveTo>
                  <a:cubicBezTo>
                    <a:pt x="0" y="54"/>
                    <a:pt x="17" y="32"/>
                    <a:pt x="29" y="19"/>
                  </a:cubicBezTo>
                  <a:cubicBezTo>
                    <a:pt x="44" y="3"/>
                    <a:pt x="68" y="0"/>
                    <a:pt x="87" y="14"/>
                  </a:cubicBezTo>
                  <a:cubicBezTo>
                    <a:pt x="97" y="20"/>
                    <a:pt x="119" y="47"/>
                    <a:pt x="93" y="75"/>
                  </a:cubicBezTo>
                  <a:cubicBezTo>
                    <a:pt x="72" y="71"/>
                    <a:pt x="54" y="73"/>
                    <a:pt x="36" y="82"/>
                  </a:cubicBezTo>
                  <a:close/>
                </a:path>
              </a:pathLst>
            </a:custGeom>
            <a:solidFill>
              <a:srgbClr val="A47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410"/>
            <p:cNvSpPr>
              <a:spLocks/>
            </p:cNvSpPr>
            <p:nvPr/>
          </p:nvSpPr>
          <p:spPr bwMode="auto">
            <a:xfrm>
              <a:off x="860" y="2555"/>
              <a:ext cx="85" cy="142"/>
            </a:xfrm>
            <a:custGeom>
              <a:avLst/>
              <a:gdLst>
                <a:gd name="T0" fmla="*/ 14 w 36"/>
                <a:gd name="T1" fmla="*/ 9 h 60"/>
                <a:gd name="T2" fmla="*/ 36 w 36"/>
                <a:gd name="T3" fmla="*/ 60 h 60"/>
                <a:gd name="T4" fmla="*/ 33 w 36"/>
                <a:gd name="T5" fmla="*/ 1 h 60"/>
                <a:gd name="T6" fmla="*/ 14 w 36"/>
                <a:gd name="T7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60">
                  <a:moveTo>
                    <a:pt x="14" y="9"/>
                  </a:moveTo>
                  <a:cubicBezTo>
                    <a:pt x="13" y="11"/>
                    <a:pt x="0" y="44"/>
                    <a:pt x="36" y="60"/>
                  </a:cubicBezTo>
                  <a:cubicBezTo>
                    <a:pt x="22" y="41"/>
                    <a:pt x="23" y="17"/>
                    <a:pt x="33" y="1"/>
                  </a:cubicBezTo>
                  <a:cubicBezTo>
                    <a:pt x="23" y="0"/>
                    <a:pt x="14" y="9"/>
                    <a:pt x="14" y="9"/>
                  </a:cubicBezTo>
                  <a:close/>
                </a:path>
              </a:pathLst>
            </a:custGeom>
            <a:solidFill>
              <a:srgbClr val="BC8C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411"/>
            <p:cNvSpPr>
              <a:spLocks/>
            </p:cNvSpPr>
            <p:nvPr/>
          </p:nvSpPr>
          <p:spPr bwMode="auto">
            <a:xfrm>
              <a:off x="1025" y="2597"/>
              <a:ext cx="24" cy="26"/>
            </a:xfrm>
            <a:custGeom>
              <a:avLst/>
              <a:gdLst>
                <a:gd name="T0" fmla="*/ 6 w 10"/>
                <a:gd name="T1" fmla="*/ 10 h 11"/>
                <a:gd name="T2" fmla="*/ 1 w 10"/>
                <a:gd name="T3" fmla="*/ 7 h 11"/>
                <a:gd name="T4" fmla="*/ 4 w 10"/>
                <a:gd name="T5" fmla="*/ 1 h 11"/>
                <a:gd name="T6" fmla="*/ 9 w 10"/>
                <a:gd name="T7" fmla="*/ 4 h 11"/>
                <a:gd name="T8" fmla="*/ 6 w 10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6" y="10"/>
                  </a:moveTo>
                  <a:cubicBezTo>
                    <a:pt x="4" y="11"/>
                    <a:pt x="2" y="9"/>
                    <a:pt x="1" y="7"/>
                  </a:cubicBezTo>
                  <a:cubicBezTo>
                    <a:pt x="0" y="4"/>
                    <a:pt x="1" y="1"/>
                    <a:pt x="4" y="1"/>
                  </a:cubicBezTo>
                  <a:cubicBezTo>
                    <a:pt x="6" y="0"/>
                    <a:pt x="8" y="2"/>
                    <a:pt x="9" y="4"/>
                  </a:cubicBezTo>
                  <a:cubicBezTo>
                    <a:pt x="10" y="7"/>
                    <a:pt x="9" y="10"/>
                    <a:pt x="6" y="10"/>
                  </a:cubicBezTo>
                  <a:close/>
                </a:path>
              </a:pathLst>
            </a:custGeom>
            <a:solidFill>
              <a:srgbClr val="FFF2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413"/>
            <p:cNvSpPr>
              <a:spLocks/>
            </p:cNvSpPr>
            <p:nvPr/>
          </p:nvSpPr>
          <p:spPr bwMode="auto">
            <a:xfrm>
              <a:off x="829" y="2458"/>
              <a:ext cx="260" cy="182"/>
            </a:xfrm>
            <a:custGeom>
              <a:avLst/>
              <a:gdLst>
                <a:gd name="T0" fmla="*/ 14 w 110"/>
                <a:gd name="T1" fmla="*/ 75 h 77"/>
                <a:gd name="T2" fmla="*/ 45 w 110"/>
                <a:gd name="T3" fmla="*/ 48 h 77"/>
                <a:gd name="T4" fmla="*/ 82 w 110"/>
                <a:gd name="T5" fmla="*/ 41 h 77"/>
                <a:gd name="T6" fmla="*/ 103 w 110"/>
                <a:gd name="T7" fmla="*/ 41 h 77"/>
                <a:gd name="T8" fmla="*/ 56 w 110"/>
                <a:gd name="T9" fmla="*/ 1 h 77"/>
                <a:gd name="T10" fmla="*/ 25 w 110"/>
                <a:gd name="T11" fmla="*/ 23 h 77"/>
                <a:gd name="T12" fmla="*/ 7 w 110"/>
                <a:gd name="T13" fmla="*/ 59 h 77"/>
                <a:gd name="T14" fmla="*/ 14 w 110"/>
                <a:gd name="T15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77">
                  <a:moveTo>
                    <a:pt x="14" y="75"/>
                  </a:moveTo>
                  <a:cubicBezTo>
                    <a:pt x="23" y="77"/>
                    <a:pt x="34" y="46"/>
                    <a:pt x="45" y="48"/>
                  </a:cubicBezTo>
                  <a:cubicBezTo>
                    <a:pt x="68" y="53"/>
                    <a:pt x="71" y="39"/>
                    <a:pt x="82" y="41"/>
                  </a:cubicBezTo>
                  <a:cubicBezTo>
                    <a:pt x="88" y="43"/>
                    <a:pt x="97" y="52"/>
                    <a:pt x="103" y="41"/>
                  </a:cubicBezTo>
                  <a:cubicBezTo>
                    <a:pt x="106" y="35"/>
                    <a:pt x="110" y="3"/>
                    <a:pt x="56" y="1"/>
                  </a:cubicBezTo>
                  <a:cubicBezTo>
                    <a:pt x="41" y="0"/>
                    <a:pt x="37" y="13"/>
                    <a:pt x="25" y="23"/>
                  </a:cubicBezTo>
                  <a:cubicBezTo>
                    <a:pt x="17" y="29"/>
                    <a:pt x="5" y="38"/>
                    <a:pt x="7" y="59"/>
                  </a:cubicBezTo>
                  <a:cubicBezTo>
                    <a:pt x="7" y="62"/>
                    <a:pt x="0" y="73"/>
                    <a:pt x="14" y="75"/>
                  </a:cubicBezTo>
                  <a:close/>
                </a:path>
              </a:pathLst>
            </a:custGeom>
            <a:solidFill>
              <a:srgbClr val="D3D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54" name="Group 2053"/>
          <p:cNvGrpSpPr/>
          <p:nvPr/>
        </p:nvGrpSpPr>
        <p:grpSpPr>
          <a:xfrm>
            <a:off x="2374026" y="2450000"/>
            <a:ext cx="992188" cy="231775"/>
            <a:chOff x="8507413" y="4521519"/>
            <a:chExt cx="992188" cy="231775"/>
          </a:xfrm>
        </p:grpSpPr>
        <p:grpSp>
          <p:nvGrpSpPr>
            <p:cNvPr id="2053" name="Group 2052"/>
            <p:cNvGrpSpPr/>
            <p:nvPr/>
          </p:nvGrpSpPr>
          <p:grpSpPr>
            <a:xfrm>
              <a:off x="8507413" y="4521519"/>
              <a:ext cx="992188" cy="231775"/>
              <a:chOff x="8507413" y="4521519"/>
              <a:chExt cx="992188" cy="231775"/>
            </a:xfrm>
          </p:grpSpPr>
          <p:sp>
            <p:nvSpPr>
              <p:cNvPr id="2048" name="Freeform 20"/>
              <p:cNvSpPr>
                <a:spLocks/>
              </p:cNvSpPr>
              <p:nvPr/>
            </p:nvSpPr>
            <p:spPr bwMode="auto">
              <a:xfrm>
                <a:off x="8507413" y="4521519"/>
                <a:ext cx="992188" cy="212725"/>
              </a:xfrm>
              <a:custGeom>
                <a:avLst/>
                <a:gdLst>
                  <a:gd name="T0" fmla="*/ 0 w 719"/>
                  <a:gd name="T1" fmla="*/ 7 h 155"/>
                  <a:gd name="T2" fmla="*/ 5 w 719"/>
                  <a:gd name="T3" fmla="*/ 115 h 155"/>
                  <a:gd name="T4" fmla="*/ 308 w 719"/>
                  <a:gd name="T5" fmla="*/ 146 h 155"/>
                  <a:gd name="T6" fmla="*/ 717 w 719"/>
                  <a:gd name="T7" fmla="*/ 126 h 155"/>
                  <a:gd name="T8" fmla="*/ 719 w 719"/>
                  <a:gd name="T9" fmla="*/ 0 h 155"/>
                  <a:gd name="T10" fmla="*/ 0 w 719"/>
                  <a:gd name="T11" fmla="*/ 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9" h="155">
                    <a:moveTo>
                      <a:pt x="0" y="7"/>
                    </a:moveTo>
                    <a:cubicBezTo>
                      <a:pt x="5" y="115"/>
                      <a:pt x="5" y="115"/>
                      <a:pt x="5" y="115"/>
                    </a:cubicBezTo>
                    <a:cubicBezTo>
                      <a:pt x="5" y="115"/>
                      <a:pt x="156" y="137"/>
                      <a:pt x="308" y="146"/>
                    </a:cubicBezTo>
                    <a:cubicBezTo>
                      <a:pt x="460" y="155"/>
                      <a:pt x="717" y="126"/>
                      <a:pt x="717" y="126"/>
                    </a:cubicBezTo>
                    <a:cubicBezTo>
                      <a:pt x="719" y="0"/>
                      <a:pt x="719" y="0"/>
                      <a:pt x="719" y="0"/>
                    </a:cubicBezTo>
                    <a:cubicBezTo>
                      <a:pt x="719" y="0"/>
                      <a:pt x="462" y="71"/>
                      <a:pt x="0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9" name="Freeform 21"/>
              <p:cNvSpPr>
                <a:spLocks/>
              </p:cNvSpPr>
              <p:nvPr/>
            </p:nvSpPr>
            <p:spPr bwMode="auto">
              <a:xfrm>
                <a:off x="8872538" y="4543744"/>
                <a:ext cx="279400" cy="209550"/>
              </a:xfrm>
              <a:custGeom>
                <a:avLst/>
                <a:gdLst>
                  <a:gd name="T0" fmla="*/ 0 w 202"/>
                  <a:gd name="T1" fmla="*/ 6 h 152"/>
                  <a:gd name="T2" fmla="*/ 3 w 202"/>
                  <a:gd name="T3" fmla="*/ 142 h 152"/>
                  <a:gd name="T4" fmla="*/ 152 w 202"/>
                  <a:gd name="T5" fmla="*/ 144 h 152"/>
                  <a:gd name="T6" fmla="*/ 196 w 202"/>
                  <a:gd name="T7" fmla="*/ 140 h 152"/>
                  <a:gd name="T8" fmla="*/ 202 w 202"/>
                  <a:gd name="T9" fmla="*/ 0 h 152"/>
                  <a:gd name="T10" fmla="*/ 0 w 202"/>
                  <a:gd name="T11" fmla="*/ 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2" h="152">
                    <a:moveTo>
                      <a:pt x="0" y="6"/>
                    </a:moveTo>
                    <a:cubicBezTo>
                      <a:pt x="3" y="142"/>
                      <a:pt x="3" y="142"/>
                      <a:pt x="3" y="142"/>
                    </a:cubicBezTo>
                    <a:cubicBezTo>
                      <a:pt x="3" y="142"/>
                      <a:pt x="110" y="146"/>
                      <a:pt x="152" y="144"/>
                    </a:cubicBezTo>
                    <a:cubicBezTo>
                      <a:pt x="194" y="141"/>
                      <a:pt x="197" y="152"/>
                      <a:pt x="196" y="140"/>
                    </a:cubicBezTo>
                    <a:cubicBezTo>
                      <a:pt x="196" y="128"/>
                      <a:pt x="202" y="0"/>
                      <a:pt x="202" y="0"/>
                    </a:cubicBezTo>
                    <a:cubicBezTo>
                      <a:pt x="202" y="0"/>
                      <a:pt x="128" y="5"/>
                      <a:pt x="0" y="6"/>
                    </a:cubicBezTo>
                    <a:close/>
                  </a:path>
                </a:pathLst>
              </a:custGeom>
              <a:solidFill>
                <a:srgbClr val="FFC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2051" name="Freeform 22"/>
            <p:cNvSpPr>
              <a:spLocks/>
            </p:cNvSpPr>
            <p:nvPr/>
          </p:nvSpPr>
          <p:spPr bwMode="auto">
            <a:xfrm>
              <a:off x="8929688" y="4602481"/>
              <a:ext cx="163513" cy="87313"/>
            </a:xfrm>
            <a:custGeom>
              <a:avLst/>
              <a:gdLst>
                <a:gd name="T0" fmla="*/ 119 w 119"/>
                <a:gd name="T1" fmla="*/ 0 h 63"/>
                <a:gd name="T2" fmla="*/ 0 w 119"/>
                <a:gd name="T3" fmla="*/ 3 h 63"/>
                <a:gd name="T4" fmla="*/ 1 w 119"/>
                <a:gd name="T5" fmla="*/ 62 h 63"/>
                <a:gd name="T6" fmla="*/ 45 w 119"/>
                <a:gd name="T7" fmla="*/ 63 h 63"/>
                <a:gd name="T8" fmla="*/ 108 w 119"/>
                <a:gd name="T9" fmla="*/ 62 h 63"/>
                <a:gd name="T10" fmla="*/ 116 w 119"/>
                <a:gd name="T11" fmla="*/ 62 h 63"/>
                <a:gd name="T12" fmla="*/ 118 w 119"/>
                <a:gd name="T13" fmla="*/ 27 h 63"/>
                <a:gd name="T14" fmla="*/ 119 w 119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63">
                  <a:moveTo>
                    <a:pt x="119" y="0"/>
                  </a:moveTo>
                  <a:cubicBezTo>
                    <a:pt x="79" y="2"/>
                    <a:pt x="40" y="3"/>
                    <a:pt x="0" y="3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6" y="62"/>
                    <a:pt x="31" y="62"/>
                    <a:pt x="45" y="63"/>
                  </a:cubicBezTo>
                  <a:cubicBezTo>
                    <a:pt x="66" y="63"/>
                    <a:pt x="88" y="63"/>
                    <a:pt x="108" y="62"/>
                  </a:cubicBezTo>
                  <a:cubicBezTo>
                    <a:pt x="111" y="62"/>
                    <a:pt x="114" y="62"/>
                    <a:pt x="116" y="62"/>
                  </a:cubicBezTo>
                  <a:cubicBezTo>
                    <a:pt x="117" y="50"/>
                    <a:pt x="117" y="38"/>
                    <a:pt x="118" y="27"/>
                  </a:cubicBezTo>
                  <a:cubicBezTo>
                    <a:pt x="118" y="18"/>
                    <a:pt x="119" y="9"/>
                    <a:pt x="1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500343" y="123277"/>
            <a:ext cx="530729" cy="605539"/>
            <a:chOff x="1860550" y="-2730500"/>
            <a:chExt cx="596900" cy="681038"/>
          </a:xfrm>
          <a:effectLst>
            <a:outerShdw blurRad="63500" algn="ctr" rotWithShape="0">
              <a:prstClr val="black"/>
            </a:outerShdw>
          </a:effectLst>
        </p:grpSpPr>
        <p:sp>
          <p:nvSpPr>
            <p:cNvPr id="4" name="Freeform 161"/>
            <p:cNvSpPr>
              <a:spLocks/>
            </p:cNvSpPr>
            <p:nvPr/>
          </p:nvSpPr>
          <p:spPr bwMode="auto">
            <a:xfrm>
              <a:off x="1900238" y="-2636838"/>
              <a:ext cx="485775" cy="471488"/>
            </a:xfrm>
            <a:custGeom>
              <a:avLst/>
              <a:gdLst>
                <a:gd name="T0" fmla="*/ 128 w 178"/>
                <a:gd name="T1" fmla="*/ 24 h 173"/>
                <a:gd name="T2" fmla="*/ 131 w 178"/>
                <a:gd name="T3" fmla="*/ 19 h 173"/>
                <a:gd name="T4" fmla="*/ 134 w 178"/>
                <a:gd name="T5" fmla="*/ 6 h 173"/>
                <a:gd name="T6" fmla="*/ 131 w 178"/>
                <a:gd name="T7" fmla="*/ 0 h 173"/>
                <a:gd name="T8" fmla="*/ 125 w 178"/>
                <a:gd name="T9" fmla="*/ 3 h 173"/>
                <a:gd name="T10" fmla="*/ 114 w 178"/>
                <a:gd name="T11" fmla="*/ 12 h 173"/>
                <a:gd name="T12" fmla="*/ 114 w 178"/>
                <a:gd name="T13" fmla="*/ 12 h 173"/>
                <a:gd name="T14" fmla="*/ 96 w 178"/>
                <a:gd name="T15" fmla="*/ 18 h 173"/>
                <a:gd name="T16" fmla="*/ 73 w 178"/>
                <a:gd name="T17" fmla="*/ 27 h 173"/>
                <a:gd name="T18" fmla="*/ 55 w 178"/>
                <a:gd name="T19" fmla="*/ 46 h 173"/>
                <a:gd name="T20" fmla="*/ 42 w 178"/>
                <a:gd name="T21" fmla="*/ 76 h 173"/>
                <a:gd name="T22" fmla="*/ 24 w 178"/>
                <a:gd name="T23" fmla="*/ 103 h 173"/>
                <a:gd name="T24" fmla="*/ 7 w 178"/>
                <a:gd name="T25" fmla="*/ 125 h 173"/>
                <a:gd name="T26" fmla="*/ 0 w 178"/>
                <a:gd name="T27" fmla="*/ 155 h 173"/>
                <a:gd name="T28" fmla="*/ 1 w 178"/>
                <a:gd name="T29" fmla="*/ 173 h 173"/>
                <a:gd name="T30" fmla="*/ 1 w 178"/>
                <a:gd name="T31" fmla="*/ 172 h 173"/>
                <a:gd name="T32" fmla="*/ 1 w 178"/>
                <a:gd name="T33" fmla="*/ 172 h 173"/>
                <a:gd name="T34" fmla="*/ 15 w 178"/>
                <a:gd name="T35" fmla="*/ 162 h 173"/>
                <a:gd name="T36" fmla="*/ 65 w 178"/>
                <a:gd name="T37" fmla="*/ 148 h 173"/>
                <a:gd name="T38" fmla="*/ 70 w 178"/>
                <a:gd name="T39" fmla="*/ 147 h 173"/>
                <a:gd name="T40" fmla="*/ 111 w 178"/>
                <a:gd name="T41" fmla="*/ 144 h 173"/>
                <a:gd name="T42" fmla="*/ 170 w 178"/>
                <a:gd name="T43" fmla="*/ 147 h 173"/>
                <a:gd name="T44" fmla="*/ 176 w 178"/>
                <a:gd name="T45" fmla="*/ 148 h 173"/>
                <a:gd name="T46" fmla="*/ 178 w 178"/>
                <a:gd name="T47" fmla="*/ 149 h 173"/>
                <a:gd name="T48" fmla="*/ 178 w 178"/>
                <a:gd name="T49" fmla="*/ 148 h 173"/>
                <a:gd name="T50" fmla="*/ 178 w 178"/>
                <a:gd name="T51" fmla="*/ 147 h 173"/>
                <a:gd name="T52" fmla="*/ 169 w 178"/>
                <a:gd name="T53" fmla="*/ 127 h 173"/>
                <a:gd name="T54" fmla="*/ 158 w 178"/>
                <a:gd name="T55" fmla="*/ 111 h 173"/>
                <a:gd name="T56" fmla="*/ 156 w 178"/>
                <a:gd name="T57" fmla="*/ 106 h 173"/>
                <a:gd name="T58" fmla="*/ 153 w 178"/>
                <a:gd name="T59" fmla="*/ 102 h 173"/>
                <a:gd name="T60" fmla="*/ 130 w 178"/>
                <a:gd name="T61" fmla="*/ 76 h 173"/>
                <a:gd name="T62" fmla="*/ 123 w 178"/>
                <a:gd name="T63" fmla="*/ 46 h 173"/>
                <a:gd name="T64" fmla="*/ 128 w 178"/>
                <a:gd name="T65" fmla="*/ 24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8" h="173">
                  <a:moveTo>
                    <a:pt x="128" y="24"/>
                  </a:moveTo>
                  <a:cubicBezTo>
                    <a:pt x="129" y="22"/>
                    <a:pt x="130" y="20"/>
                    <a:pt x="131" y="19"/>
                  </a:cubicBezTo>
                  <a:cubicBezTo>
                    <a:pt x="133" y="12"/>
                    <a:pt x="134" y="8"/>
                    <a:pt x="134" y="6"/>
                  </a:cubicBezTo>
                  <a:cubicBezTo>
                    <a:pt x="134" y="2"/>
                    <a:pt x="133" y="0"/>
                    <a:pt x="131" y="0"/>
                  </a:cubicBezTo>
                  <a:cubicBezTo>
                    <a:pt x="129" y="0"/>
                    <a:pt x="127" y="1"/>
                    <a:pt x="125" y="3"/>
                  </a:cubicBezTo>
                  <a:cubicBezTo>
                    <a:pt x="123" y="6"/>
                    <a:pt x="119" y="9"/>
                    <a:pt x="114" y="12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08" y="14"/>
                    <a:pt x="103" y="16"/>
                    <a:pt x="96" y="18"/>
                  </a:cubicBezTo>
                  <a:cubicBezTo>
                    <a:pt x="89" y="19"/>
                    <a:pt x="82" y="22"/>
                    <a:pt x="73" y="27"/>
                  </a:cubicBezTo>
                  <a:cubicBezTo>
                    <a:pt x="65" y="31"/>
                    <a:pt x="59" y="38"/>
                    <a:pt x="55" y="46"/>
                  </a:cubicBezTo>
                  <a:cubicBezTo>
                    <a:pt x="51" y="55"/>
                    <a:pt x="47" y="65"/>
                    <a:pt x="42" y="76"/>
                  </a:cubicBezTo>
                  <a:cubicBezTo>
                    <a:pt x="38" y="86"/>
                    <a:pt x="32" y="95"/>
                    <a:pt x="24" y="103"/>
                  </a:cubicBezTo>
                  <a:cubicBezTo>
                    <a:pt x="16" y="110"/>
                    <a:pt x="10" y="117"/>
                    <a:pt x="7" y="125"/>
                  </a:cubicBezTo>
                  <a:cubicBezTo>
                    <a:pt x="2" y="134"/>
                    <a:pt x="0" y="145"/>
                    <a:pt x="0" y="155"/>
                  </a:cubicBezTo>
                  <a:cubicBezTo>
                    <a:pt x="0" y="161"/>
                    <a:pt x="0" y="167"/>
                    <a:pt x="1" y="173"/>
                  </a:cubicBezTo>
                  <a:cubicBezTo>
                    <a:pt x="1" y="172"/>
                    <a:pt x="1" y="172"/>
                    <a:pt x="1" y="172"/>
                  </a:cubicBezTo>
                  <a:cubicBezTo>
                    <a:pt x="1" y="172"/>
                    <a:pt x="1" y="172"/>
                    <a:pt x="1" y="172"/>
                  </a:cubicBezTo>
                  <a:cubicBezTo>
                    <a:pt x="5" y="168"/>
                    <a:pt x="10" y="165"/>
                    <a:pt x="15" y="162"/>
                  </a:cubicBezTo>
                  <a:cubicBezTo>
                    <a:pt x="28" y="156"/>
                    <a:pt x="45" y="151"/>
                    <a:pt x="65" y="148"/>
                  </a:cubicBezTo>
                  <a:cubicBezTo>
                    <a:pt x="70" y="147"/>
                    <a:pt x="70" y="147"/>
                    <a:pt x="70" y="147"/>
                  </a:cubicBezTo>
                  <a:cubicBezTo>
                    <a:pt x="82" y="145"/>
                    <a:pt x="96" y="144"/>
                    <a:pt x="111" y="144"/>
                  </a:cubicBezTo>
                  <a:cubicBezTo>
                    <a:pt x="141" y="144"/>
                    <a:pt x="160" y="145"/>
                    <a:pt x="170" y="147"/>
                  </a:cubicBezTo>
                  <a:cubicBezTo>
                    <a:pt x="172" y="147"/>
                    <a:pt x="174" y="147"/>
                    <a:pt x="176" y="148"/>
                  </a:cubicBezTo>
                  <a:cubicBezTo>
                    <a:pt x="177" y="148"/>
                    <a:pt x="177" y="148"/>
                    <a:pt x="178" y="149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8"/>
                    <a:pt x="178" y="147"/>
                    <a:pt x="178" y="147"/>
                  </a:cubicBezTo>
                  <a:cubicBezTo>
                    <a:pt x="177" y="141"/>
                    <a:pt x="174" y="134"/>
                    <a:pt x="169" y="127"/>
                  </a:cubicBezTo>
                  <a:cubicBezTo>
                    <a:pt x="164" y="120"/>
                    <a:pt x="161" y="115"/>
                    <a:pt x="158" y="111"/>
                  </a:cubicBezTo>
                  <a:cubicBezTo>
                    <a:pt x="157" y="109"/>
                    <a:pt x="157" y="107"/>
                    <a:pt x="156" y="106"/>
                  </a:cubicBezTo>
                  <a:cubicBezTo>
                    <a:pt x="155" y="105"/>
                    <a:pt x="154" y="103"/>
                    <a:pt x="153" y="102"/>
                  </a:cubicBezTo>
                  <a:cubicBezTo>
                    <a:pt x="141" y="89"/>
                    <a:pt x="133" y="80"/>
                    <a:pt x="130" y="76"/>
                  </a:cubicBezTo>
                  <a:cubicBezTo>
                    <a:pt x="125" y="70"/>
                    <a:pt x="123" y="60"/>
                    <a:pt x="123" y="46"/>
                  </a:cubicBezTo>
                  <a:cubicBezTo>
                    <a:pt x="123" y="40"/>
                    <a:pt x="125" y="33"/>
                    <a:pt x="128" y="24"/>
                  </a:cubicBezTo>
                  <a:close/>
                </a:path>
              </a:pathLst>
            </a:custGeom>
            <a:solidFill>
              <a:srgbClr val="E1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" name="Freeform 162"/>
            <p:cNvSpPr>
              <a:spLocks/>
            </p:cNvSpPr>
            <p:nvPr/>
          </p:nvSpPr>
          <p:spPr bwMode="auto">
            <a:xfrm>
              <a:off x="1892300" y="-2646363"/>
              <a:ext cx="501650" cy="488950"/>
            </a:xfrm>
            <a:custGeom>
              <a:avLst/>
              <a:gdLst>
                <a:gd name="T0" fmla="*/ 4 w 184"/>
                <a:gd name="T1" fmla="*/ 179 h 179"/>
                <a:gd name="T2" fmla="*/ 1 w 184"/>
                <a:gd name="T3" fmla="*/ 176 h 179"/>
                <a:gd name="T4" fmla="*/ 0 w 184"/>
                <a:gd name="T5" fmla="*/ 158 h 179"/>
                <a:gd name="T6" fmla="*/ 7 w 184"/>
                <a:gd name="T7" fmla="*/ 126 h 179"/>
                <a:gd name="T8" fmla="*/ 25 w 184"/>
                <a:gd name="T9" fmla="*/ 104 h 179"/>
                <a:gd name="T10" fmla="*/ 43 w 184"/>
                <a:gd name="T11" fmla="*/ 77 h 179"/>
                <a:gd name="T12" fmla="*/ 55 w 184"/>
                <a:gd name="T13" fmla="*/ 48 h 179"/>
                <a:gd name="T14" fmla="*/ 75 w 184"/>
                <a:gd name="T15" fmla="*/ 27 h 179"/>
                <a:gd name="T16" fmla="*/ 98 w 184"/>
                <a:gd name="T17" fmla="*/ 18 h 179"/>
                <a:gd name="T18" fmla="*/ 115 w 184"/>
                <a:gd name="T19" fmla="*/ 12 h 179"/>
                <a:gd name="T20" fmla="*/ 116 w 184"/>
                <a:gd name="T21" fmla="*/ 12 h 179"/>
                <a:gd name="T22" fmla="*/ 126 w 184"/>
                <a:gd name="T23" fmla="*/ 5 h 179"/>
                <a:gd name="T24" fmla="*/ 134 w 184"/>
                <a:gd name="T25" fmla="*/ 0 h 179"/>
                <a:gd name="T26" fmla="*/ 140 w 184"/>
                <a:gd name="T27" fmla="*/ 9 h 179"/>
                <a:gd name="T28" fmla="*/ 136 w 184"/>
                <a:gd name="T29" fmla="*/ 23 h 179"/>
                <a:gd name="T30" fmla="*/ 135 w 184"/>
                <a:gd name="T31" fmla="*/ 26 h 179"/>
                <a:gd name="T32" fmla="*/ 134 w 184"/>
                <a:gd name="T33" fmla="*/ 28 h 179"/>
                <a:gd name="T34" fmla="*/ 129 w 184"/>
                <a:gd name="T35" fmla="*/ 49 h 179"/>
                <a:gd name="T36" fmla="*/ 135 w 184"/>
                <a:gd name="T37" fmla="*/ 77 h 179"/>
                <a:gd name="T38" fmla="*/ 158 w 184"/>
                <a:gd name="T39" fmla="*/ 103 h 179"/>
                <a:gd name="T40" fmla="*/ 160 w 184"/>
                <a:gd name="T41" fmla="*/ 106 h 179"/>
                <a:gd name="T42" fmla="*/ 161 w 184"/>
                <a:gd name="T43" fmla="*/ 107 h 179"/>
                <a:gd name="T44" fmla="*/ 163 w 184"/>
                <a:gd name="T45" fmla="*/ 111 h 179"/>
                <a:gd name="T46" fmla="*/ 164 w 184"/>
                <a:gd name="T47" fmla="*/ 113 h 179"/>
                <a:gd name="T48" fmla="*/ 174 w 184"/>
                <a:gd name="T49" fmla="*/ 128 h 179"/>
                <a:gd name="T50" fmla="*/ 184 w 184"/>
                <a:gd name="T51" fmla="*/ 149 h 179"/>
                <a:gd name="T52" fmla="*/ 184 w 184"/>
                <a:gd name="T53" fmla="*/ 150 h 179"/>
                <a:gd name="T54" fmla="*/ 184 w 184"/>
                <a:gd name="T55" fmla="*/ 151 h 179"/>
                <a:gd name="T56" fmla="*/ 181 w 184"/>
                <a:gd name="T57" fmla="*/ 154 h 179"/>
                <a:gd name="T58" fmla="*/ 178 w 184"/>
                <a:gd name="T59" fmla="*/ 151 h 179"/>
                <a:gd name="T60" fmla="*/ 178 w 184"/>
                <a:gd name="T61" fmla="*/ 150 h 179"/>
                <a:gd name="T62" fmla="*/ 169 w 184"/>
                <a:gd name="T63" fmla="*/ 131 h 179"/>
                <a:gd name="T64" fmla="*/ 159 w 184"/>
                <a:gd name="T65" fmla="*/ 116 h 179"/>
                <a:gd name="T66" fmla="*/ 158 w 184"/>
                <a:gd name="T67" fmla="*/ 114 h 179"/>
                <a:gd name="T68" fmla="*/ 156 w 184"/>
                <a:gd name="T69" fmla="*/ 111 h 179"/>
                <a:gd name="T70" fmla="*/ 155 w 184"/>
                <a:gd name="T71" fmla="*/ 109 h 179"/>
                <a:gd name="T72" fmla="*/ 154 w 184"/>
                <a:gd name="T73" fmla="*/ 107 h 179"/>
                <a:gd name="T74" fmla="*/ 130 w 184"/>
                <a:gd name="T75" fmla="*/ 81 h 179"/>
                <a:gd name="T76" fmla="*/ 123 w 184"/>
                <a:gd name="T77" fmla="*/ 49 h 179"/>
                <a:gd name="T78" fmla="*/ 129 w 184"/>
                <a:gd name="T79" fmla="*/ 26 h 179"/>
                <a:gd name="T80" fmla="*/ 129 w 184"/>
                <a:gd name="T81" fmla="*/ 24 h 179"/>
                <a:gd name="T82" fmla="*/ 131 w 184"/>
                <a:gd name="T83" fmla="*/ 21 h 179"/>
                <a:gd name="T84" fmla="*/ 134 w 184"/>
                <a:gd name="T85" fmla="*/ 9 h 179"/>
                <a:gd name="T86" fmla="*/ 134 w 184"/>
                <a:gd name="T87" fmla="*/ 6 h 179"/>
                <a:gd name="T88" fmla="*/ 131 w 184"/>
                <a:gd name="T89" fmla="*/ 8 h 179"/>
                <a:gd name="T90" fmla="*/ 118 w 184"/>
                <a:gd name="T91" fmla="*/ 17 h 179"/>
                <a:gd name="T92" fmla="*/ 117 w 184"/>
                <a:gd name="T93" fmla="*/ 18 h 179"/>
                <a:gd name="T94" fmla="*/ 100 w 184"/>
                <a:gd name="T95" fmla="*/ 24 h 179"/>
                <a:gd name="T96" fmla="*/ 78 w 184"/>
                <a:gd name="T97" fmla="*/ 32 h 179"/>
                <a:gd name="T98" fmla="*/ 61 w 184"/>
                <a:gd name="T99" fmla="*/ 51 h 179"/>
                <a:gd name="T100" fmla="*/ 48 w 184"/>
                <a:gd name="T101" fmla="*/ 80 h 179"/>
                <a:gd name="T102" fmla="*/ 29 w 184"/>
                <a:gd name="T103" fmla="*/ 108 h 179"/>
                <a:gd name="T104" fmla="*/ 13 w 184"/>
                <a:gd name="T105" fmla="*/ 129 h 179"/>
                <a:gd name="T106" fmla="*/ 6 w 184"/>
                <a:gd name="T107" fmla="*/ 158 h 179"/>
                <a:gd name="T108" fmla="*/ 7 w 184"/>
                <a:gd name="T109" fmla="*/ 175 h 179"/>
                <a:gd name="T110" fmla="*/ 4 w 184"/>
                <a:gd name="T111" fmla="*/ 179 h 179"/>
                <a:gd name="T112" fmla="*/ 4 w 184"/>
                <a:gd name="T1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4" h="179">
                  <a:moveTo>
                    <a:pt x="4" y="179"/>
                  </a:moveTo>
                  <a:cubicBezTo>
                    <a:pt x="2" y="179"/>
                    <a:pt x="1" y="178"/>
                    <a:pt x="1" y="176"/>
                  </a:cubicBezTo>
                  <a:cubicBezTo>
                    <a:pt x="0" y="170"/>
                    <a:pt x="0" y="164"/>
                    <a:pt x="0" y="158"/>
                  </a:cubicBezTo>
                  <a:cubicBezTo>
                    <a:pt x="0" y="147"/>
                    <a:pt x="2" y="136"/>
                    <a:pt x="7" y="126"/>
                  </a:cubicBezTo>
                  <a:cubicBezTo>
                    <a:pt x="11" y="119"/>
                    <a:pt x="17" y="111"/>
                    <a:pt x="25" y="104"/>
                  </a:cubicBezTo>
                  <a:cubicBezTo>
                    <a:pt x="32" y="96"/>
                    <a:pt x="38" y="88"/>
                    <a:pt x="43" y="77"/>
                  </a:cubicBezTo>
                  <a:cubicBezTo>
                    <a:pt x="47" y="67"/>
                    <a:pt x="52" y="57"/>
                    <a:pt x="55" y="48"/>
                  </a:cubicBezTo>
                  <a:cubicBezTo>
                    <a:pt x="59" y="39"/>
                    <a:pt x="66" y="32"/>
                    <a:pt x="75" y="27"/>
                  </a:cubicBezTo>
                  <a:cubicBezTo>
                    <a:pt x="84" y="22"/>
                    <a:pt x="92" y="19"/>
                    <a:pt x="98" y="18"/>
                  </a:cubicBezTo>
                  <a:cubicBezTo>
                    <a:pt x="105" y="16"/>
                    <a:pt x="110" y="14"/>
                    <a:pt x="115" y="1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20" y="10"/>
                    <a:pt x="124" y="7"/>
                    <a:pt x="126" y="5"/>
                  </a:cubicBezTo>
                  <a:cubicBezTo>
                    <a:pt x="129" y="1"/>
                    <a:pt x="131" y="0"/>
                    <a:pt x="134" y="0"/>
                  </a:cubicBezTo>
                  <a:cubicBezTo>
                    <a:pt x="136" y="0"/>
                    <a:pt x="140" y="1"/>
                    <a:pt x="140" y="9"/>
                  </a:cubicBezTo>
                  <a:cubicBezTo>
                    <a:pt x="140" y="11"/>
                    <a:pt x="140" y="14"/>
                    <a:pt x="136" y="23"/>
                  </a:cubicBezTo>
                  <a:cubicBezTo>
                    <a:pt x="136" y="24"/>
                    <a:pt x="135" y="25"/>
                    <a:pt x="135" y="26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0" y="37"/>
                    <a:pt x="129" y="44"/>
                    <a:pt x="129" y="49"/>
                  </a:cubicBezTo>
                  <a:cubicBezTo>
                    <a:pt x="129" y="62"/>
                    <a:pt x="131" y="72"/>
                    <a:pt x="135" y="77"/>
                  </a:cubicBezTo>
                  <a:cubicBezTo>
                    <a:pt x="138" y="81"/>
                    <a:pt x="146" y="90"/>
                    <a:pt x="158" y="103"/>
                  </a:cubicBezTo>
                  <a:cubicBezTo>
                    <a:pt x="159" y="104"/>
                    <a:pt x="159" y="105"/>
                    <a:pt x="160" y="106"/>
                  </a:cubicBezTo>
                  <a:cubicBezTo>
                    <a:pt x="160" y="106"/>
                    <a:pt x="161" y="107"/>
                    <a:pt x="161" y="107"/>
                  </a:cubicBezTo>
                  <a:cubicBezTo>
                    <a:pt x="162" y="108"/>
                    <a:pt x="163" y="110"/>
                    <a:pt x="163" y="111"/>
                  </a:cubicBezTo>
                  <a:cubicBezTo>
                    <a:pt x="163" y="111"/>
                    <a:pt x="164" y="112"/>
                    <a:pt x="164" y="113"/>
                  </a:cubicBezTo>
                  <a:cubicBezTo>
                    <a:pt x="167" y="117"/>
                    <a:pt x="170" y="122"/>
                    <a:pt x="174" y="128"/>
                  </a:cubicBezTo>
                  <a:cubicBezTo>
                    <a:pt x="180" y="136"/>
                    <a:pt x="183" y="143"/>
                    <a:pt x="184" y="149"/>
                  </a:cubicBezTo>
                  <a:cubicBezTo>
                    <a:pt x="184" y="149"/>
                    <a:pt x="184" y="149"/>
                    <a:pt x="184" y="150"/>
                  </a:cubicBezTo>
                  <a:cubicBezTo>
                    <a:pt x="184" y="151"/>
                    <a:pt x="184" y="151"/>
                    <a:pt x="184" y="151"/>
                  </a:cubicBezTo>
                  <a:cubicBezTo>
                    <a:pt x="184" y="153"/>
                    <a:pt x="182" y="154"/>
                    <a:pt x="181" y="154"/>
                  </a:cubicBezTo>
                  <a:cubicBezTo>
                    <a:pt x="179" y="154"/>
                    <a:pt x="178" y="153"/>
                    <a:pt x="178" y="151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77" y="145"/>
                    <a:pt x="174" y="139"/>
                    <a:pt x="169" y="131"/>
                  </a:cubicBezTo>
                  <a:cubicBezTo>
                    <a:pt x="165" y="125"/>
                    <a:pt x="162" y="120"/>
                    <a:pt x="159" y="116"/>
                  </a:cubicBezTo>
                  <a:cubicBezTo>
                    <a:pt x="158" y="115"/>
                    <a:pt x="158" y="114"/>
                    <a:pt x="158" y="114"/>
                  </a:cubicBezTo>
                  <a:cubicBezTo>
                    <a:pt x="157" y="113"/>
                    <a:pt x="157" y="112"/>
                    <a:pt x="156" y="111"/>
                  </a:cubicBezTo>
                  <a:cubicBezTo>
                    <a:pt x="156" y="110"/>
                    <a:pt x="155" y="110"/>
                    <a:pt x="155" y="109"/>
                  </a:cubicBezTo>
                  <a:cubicBezTo>
                    <a:pt x="155" y="108"/>
                    <a:pt x="154" y="108"/>
                    <a:pt x="154" y="107"/>
                  </a:cubicBezTo>
                  <a:cubicBezTo>
                    <a:pt x="142" y="94"/>
                    <a:pt x="134" y="85"/>
                    <a:pt x="130" y="81"/>
                  </a:cubicBezTo>
                  <a:cubicBezTo>
                    <a:pt x="125" y="74"/>
                    <a:pt x="123" y="64"/>
                    <a:pt x="123" y="49"/>
                  </a:cubicBezTo>
                  <a:cubicBezTo>
                    <a:pt x="123" y="43"/>
                    <a:pt x="125" y="35"/>
                    <a:pt x="129" y="26"/>
                  </a:cubicBezTo>
                  <a:cubicBezTo>
                    <a:pt x="129" y="24"/>
                    <a:pt x="129" y="24"/>
                    <a:pt x="129" y="24"/>
                  </a:cubicBezTo>
                  <a:cubicBezTo>
                    <a:pt x="130" y="23"/>
                    <a:pt x="130" y="22"/>
                    <a:pt x="131" y="21"/>
                  </a:cubicBezTo>
                  <a:cubicBezTo>
                    <a:pt x="134" y="13"/>
                    <a:pt x="134" y="10"/>
                    <a:pt x="134" y="9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4" y="6"/>
                    <a:pt x="133" y="6"/>
                    <a:pt x="131" y="8"/>
                  </a:cubicBezTo>
                  <a:cubicBezTo>
                    <a:pt x="128" y="12"/>
                    <a:pt x="123" y="15"/>
                    <a:pt x="118" y="17"/>
                  </a:cubicBezTo>
                  <a:cubicBezTo>
                    <a:pt x="118" y="18"/>
                    <a:pt x="118" y="18"/>
                    <a:pt x="117" y="18"/>
                  </a:cubicBezTo>
                  <a:cubicBezTo>
                    <a:pt x="112" y="20"/>
                    <a:pt x="106" y="22"/>
                    <a:pt x="100" y="24"/>
                  </a:cubicBezTo>
                  <a:cubicBezTo>
                    <a:pt x="94" y="25"/>
                    <a:pt x="86" y="28"/>
                    <a:pt x="78" y="32"/>
                  </a:cubicBezTo>
                  <a:cubicBezTo>
                    <a:pt x="70" y="36"/>
                    <a:pt x="64" y="42"/>
                    <a:pt x="61" y="51"/>
                  </a:cubicBezTo>
                  <a:cubicBezTo>
                    <a:pt x="57" y="59"/>
                    <a:pt x="53" y="69"/>
                    <a:pt x="48" y="80"/>
                  </a:cubicBezTo>
                  <a:cubicBezTo>
                    <a:pt x="44" y="91"/>
                    <a:pt x="37" y="100"/>
                    <a:pt x="29" y="108"/>
                  </a:cubicBezTo>
                  <a:cubicBezTo>
                    <a:pt x="21" y="115"/>
                    <a:pt x="16" y="122"/>
                    <a:pt x="13" y="129"/>
                  </a:cubicBezTo>
                  <a:cubicBezTo>
                    <a:pt x="8" y="138"/>
                    <a:pt x="6" y="148"/>
                    <a:pt x="6" y="158"/>
                  </a:cubicBezTo>
                  <a:cubicBezTo>
                    <a:pt x="6" y="164"/>
                    <a:pt x="6" y="170"/>
                    <a:pt x="7" y="175"/>
                  </a:cubicBezTo>
                  <a:cubicBezTo>
                    <a:pt x="7" y="177"/>
                    <a:pt x="6" y="178"/>
                    <a:pt x="4" y="179"/>
                  </a:cubicBezTo>
                  <a:cubicBezTo>
                    <a:pt x="4" y="179"/>
                    <a:pt x="4" y="179"/>
                    <a:pt x="4" y="179"/>
                  </a:cubicBezTo>
                  <a:close/>
                </a:path>
              </a:pathLst>
            </a:custGeom>
            <a:gradFill>
              <a:gsLst>
                <a:gs pos="0">
                  <a:srgbClr val="D70000"/>
                </a:gs>
                <a:gs pos="100000">
                  <a:srgbClr val="A20000"/>
                </a:gs>
              </a:gsLst>
              <a:path path="circl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163"/>
            <p:cNvSpPr>
              <a:spLocks/>
            </p:cNvSpPr>
            <p:nvPr/>
          </p:nvSpPr>
          <p:spPr bwMode="auto">
            <a:xfrm>
              <a:off x="2405063" y="-2103437"/>
              <a:ext cx="11113" cy="0"/>
            </a:xfrm>
            <a:custGeom>
              <a:avLst/>
              <a:gdLst>
                <a:gd name="T0" fmla="*/ 4 w 4"/>
                <a:gd name="T1" fmla="*/ 4 w 4"/>
                <a:gd name="T2" fmla="*/ 0 w 4"/>
                <a:gd name="T3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164"/>
            <p:cNvSpPr>
              <a:spLocks/>
            </p:cNvSpPr>
            <p:nvPr/>
          </p:nvSpPr>
          <p:spPr bwMode="auto">
            <a:xfrm>
              <a:off x="1860550" y="-2244725"/>
              <a:ext cx="596900" cy="195263"/>
            </a:xfrm>
            <a:custGeom>
              <a:avLst/>
              <a:gdLst>
                <a:gd name="T0" fmla="*/ 16 w 219"/>
                <a:gd name="T1" fmla="*/ 29 h 72"/>
                <a:gd name="T2" fmla="*/ 14 w 219"/>
                <a:gd name="T3" fmla="*/ 30 h 72"/>
                <a:gd name="T4" fmla="*/ 5 w 219"/>
                <a:gd name="T5" fmla="*/ 69 h 72"/>
                <a:gd name="T6" fmla="*/ 11 w 219"/>
                <a:gd name="T7" fmla="*/ 72 h 72"/>
                <a:gd name="T8" fmla="*/ 47 w 219"/>
                <a:gd name="T9" fmla="*/ 55 h 72"/>
                <a:gd name="T10" fmla="*/ 87 w 219"/>
                <a:gd name="T11" fmla="*/ 48 h 72"/>
                <a:gd name="T12" fmla="*/ 109 w 219"/>
                <a:gd name="T13" fmla="*/ 47 h 72"/>
                <a:gd name="T14" fmla="*/ 156 w 219"/>
                <a:gd name="T15" fmla="*/ 49 h 72"/>
                <a:gd name="T16" fmla="*/ 174 w 219"/>
                <a:gd name="T17" fmla="*/ 50 h 72"/>
                <a:gd name="T18" fmla="*/ 197 w 219"/>
                <a:gd name="T19" fmla="*/ 52 h 72"/>
                <a:gd name="T20" fmla="*/ 200 w 219"/>
                <a:gd name="T21" fmla="*/ 52 h 72"/>
                <a:gd name="T22" fmla="*/ 204 w 219"/>
                <a:gd name="T23" fmla="*/ 52 h 72"/>
                <a:gd name="T24" fmla="*/ 206 w 219"/>
                <a:gd name="T25" fmla="*/ 52 h 72"/>
                <a:gd name="T26" fmla="*/ 207 w 219"/>
                <a:gd name="T27" fmla="*/ 52 h 72"/>
                <a:gd name="T28" fmla="*/ 208 w 219"/>
                <a:gd name="T29" fmla="*/ 52 h 72"/>
                <a:gd name="T30" fmla="*/ 212 w 219"/>
                <a:gd name="T31" fmla="*/ 50 h 72"/>
                <a:gd name="T32" fmla="*/ 215 w 219"/>
                <a:gd name="T33" fmla="*/ 48 h 72"/>
                <a:gd name="T34" fmla="*/ 216 w 219"/>
                <a:gd name="T35" fmla="*/ 47 h 72"/>
                <a:gd name="T36" fmla="*/ 214 w 219"/>
                <a:gd name="T37" fmla="*/ 25 h 72"/>
                <a:gd name="T38" fmla="*/ 193 w 219"/>
                <a:gd name="T39" fmla="*/ 5 h 72"/>
                <a:gd name="T40" fmla="*/ 191 w 219"/>
                <a:gd name="T41" fmla="*/ 4 h 72"/>
                <a:gd name="T42" fmla="*/ 185 w 219"/>
                <a:gd name="T43" fmla="*/ 3 h 72"/>
                <a:gd name="T44" fmla="*/ 126 w 219"/>
                <a:gd name="T45" fmla="*/ 0 h 72"/>
                <a:gd name="T46" fmla="*/ 85 w 219"/>
                <a:gd name="T47" fmla="*/ 3 h 72"/>
                <a:gd name="T48" fmla="*/ 80 w 219"/>
                <a:gd name="T49" fmla="*/ 4 h 72"/>
                <a:gd name="T50" fmla="*/ 30 w 219"/>
                <a:gd name="T51" fmla="*/ 18 h 72"/>
                <a:gd name="T52" fmla="*/ 16 w 219"/>
                <a:gd name="T53" fmla="*/ 28 h 72"/>
                <a:gd name="T54" fmla="*/ 16 w 219"/>
                <a:gd name="T55" fmla="*/ 28 h 72"/>
                <a:gd name="T56" fmla="*/ 16 w 219"/>
                <a:gd name="T57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9" h="72">
                  <a:moveTo>
                    <a:pt x="16" y="29"/>
                  </a:moveTo>
                  <a:cubicBezTo>
                    <a:pt x="15" y="29"/>
                    <a:pt x="15" y="30"/>
                    <a:pt x="14" y="30"/>
                  </a:cubicBezTo>
                  <a:cubicBezTo>
                    <a:pt x="3" y="45"/>
                    <a:pt x="0" y="58"/>
                    <a:pt x="5" y="69"/>
                  </a:cubicBezTo>
                  <a:cubicBezTo>
                    <a:pt x="6" y="70"/>
                    <a:pt x="8" y="71"/>
                    <a:pt x="11" y="72"/>
                  </a:cubicBezTo>
                  <a:cubicBezTo>
                    <a:pt x="21" y="65"/>
                    <a:pt x="34" y="59"/>
                    <a:pt x="47" y="55"/>
                  </a:cubicBezTo>
                  <a:cubicBezTo>
                    <a:pt x="60" y="52"/>
                    <a:pt x="73" y="49"/>
                    <a:pt x="87" y="48"/>
                  </a:cubicBezTo>
                  <a:cubicBezTo>
                    <a:pt x="94" y="48"/>
                    <a:pt x="101" y="47"/>
                    <a:pt x="109" y="47"/>
                  </a:cubicBezTo>
                  <a:cubicBezTo>
                    <a:pt x="124" y="47"/>
                    <a:pt x="140" y="48"/>
                    <a:pt x="156" y="49"/>
                  </a:cubicBezTo>
                  <a:cubicBezTo>
                    <a:pt x="162" y="49"/>
                    <a:pt x="168" y="50"/>
                    <a:pt x="174" y="50"/>
                  </a:cubicBezTo>
                  <a:cubicBezTo>
                    <a:pt x="183" y="51"/>
                    <a:pt x="191" y="51"/>
                    <a:pt x="197" y="52"/>
                  </a:cubicBezTo>
                  <a:cubicBezTo>
                    <a:pt x="198" y="52"/>
                    <a:pt x="199" y="52"/>
                    <a:pt x="200" y="52"/>
                  </a:cubicBezTo>
                  <a:cubicBezTo>
                    <a:pt x="201" y="52"/>
                    <a:pt x="203" y="52"/>
                    <a:pt x="204" y="52"/>
                  </a:cubicBezTo>
                  <a:cubicBezTo>
                    <a:pt x="205" y="52"/>
                    <a:pt x="206" y="52"/>
                    <a:pt x="206" y="52"/>
                  </a:cubicBezTo>
                  <a:cubicBezTo>
                    <a:pt x="206" y="52"/>
                    <a:pt x="207" y="52"/>
                    <a:pt x="207" y="52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10" y="51"/>
                    <a:pt x="211" y="51"/>
                    <a:pt x="212" y="50"/>
                  </a:cubicBezTo>
                  <a:cubicBezTo>
                    <a:pt x="213" y="50"/>
                    <a:pt x="214" y="49"/>
                    <a:pt x="215" y="48"/>
                  </a:cubicBezTo>
                  <a:cubicBezTo>
                    <a:pt x="216" y="47"/>
                    <a:pt x="216" y="47"/>
                    <a:pt x="216" y="47"/>
                  </a:cubicBezTo>
                  <a:cubicBezTo>
                    <a:pt x="219" y="43"/>
                    <a:pt x="218" y="36"/>
                    <a:pt x="214" y="25"/>
                  </a:cubicBezTo>
                  <a:cubicBezTo>
                    <a:pt x="210" y="16"/>
                    <a:pt x="203" y="9"/>
                    <a:pt x="193" y="5"/>
                  </a:cubicBezTo>
                  <a:cubicBezTo>
                    <a:pt x="192" y="4"/>
                    <a:pt x="192" y="4"/>
                    <a:pt x="191" y="4"/>
                  </a:cubicBezTo>
                  <a:cubicBezTo>
                    <a:pt x="189" y="3"/>
                    <a:pt x="187" y="3"/>
                    <a:pt x="185" y="3"/>
                  </a:cubicBezTo>
                  <a:cubicBezTo>
                    <a:pt x="175" y="1"/>
                    <a:pt x="156" y="0"/>
                    <a:pt x="126" y="0"/>
                  </a:cubicBezTo>
                  <a:cubicBezTo>
                    <a:pt x="111" y="0"/>
                    <a:pt x="97" y="1"/>
                    <a:pt x="85" y="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60" y="7"/>
                    <a:pt x="43" y="12"/>
                    <a:pt x="30" y="18"/>
                  </a:cubicBezTo>
                  <a:cubicBezTo>
                    <a:pt x="25" y="21"/>
                    <a:pt x="20" y="24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159"/>
            <p:cNvSpPr>
              <a:spLocks/>
            </p:cNvSpPr>
            <p:nvPr/>
          </p:nvSpPr>
          <p:spPr bwMode="auto">
            <a:xfrm>
              <a:off x="2165350" y="-2730500"/>
              <a:ext cx="212725" cy="147638"/>
            </a:xfrm>
            <a:custGeom>
              <a:avLst/>
              <a:gdLst>
                <a:gd name="T0" fmla="*/ 42 w 78"/>
                <a:gd name="T1" fmla="*/ 51 h 54"/>
                <a:gd name="T2" fmla="*/ 12 w 78"/>
                <a:gd name="T3" fmla="*/ 37 h 54"/>
                <a:gd name="T4" fmla="*/ 42 w 78"/>
                <a:gd name="T5" fmla="*/ 5 h 54"/>
                <a:gd name="T6" fmla="*/ 42 w 78"/>
                <a:gd name="T7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54">
                  <a:moveTo>
                    <a:pt x="42" y="51"/>
                  </a:moveTo>
                  <a:cubicBezTo>
                    <a:pt x="42" y="51"/>
                    <a:pt x="19" y="54"/>
                    <a:pt x="12" y="37"/>
                  </a:cubicBezTo>
                  <a:cubicBezTo>
                    <a:pt x="12" y="37"/>
                    <a:pt x="0" y="0"/>
                    <a:pt x="42" y="5"/>
                  </a:cubicBezTo>
                  <a:cubicBezTo>
                    <a:pt x="42" y="5"/>
                    <a:pt x="78" y="26"/>
                    <a:pt x="42" y="5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" name="Group 8"/>
          <p:cNvGrpSpPr/>
          <p:nvPr/>
        </p:nvGrpSpPr>
        <p:grpSpPr>
          <a:xfrm rot="21352596">
            <a:off x="2589227" y="819804"/>
            <a:ext cx="406915" cy="473970"/>
            <a:chOff x="5765958" y="1463936"/>
            <a:chExt cx="241006" cy="280721"/>
          </a:xfrm>
          <a:effectLst>
            <a:outerShdw blurRad="63500" algn="ctr" rotWithShape="0">
              <a:prstClr val="black">
                <a:alpha val="92000"/>
              </a:prstClr>
            </a:outerShdw>
          </a:effectLst>
        </p:grpSpPr>
        <p:grpSp>
          <p:nvGrpSpPr>
            <p:cNvPr id="10" name="Group 5"/>
            <p:cNvGrpSpPr>
              <a:grpSpLocks noChangeAspect="1"/>
            </p:cNvGrpSpPr>
            <p:nvPr/>
          </p:nvGrpSpPr>
          <p:grpSpPr bwMode="auto">
            <a:xfrm>
              <a:off x="5765958" y="1463936"/>
              <a:ext cx="230425" cy="109149"/>
              <a:chOff x="-442" y="3491"/>
              <a:chExt cx="817" cy="387"/>
            </a:xfrm>
            <a:solidFill>
              <a:schemeClr val="bg1">
                <a:lumMod val="95000"/>
              </a:schemeClr>
            </a:solidFill>
            <a:effectLst/>
          </p:grpSpPr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370" y="3864"/>
                <a:ext cx="5" cy="14"/>
              </a:xfrm>
              <a:custGeom>
                <a:avLst/>
                <a:gdLst>
                  <a:gd name="T0" fmla="*/ 0 w 15"/>
                  <a:gd name="T1" fmla="*/ 1 h 35"/>
                  <a:gd name="T2" fmla="*/ 0 w 15"/>
                  <a:gd name="T3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35">
                    <a:moveTo>
                      <a:pt x="0" y="1"/>
                    </a:moveTo>
                    <a:cubicBezTo>
                      <a:pt x="15" y="35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 w="0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349" y="3652"/>
                <a:ext cx="1" cy="4"/>
              </a:xfrm>
              <a:custGeom>
                <a:avLst/>
                <a:gdLst>
                  <a:gd name="T0" fmla="*/ 2 w 3"/>
                  <a:gd name="T1" fmla="*/ 6 h 12"/>
                  <a:gd name="T2" fmla="*/ 3 w 3"/>
                  <a:gd name="T3" fmla="*/ 12 h 12"/>
                  <a:gd name="T4" fmla="*/ 2 w 3"/>
                  <a:gd name="T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2">
                    <a:moveTo>
                      <a:pt x="2" y="6"/>
                    </a:moveTo>
                    <a:cubicBezTo>
                      <a:pt x="2" y="9"/>
                      <a:pt x="3" y="11"/>
                      <a:pt x="3" y="12"/>
                    </a:cubicBezTo>
                    <a:cubicBezTo>
                      <a:pt x="3" y="10"/>
                      <a:pt x="0" y="0"/>
                      <a:pt x="2" y="6"/>
                    </a:cubicBezTo>
                    <a:close/>
                  </a:path>
                </a:pathLst>
              </a:custGeom>
              <a:grpFill/>
              <a:ln w="0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" name="Freeform 9"/>
              <p:cNvSpPr>
                <a:spLocks/>
              </p:cNvSpPr>
              <p:nvPr/>
            </p:nvSpPr>
            <p:spPr bwMode="auto">
              <a:xfrm>
                <a:off x="-442" y="3491"/>
                <a:ext cx="796" cy="266"/>
              </a:xfrm>
              <a:custGeom>
                <a:avLst/>
                <a:gdLst>
                  <a:gd name="T0" fmla="*/ 2016 w 2027"/>
                  <a:gd name="T1" fmla="*/ 414 h 675"/>
                  <a:gd name="T2" fmla="*/ 1913 w 2027"/>
                  <a:gd name="T3" fmla="*/ 423 h 675"/>
                  <a:gd name="T4" fmla="*/ 1707 w 2027"/>
                  <a:gd name="T5" fmla="*/ 380 h 675"/>
                  <a:gd name="T6" fmla="*/ 1385 w 2027"/>
                  <a:gd name="T7" fmla="*/ 94 h 675"/>
                  <a:gd name="T8" fmla="*/ 1192 w 2027"/>
                  <a:gd name="T9" fmla="*/ 32 h 675"/>
                  <a:gd name="T10" fmla="*/ 1089 w 2027"/>
                  <a:gd name="T11" fmla="*/ 23 h 675"/>
                  <a:gd name="T12" fmla="*/ 986 w 2027"/>
                  <a:gd name="T13" fmla="*/ 30 h 675"/>
                  <a:gd name="T14" fmla="*/ 600 w 2027"/>
                  <a:gd name="T15" fmla="*/ 122 h 675"/>
                  <a:gd name="T16" fmla="*/ 276 w 2027"/>
                  <a:gd name="T17" fmla="*/ 407 h 675"/>
                  <a:gd name="T18" fmla="*/ 107 w 2027"/>
                  <a:gd name="T19" fmla="*/ 424 h 675"/>
                  <a:gd name="T20" fmla="*/ 32 w 2027"/>
                  <a:gd name="T21" fmla="*/ 395 h 675"/>
                  <a:gd name="T22" fmla="*/ 34 w 2027"/>
                  <a:gd name="T23" fmla="*/ 478 h 675"/>
                  <a:gd name="T24" fmla="*/ 362 w 2027"/>
                  <a:gd name="T25" fmla="*/ 661 h 675"/>
                  <a:gd name="T26" fmla="*/ 548 w 2027"/>
                  <a:gd name="T27" fmla="*/ 664 h 675"/>
                  <a:gd name="T28" fmla="*/ 645 w 2027"/>
                  <a:gd name="T29" fmla="*/ 651 h 675"/>
                  <a:gd name="T30" fmla="*/ 717 w 2027"/>
                  <a:gd name="T31" fmla="*/ 641 h 675"/>
                  <a:gd name="T32" fmla="*/ 754 w 2027"/>
                  <a:gd name="T33" fmla="*/ 619 h 675"/>
                  <a:gd name="T34" fmla="*/ 834 w 2027"/>
                  <a:gd name="T35" fmla="*/ 607 h 675"/>
                  <a:gd name="T36" fmla="*/ 914 w 2027"/>
                  <a:gd name="T37" fmla="*/ 601 h 675"/>
                  <a:gd name="T38" fmla="*/ 995 w 2027"/>
                  <a:gd name="T39" fmla="*/ 543 h 675"/>
                  <a:gd name="T40" fmla="*/ 1120 w 2027"/>
                  <a:gd name="T41" fmla="*/ 604 h 675"/>
                  <a:gd name="T42" fmla="*/ 1187 w 2027"/>
                  <a:gd name="T43" fmla="*/ 613 h 675"/>
                  <a:gd name="T44" fmla="*/ 1256 w 2027"/>
                  <a:gd name="T45" fmla="*/ 628 h 675"/>
                  <a:gd name="T46" fmla="*/ 1296 w 2027"/>
                  <a:gd name="T47" fmla="*/ 653 h 675"/>
                  <a:gd name="T48" fmla="*/ 1342 w 2027"/>
                  <a:gd name="T49" fmla="*/ 650 h 675"/>
                  <a:gd name="T50" fmla="*/ 1424 w 2027"/>
                  <a:gd name="T51" fmla="*/ 668 h 675"/>
                  <a:gd name="T52" fmla="*/ 1493 w 2027"/>
                  <a:gd name="T53" fmla="*/ 647 h 675"/>
                  <a:gd name="T54" fmla="*/ 1810 w 2027"/>
                  <a:gd name="T55" fmla="*/ 637 h 675"/>
                  <a:gd name="T56" fmla="*/ 1949 w 2027"/>
                  <a:gd name="T57" fmla="*/ 547 h 675"/>
                  <a:gd name="T58" fmla="*/ 2016 w 2027"/>
                  <a:gd name="T59" fmla="*/ 41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27" h="675">
                    <a:moveTo>
                      <a:pt x="2016" y="414"/>
                    </a:moveTo>
                    <a:cubicBezTo>
                      <a:pt x="2002" y="361"/>
                      <a:pt x="1937" y="418"/>
                      <a:pt x="1913" y="423"/>
                    </a:cubicBezTo>
                    <a:cubicBezTo>
                      <a:pt x="1839" y="436"/>
                      <a:pt x="1769" y="422"/>
                      <a:pt x="1707" y="380"/>
                    </a:cubicBezTo>
                    <a:cubicBezTo>
                      <a:pt x="1587" y="298"/>
                      <a:pt x="1515" y="166"/>
                      <a:pt x="1385" y="94"/>
                    </a:cubicBezTo>
                    <a:cubicBezTo>
                      <a:pt x="1325" y="61"/>
                      <a:pt x="1260" y="43"/>
                      <a:pt x="1192" y="32"/>
                    </a:cubicBezTo>
                    <a:cubicBezTo>
                      <a:pt x="1158" y="26"/>
                      <a:pt x="1124" y="21"/>
                      <a:pt x="1089" y="23"/>
                    </a:cubicBezTo>
                    <a:cubicBezTo>
                      <a:pt x="1052" y="25"/>
                      <a:pt x="1023" y="39"/>
                      <a:pt x="986" y="30"/>
                    </a:cubicBezTo>
                    <a:cubicBezTo>
                      <a:pt x="863" y="0"/>
                      <a:pt x="702" y="52"/>
                      <a:pt x="600" y="122"/>
                    </a:cubicBezTo>
                    <a:cubicBezTo>
                      <a:pt x="482" y="204"/>
                      <a:pt x="409" y="345"/>
                      <a:pt x="276" y="407"/>
                    </a:cubicBezTo>
                    <a:cubicBezTo>
                      <a:pt x="227" y="430"/>
                      <a:pt x="159" y="440"/>
                      <a:pt x="107" y="424"/>
                    </a:cubicBezTo>
                    <a:cubicBezTo>
                      <a:pt x="83" y="417"/>
                      <a:pt x="59" y="384"/>
                      <a:pt x="32" y="395"/>
                    </a:cubicBezTo>
                    <a:cubicBezTo>
                      <a:pt x="0" y="408"/>
                      <a:pt x="24" y="458"/>
                      <a:pt x="34" y="478"/>
                    </a:cubicBezTo>
                    <a:cubicBezTo>
                      <a:pt x="92" y="599"/>
                      <a:pt x="235" y="657"/>
                      <a:pt x="362" y="661"/>
                    </a:cubicBezTo>
                    <a:cubicBezTo>
                      <a:pt x="426" y="663"/>
                      <a:pt x="486" y="644"/>
                      <a:pt x="548" y="664"/>
                    </a:cubicBezTo>
                    <a:cubicBezTo>
                      <a:pt x="580" y="674"/>
                      <a:pt x="615" y="667"/>
                      <a:pt x="645" y="651"/>
                    </a:cubicBezTo>
                    <a:cubicBezTo>
                      <a:pt x="668" y="639"/>
                      <a:pt x="686" y="662"/>
                      <a:pt x="717" y="641"/>
                    </a:cubicBezTo>
                    <a:cubicBezTo>
                      <a:pt x="729" y="633"/>
                      <a:pt x="738" y="620"/>
                      <a:pt x="754" y="619"/>
                    </a:cubicBezTo>
                    <a:cubicBezTo>
                      <a:pt x="782" y="618"/>
                      <a:pt x="807" y="617"/>
                      <a:pt x="834" y="607"/>
                    </a:cubicBezTo>
                    <a:cubicBezTo>
                      <a:pt x="860" y="598"/>
                      <a:pt x="887" y="609"/>
                      <a:pt x="914" y="601"/>
                    </a:cubicBezTo>
                    <a:cubicBezTo>
                      <a:pt x="946" y="590"/>
                      <a:pt x="973" y="568"/>
                      <a:pt x="995" y="543"/>
                    </a:cubicBezTo>
                    <a:cubicBezTo>
                      <a:pt x="1027" y="581"/>
                      <a:pt x="1068" y="607"/>
                      <a:pt x="1120" y="604"/>
                    </a:cubicBezTo>
                    <a:cubicBezTo>
                      <a:pt x="1143" y="603"/>
                      <a:pt x="1163" y="611"/>
                      <a:pt x="1187" y="613"/>
                    </a:cubicBezTo>
                    <a:cubicBezTo>
                      <a:pt x="1208" y="615"/>
                      <a:pt x="1240" y="611"/>
                      <a:pt x="1256" y="628"/>
                    </a:cubicBezTo>
                    <a:cubicBezTo>
                      <a:pt x="1267" y="638"/>
                      <a:pt x="1281" y="648"/>
                      <a:pt x="1296" y="653"/>
                    </a:cubicBezTo>
                    <a:cubicBezTo>
                      <a:pt x="1320" y="660"/>
                      <a:pt x="1321" y="638"/>
                      <a:pt x="1342" y="650"/>
                    </a:cubicBezTo>
                    <a:cubicBezTo>
                      <a:pt x="1366" y="664"/>
                      <a:pt x="1395" y="672"/>
                      <a:pt x="1424" y="668"/>
                    </a:cubicBezTo>
                    <a:cubicBezTo>
                      <a:pt x="1447" y="665"/>
                      <a:pt x="1469" y="643"/>
                      <a:pt x="1493" y="647"/>
                    </a:cubicBezTo>
                    <a:cubicBezTo>
                      <a:pt x="1597" y="664"/>
                      <a:pt x="1708" y="675"/>
                      <a:pt x="1810" y="637"/>
                    </a:cubicBezTo>
                    <a:cubicBezTo>
                      <a:pt x="1862" y="617"/>
                      <a:pt x="1911" y="587"/>
                      <a:pt x="1949" y="547"/>
                    </a:cubicBezTo>
                    <a:cubicBezTo>
                      <a:pt x="1977" y="518"/>
                      <a:pt x="2027" y="457"/>
                      <a:pt x="2016" y="414"/>
                    </a:cubicBezTo>
                    <a:close/>
                  </a:path>
                </a:pathLst>
              </a:custGeom>
              <a:grpFill/>
              <a:ln w="0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350" y="3656"/>
                <a:ext cx="1" cy="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5768078" y="1504447"/>
              <a:ext cx="238886" cy="240210"/>
            </a:xfrm>
            <a:custGeom>
              <a:avLst/>
              <a:gdLst>
                <a:gd name="T0" fmla="*/ 2091 w 2158"/>
                <a:gd name="T1" fmla="*/ 497 h 2012"/>
                <a:gd name="T2" fmla="*/ 2003 w 2158"/>
                <a:gd name="T3" fmla="*/ 57 h 2012"/>
                <a:gd name="T4" fmla="*/ 1861 w 2158"/>
                <a:gd name="T5" fmla="*/ 108 h 2012"/>
                <a:gd name="T6" fmla="*/ 1831 w 2158"/>
                <a:gd name="T7" fmla="*/ 270 h 2012"/>
                <a:gd name="T8" fmla="*/ 1767 w 2158"/>
                <a:gd name="T9" fmla="*/ 316 h 2012"/>
                <a:gd name="T10" fmla="*/ 1742 w 2158"/>
                <a:gd name="T11" fmla="*/ 410 h 2012"/>
                <a:gd name="T12" fmla="*/ 1632 w 2158"/>
                <a:gd name="T13" fmla="*/ 493 h 2012"/>
                <a:gd name="T14" fmla="*/ 1345 w 2158"/>
                <a:gd name="T15" fmla="*/ 537 h 2012"/>
                <a:gd name="T16" fmla="*/ 1284 w 2158"/>
                <a:gd name="T17" fmla="*/ 642 h 2012"/>
                <a:gd name="T18" fmla="*/ 1177 w 2158"/>
                <a:gd name="T19" fmla="*/ 675 h 2012"/>
                <a:gd name="T20" fmla="*/ 1194 w 2158"/>
                <a:gd name="T21" fmla="*/ 598 h 2012"/>
                <a:gd name="T22" fmla="*/ 1065 w 2158"/>
                <a:gd name="T23" fmla="*/ 534 h 2012"/>
                <a:gd name="T24" fmla="*/ 959 w 2158"/>
                <a:gd name="T25" fmla="*/ 676 h 2012"/>
                <a:gd name="T26" fmla="*/ 852 w 2158"/>
                <a:gd name="T27" fmla="*/ 614 h 2012"/>
                <a:gd name="T28" fmla="*/ 535 w 2158"/>
                <a:gd name="T29" fmla="*/ 507 h 2012"/>
                <a:gd name="T30" fmla="*/ 440 w 2158"/>
                <a:gd name="T31" fmla="*/ 468 h 2012"/>
                <a:gd name="T32" fmla="*/ 377 w 2158"/>
                <a:gd name="T33" fmla="*/ 382 h 2012"/>
                <a:gd name="T34" fmla="*/ 339 w 2158"/>
                <a:gd name="T35" fmla="*/ 311 h 2012"/>
                <a:gd name="T36" fmla="*/ 332 w 2158"/>
                <a:gd name="T37" fmla="*/ 207 h 2012"/>
                <a:gd name="T38" fmla="*/ 249 w 2158"/>
                <a:gd name="T39" fmla="*/ 23 h 2012"/>
                <a:gd name="T40" fmla="*/ 54 w 2158"/>
                <a:gd name="T41" fmla="*/ 306 h 2012"/>
                <a:gd name="T42" fmla="*/ 20 w 2158"/>
                <a:gd name="T43" fmla="*/ 421 h 2012"/>
                <a:gd name="T44" fmla="*/ 8 w 2158"/>
                <a:gd name="T45" fmla="*/ 615 h 2012"/>
                <a:gd name="T46" fmla="*/ 46 w 2158"/>
                <a:gd name="T47" fmla="*/ 705 h 2012"/>
                <a:gd name="T48" fmla="*/ 48 w 2158"/>
                <a:gd name="T49" fmla="*/ 816 h 2012"/>
                <a:gd name="T50" fmla="*/ 99 w 2158"/>
                <a:gd name="T51" fmla="*/ 912 h 2012"/>
                <a:gd name="T52" fmla="*/ 73 w 2158"/>
                <a:gd name="T53" fmla="*/ 1108 h 2012"/>
                <a:gd name="T54" fmla="*/ 119 w 2158"/>
                <a:gd name="T55" fmla="*/ 1179 h 2012"/>
                <a:gd name="T56" fmla="*/ 152 w 2158"/>
                <a:gd name="T57" fmla="*/ 1282 h 2012"/>
                <a:gd name="T58" fmla="*/ 290 w 2158"/>
                <a:gd name="T59" fmla="*/ 1486 h 2012"/>
                <a:gd name="T60" fmla="*/ 353 w 2158"/>
                <a:gd name="T61" fmla="*/ 1664 h 2012"/>
                <a:gd name="T62" fmla="*/ 460 w 2158"/>
                <a:gd name="T63" fmla="*/ 1805 h 2012"/>
                <a:gd name="T64" fmla="*/ 511 w 2158"/>
                <a:gd name="T65" fmla="*/ 1819 h 2012"/>
                <a:gd name="T66" fmla="*/ 605 w 2158"/>
                <a:gd name="T67" fmla="*/ 1881 h 2012"/>
                <a:gd name="T68" fmla="*/ 756 w 2158"/>
                <a:gd name="T69" fmla="*/ 1945 h 2012"/>
                <a:gd name="T70" fmla="*/ 878 w 2158"/>
                <a:gd name="T71" fmla="*/ 1967 h 2012"/>
                <a:gd name="T72" fmla="*/ 962 w 2158"/>
                <a:gd name="T73" fmla="*/ 1902 h 2012"/>
                <a:gd name="T74" fmla="*/ 1202 w 2158"/>
                <a:gd name="T75" fmla="*/ 1947 h 2012"/>
                <a:gd name="T76" fmla="*/ 1271 w 2158"/>
                <a:gd name="T77" fmla="*/ 1981 h 2012"/>
                <a:gd name="T78" fmla="*/ 1496 w 2158"/>
                <a:gd name="T79" fmla="*/ 1901 h 2012"/>
                <a:gd name="T80" fmla="*/ 1568 w 2158"/>
                <a:gd name="T81" fmla="*/ 1880 h 2012"/>
                <a:gd name="T82" fmla="*/ 1656 w 2158"/>
                <a:gd name="T83" fmla="*/ 1805 h 2012"/>
                <a:gd name="T84" fmla="*/ 1750 w 2158"/>
                <a:gd name="T85" fmla="*/ 1737 h 2012"/>
                <a:gd name="T86" fmla="*/ 1784 w 2158"/>
                <a:gd name="T87" fmla="*/ 1663 h 2012"/>
                <a:gd name="T88" fmla="*/ 1847 w 2158"/>
                <a:gd name="T89" fmla="*/ 1574 h 2012"/>
                <a:gd name="T90" fmla="*/ 1933 w 2158"/>
                <a:gd name="T91" fmla="*/ 1443 h 2012"/>
                <a:gd name="T92" fmla="*/ 2017 w 2158"/>
                <a:gd name="T93" fmla="*/ 1178 h 2012"/>
                <a:gd name="T94" fmla="*/ 2067 w 2158"/>
                <a:gd name="T95" fmla="*/ 1102 h 2012"/>
                <a:gd name="T96" fmla="*/ 2039 w 2158"/>
                <a:gd name="T97" fmla="*/ 913 h 2012"/>
                <a:gd name="T98" fmla="*/ 2102 w 2158"/>
                <a:gd name="T99" fmla="*/ 810 h 2012"/>
                <a:gd name="T100" fmla="*/ 2097 w 2158"/>
                <a:gd name="T101" fmla="*/ 722 h 2012"/>
                <a:gd name="T102" fmla="*/ 2110 w 2158"/>
                <a:gd name="T103" fmla="*/ 530 h 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58" h="2012">
                  <a:moveTo>
                    <a:pt x="2110" y="530"/>
                  </a:moveTo>
                  <a:cubicBezTo>
                    <a:pt x="2111" y="519"/>
                    <a:pt x="2098" y="505"/>
                    <a:pt x="2091" y="497"/>
                  </a:cubicBezTo>
                  <a:cubicBezTo>
                    <a:pt x="2158" y="483"/>
                    <a:pt x="2086" y="331"/>
                    <a:pt x="2081" y="301"/>
                  </a:cubicBezTo>
                  <a:cubicBezTo>
                    <a:pt x="2067" y="225"/>
                    <a:pt x="2065" y="112"/>
                    <a:pt x="2003" y="57"/>
                  </a:cubicBezTo>
                  <a:cubicBezTo>
                    <a:pt x="1977" y="33"/>
                    <a:pt x="1934" y="10"/>
                    <a:pt x="1898" y="18"/>
                  </a:cubicBezTo>
                  <a:cubicBezTo>
                    <a:pt x="1855" y="28"/>
                    <a:pt x="1865" y="75"/>
                    <a:pt x="1861" y="108"/>
                  </a:cubicBezTo>
                  <a:cubicBezTo>
                    <a:pt x="1857" y="146"/>
                    <a:pt x="1838" y="182"/>
                    <a:pt x="1809" y="207"/>
                  </a:cubicBezTo>
                  <a:cubicBezTo>
                    <a:pt x="1779" y="233"/>
                    <a:pt x="1780" y="285"/>
                    <a:pt x="1831" y="270"/>
                  </a:cubicBezTo>
                  <a:cubicBezTo>
                    <a:pt x="1827" y="291"/>
                    <a:pt x="1835" y="299"/>
                    <a:pt x="1812" y="306"/>
                  </a:cubicBezTo>
                  <a:cubicBezTo>
                    <a:pt x="1797" y="311"/>
                    <a:pt x="1782" y="315"/>
                    <a:pt x="1767" y="316"/>
                  </a:cubicBezTo>
                  <a:cubicBezTo>
                    <a:pt x="1747" y="319"/>
                    <a:pt x="1717" y="331"/>
                    <a:pt x="1728" y="357"/>
                  </a:cubicBezTo>
                  <a:cubicBezTo>
                    <a:pt x="1737" y="379"/>
                    <a:pt x="1785" y="389"/>
                    <a:pt x="1742" y="410"/>
                  </a:cubicBezTo>
                  <a:cubicBezTo>
                    <a:pt x="1714" y="424"/>
                    <a:pt x="1693" y="432"/>
                    <a:pt x="1696" y="468"/>
                  </a:cubicBezTo>
                  <a:cubicBezTo>
                    <a:pt x="1670" y="454"/>
                    <a:pt x="1630" y="452"/>
                    <a:pt x="1632" y="493"/>
                  </a:cubicBezTo>
                  <a:cubicBezTo>
                    <a:pt x="1632" y="507"/>
                    <a:pt x="1583" y="510"/>
                    <a:pt x="1572" y="512"/>
                  </a:cubicBezTo>
                  <a:cubicBezTo>
                    <a:pt x="1497" y="526"/>
                    <a:pt x="1421" y="533"/>
                    <a:pt x="1345" y="537"/>
                  </a:cubicBezTo>
                  <a:cubicBezTo>
                    <a:pt x="1315" y="538"/>
                    <a:pt x="1286" y="546"/>
                    <a:pt x="1277" y="578"/>
                  </a:cubicBezTo>
                  <a:cubicBezTo>
                    <a:pt x="1268" y="608"/>
                    <a:pt x="1300" y="614"/>
                    <a:pt x="1284" y="642"/>
                  </a:cubicBezTo>
                  <a:cubicBezTo>
                    <a:pt x="1278" y="653"/>
                    <a:pt x="1263" y="688"/>
                    <a:pt x="1250" y="692"/>
                  </a:cubicBezTo>
                  <a:cubicBezTo>
                    <a:pt x="1230" y="699"/>
                    <a:pt x="1188" y="699"/>
                    <a:pt x="1177" y="675"/>
                  </a:cubicBezTo>
                  <a:cubicBezTo>
                    <a:pt x="1193" y="669"/>
                    <a:pt x="1207" y="662"/>
                    <a:pt x="1206" y="642"/>
                  </a:cubicBezTo>
                  <a:cubicBezTo>
                    <a:pt x="1205" y="627"/>
                    <a:pt x="1198" y="613"/>
                    <a:pt x="1194" y="598"/>
                  </a:cubicBezTo>
                  <a:cubicBezTo>
                    <a:pt x="1192" y="587"/>
                    <a:pt x="1200" y="578"/>
                    <a:pt x="1197" y="566"/>
                  </a:cubicBezTo>
                  <a:cubicBezTo>
                    <a:pt x="1186" y="525"/>
                    <a:pt x="1097" y="536"/>
                    <a:pt x="1065" y="534"/>
                  </a:cubicBezTo>
                  <a:cubicBezTo>
                    <a:pt x="1038" y="533"/>
                    <a:pt x="915" y="527"/>
                    <a:pt x="939" y="586"/>
                  </a:cubicBezTo>
                  <a:cubicBezTo>
                    <a:pt x="934" y="624"/>
                    <a:pt x="920" y="651"/>
                    <a:pt x="959" y="676"/>
                  </a:cubicBezTo>
                  <a:cubicBezTo>
                    <a:pt x="940" y="695"/>
                    <a:pt x="907" y="704"/>
                    <a:pt x="883" y="688"/>
                  </a:cubicBezTo>
                  <a:cubicBezTo>
                    <a:pt x="863" y="675"/>
                    <a:pt x="839" y="632"/>
                    <a:pt x="852" y="614"/>
                  </a:cubicBezTo>
                  <a:cubicBezTo>
                    <a:pt x="903" y="539"/>
                    <a:pt x="774" y="536"/>
                    <a:pt x="739" y="533"/>
                  </a:cubicBezTo>
                  <a:cubicBezTo>
                    <a:pt x="671" y="528"/>
                    <a:pt x="602" y="520"/>
                    <a:pt x="535" y="507"/>
                  </a:cubicBezTo>
                  <a:cubicBezTo>
                    <a:pt x="504" y="500"/>
                    <a:pt x="511" y="498"/>
                    <a:pt x="500" y="472"/>
                  </a:cubicBezTo>
                  <a:cubicBezTo>
                    <a:pt x="488" y="447"/>
                    <a:pt x="457" y="460"/>
                    <a:pt x="440" y="468"/>
                  </a:cubicBezTo>
                  <a:cubicBezTo>
                    <a:pt x="443" y="439"/>
                    <a:pt x="435" y="426"/>
                    <a:pt x="408" y="417"/>
                  </a:cubicBezTo>
                  <a:cubicBezTo>
                    <a:pt x="377" y="405"/>
                    <a:pt x="387" y="404"/>
                    <a:pt x="377" y="382"/>
                  </a:cubicBezTo>
                  <a:cubicBezTo>
                    <a:pt x="402" y="373"/>
                    <a:pt x="426" y="341"/>
                    <a:pt x="394" y="323"/>
                  </a:cubicBezTo>
                  <a:cubicBezTo>
                    <a:pt x="377" y="315"/>
                    <a:pt x="356" y="315"/>
                    <a:pt x="339" y="311"/>
                  </a:cubicBezTo>
                  <a:cubicBezTo>
                    <a:pt x="306" y="302"/>
                    <a:pt x="311" y="300"/>
                    <a:pt x="305" y="269"/>
                  </a:cubicBezTo>
                  <a:cubicBezTo>
                    <a:pt x="355" y="278"/>
                    <a:pt x="361" y="240"/>
                    <a:pt x="332" y="207"/>
                  </a:cubicBezTo>
                  <a:cubicBezTo>
                    <a:pt x="307" y="178"/>
                    <a:pt x="276" y="158"/>
                    <a:pt x="276" y="116"/>
                  </a:cubicBezTo>
                  <a:cubicBezTo>
                    <a:pt x="275" y="86"/>
                    <a:pt x="281" y="41"/>
                    <a:pt x="249" y="23"/>
                  </a:cubicBezTo>
                  <a:cubicBezTo>
                    <a:pt x="206" y="0"/>
                    <a:pt x="153" y="30"/>
                    <a:pt x="125" y="64"/>
                  </a:cubicBezTo>
                  <a:cubicBezTo>
                    <a:pt x="69" y="130"/>
                    <a:pt x="69" y="225"/>
                    <a:pt x="54" y="306"/>
                  </a:cubicBezTo>
                  <a:cubicBezTo>
                    <a:pt x="49" y="333"/>
                    <a:pt x="44" y="348"/>
                    <a:pt x="33" y="374"/>
                  </a:cubicBezTo>
                  <a:cubicBezTo>
                    <a:pt x="26" y="389"/>
                    <a:pt x="21" y="405"/>
                    <a:pt x="20" y="421"/>
                  </a:cubicBezTo>
                  <a:cubicBezTo>
                    <a:pt x="19" y="440"/>
                    <a:pt x="18" y="499"/>
                    <a:pt x="48" y="498"/>
                  </a:cubicBezTo>
                  <a:cubicBezTo>
                    <a:pt x="24" y="536"/>
                    <a:pt x="7" y="567"/>
                    <a:pt x="8" y="615"/>
                  </a:cubicBezTo>
                  <a:cubicBezTo>
                    <a:pt x="9" y="633"/>
                    <a:pt x="10" y="662"/>
                    <a:pt x="24" y="676"/>
                  </a:cubicBezTo>
                  <a:cubicBezTo>
                    <a:pt x="40" y="693"/>
                    <a:pt x="51" y="675"/>
                    <a:pt x="46" y="705"/>
                  </a:cubicBezTo>
                  <a:cubicBezTo>
                    <a:pt x="41" y="731"/>
                    <a:pt x="0" y="792"/>
                    <a:pt x="33" y="812"/>
                  </a:cubicBezTo>
                  <a:cubicBezTo>
                    <a:pt x="37" y="815"/>
                    <a:pt x="42" y="816"/>
                    <a:pt x="48" y="816"/>
                  </a:cubicBezTo>
                  <a:cubicBezTo>
                    <a:pt x="46" y="835"/>
                    <a:pt x="47" y="855"/>
                    <a:pt x="51" y="874"/>
                  </a:cubicBezTo>
                  <a:cubicBezTo>
                    <a:pt x="56" y="896"/>
                    <a:pt x="70" y="929"/>
                    <a:pt x="99" y="912"/>
                  </a:cubicBezTo>
                  <a:cubicBezTo>
                    <a:pt x="86" y="964"/>
                    <a:pt x="59" y="1003"/>
                    <a:pt x="60" y="1059"/>
                  </a:cubicBezTo>
                  <a:cubicBezTo>
                    <a:pt x="60" y="1076"/>
                    <a:pt x="62" y="1095"/>
                    <a:pt x="73" y="1108"/>
                  </a:cubicBezTo>
                  <a:cubicBezTo>
                    <a:pt x="86" y="1123"/>
                    <a:pt x="101" y="1111"/>
                    <a:pt x="109" y="1128"/>
                  </a:cubicBezTo>
                  <a:cubicBezTo>
                    <a:pt x="118" y="1144"/>
                    <a:pt x="104" y="1164"/>
                    <a:pt x="119" y="1179"/>
                  </a:cubicBezTo>
                  <a:cubicBezTo>
                    <a:pt x="121" y="1189"/>
                    <a:pt x="139" y="1176"/>
                    <a:pt x="124" y="1193"/>
                  </a:cubicBezTo>
                  <a:cubicBezTo>
                    <a:pt x="126" y="1206"/>
                    <a:pt x="99" y="1302"/>
                    <a:pt x="152" y="1282"/>
                  </a:cubicBezTo>
                  <a:cubicBezTo>
                    <a:pt x="152" y="1335"/>
                    <a:pt x="167" y="1385"/>
                    <a:pt x="194" y="1430"/>
                  </a:cubicBezTo>
                  <a:cubicBezTo>
                    <a:pt x="204" y="1447"/>
                    <a:pt x="269" y="1542"/>
                    <a:pt x="290" y="1486"/>
                  </a:cubicBezTo>
                  <a:cubicBezTo>
                    <a:pt x="293" y="1507"/>
                    <a:pt x="251" y="1576"/>
                    <a:pt x="298" y="1576"/>
                  </a:cubicBezTo>
                  <a:cubicBezTo>
                    <a:pt x="298" y="1576"/>
                    <a:pt x="303" y="1702"/>
                    <a:pt x="353" y="1664"/>
                  </a:cubicBezTo>
                  <a:cubicBezTo>
                    <a:pt x="364" y="1704"/>
                    <a:pt x="385" y="1742"/>
                    <a:pt x="414" y="1772"/>
                  </a:cubicBezTo>
                  <a:cubicBezTo>
                    <a:pt x="427" y="1786"/>
                    <a:pt x="442" y="1800"/>
                    <a:pt x="460" y="1805"/>
                  </a:cubicBezTo>
                  <a:cubicBezTo>
                    <a:pt x="466" y="1808"/>
                    <a:pt x="473" y="1808"/>
                    <a:pt x="479" y="1805"/>
                  </a:cubicBezTo>
                  <a:cubicBezTo>
                    <a:pt x="498" y="1797"/>
                    <a:pt x="495" y="1803"/>
                    <a:pt x="511" y="1819"/>
                  </a:cubicBezTo>
                  <a:cubicBezTo>
                    <a:pt x="526" y="1835"/>
                    <a:pt x="538" y="1855"/>
                    <a:pt x="554" y="1870"/>
                  </a:cubicBezTo>
                  <a:cubicBezTo>
                    <a:pt x="574" y="1890"/>
                    <a:pt x="589" y="1870"/>
                    <a:pt x="605" y="1881"/>
                  </a:cubicBezTo>
                  <a:cubicBezTo>
                    <a:pt x="621" y="1892"/>
                    <a:pt x="701" y="1941"/>
                    <a:pt x="696" y="1889"/>
                  </a:cubicBezTo>
                  <a:cubicBezTo>
                    <a:pt x="720" y="1903"/>
                    <a:pt x="733" y="1929"/>
                    <a:pt x="756" y="1945"/>
                  </a:cubicBezTo>
                  <a:cubicBezTo>
                    <a:pt x="781" y="1963"/>
                    <a:pt x="816" y="1984"/>
                    <a:pt x="848" y="1984"/>
                  </a:cubicBezTo>
                  <a:cubicBezTo>
                    <a:pt x="860" y="1984"/>
                    <a:pt x="873" y="1979"/>
                    <a:pt x="878" y="1967"/>
                  </a:cubicBezTo>
                  <a:cubicBezTo>
                    <a:pt x="885" y="1952"/>
                    <a:pt x="899" y="1958"/>
                    <a:pt x="915" y="1956"/>
                  </a:cubicBezTo>
                  <a:cubicBezTo>
                    <a:pt x="940" y="1951"/>
                    <a:pt x="985" y="1936"/>
                    <a:pt x="962" y="1902"/>
                  </a:cubicBezTo>
                  <a:cubicBezTo>
                    <a:pt x="1031" y="1884"/>
                    <a:pt x="1102" y="1884"/>
                    <a:pt x="1171" y="1901"/>
                  </a:cubicBezTo>
                  <a:cubicBezTo>
                    <a:pt x="1150" y="1923"/>
                    <a:pt x="1186" y="1941"/>
                    <a:pt x="1202" y="1947"/>
                  </a:cubicBezTo>
                  <a:cubicBezTo>
                    <a:pt x="1215" y="1952"/>
                    <a:pt x="1230" y="1957"/>
                    <a:pt x="1244" y="1958"/>
                  </a:cubicBezTo>
                  <a:cubicBezTo>
                    <a:pt x="1262" y="1959"/>
                    <a:pt x="1254" y="1972"/>
                    <a:pt x="1271" y="1981"/>
                  </a:cubicBezTo>
                  <a:cubicBezTo>
                    <a:pt x="1331" y="2012"/>
                    <a:pt x="1402" y="1915"/>
                    <a:pt x="1439" y="1889"/>
                  </a:cubicBezTo>
                  <a:cubicBezTo>
                    <a:pt x="1437" y="1923"/>
                    <a:pt x="1478" y="1910"/>
                    <a:pt x="1496" y="1901"/>
                  </a:cubicBezTo>
                  <a:cubicBezTo>
                    <a:pt x="1508" y="1896"/>
                    <a:pt x="1520" y="1889"/>
                    <a:pt x="1531" y="1881"/>
                  </a:cubicBezTo>
                  <a:cubicBezTo>
                    <a:pt x="1546" y="1871"/>
                    <a:pt x="1550" y="1889"/>
                    <a:pt x="1568" y="1880"/>
                  </a:cubicBezTo>
                  <a:cubicBezTo>
                    <a:pt x="1593" y="1868"/>
                    <a:pt x="1607" y="1833"/>
                    <a:pt x="1628" y="1814"/>
                  </a:cubicBezTo>
                  <a:cubicBezTo>
                    <a:pt x="1644" y="1800"/>
                    <a:pt x="1638" y="1798"/>
                    <a:pt x="1656" y="1805"/>
                  </a:cubicBezTo>
                  <a:cubicBezTo>
                    <a:pt x="1670" y="1811"/>
                    <a:pt x="1685" y="1802"/>
                    <a:pt x="1696" y="1795"/>
                  </a:cubicBezTo>
                  <a:cubicBezTo>
                    <a:pt x="1718" y="1780"/>
                    <a:pt x="1736" y="1759"/>
                    <a:pt x="1750" y="1737"/>
                  </a:cubicBezTo>
                  <a:cubicBezTo>
                    <a:pt x="1759" y="1724"/>
                    <a:pt x="1766" y="1709"/>
                    <a:pt x="1772" y="1694"/>
                  </a:cubicBezTo>
                  <a:cubicBezTo>
                    <a:pt x="1777" y="1684"/>
                    <a:pt x="1780" y="1673"/>
                    <a:pt x="1784" y="1663"/>
                  </a:cubicBezTo>
                  <a:cubicBezTo>
                    <a:pt x="1793" y="1668"/>
                    <a:pt x="1803" y="1669"/>
                    <a:pt x="1812" y="1665"/>
                  </a:cubicBezTo>
                  <a:cubicBezTo>
                    <a:pt x="1849" y="1648"/>
                    <a:pt x="1821" y="1590"/>
                    <a:pt x="1847" y="1574"/>
                  </a:cubicBezTo>
                  <a:cubicBezTo>
                    <a:pt x="1885" y="1550"/>
                    <a:pt x="1834" y="1512"/>
                    <a:pt x="1844" y="1487"/>
                  </a:cubicBezTo>
                  <a:cubicBezTo>
                    <a:pt x="1857" y="1548"/>
                    <a:pt x="1921" y="1460"/>
                    <a:pt x="1933" y="1443"/>
                  </a:cubicBezTo>
                  <a:cubicBezTo>
                    <a:pt x="1966" y="1392"/>
                    <a:pt x="1985" y="1342"/>
                    <a:pt x="1984" y="1281"/>
                  </a:cubicBezTo>
                  <a:cubicBezTo>
                    <a:pt x="2048" y="1298"/>
                    <a:pt x="2004" y="1193"/>
                    <a:pt x="2017" y="1178"/>
                  </a:cubicBezTo>
                  <a:cubicBezTo>
                    <a:pt x="2033" y="1161"/>
                    <a:pt x="2015" y="1144"/>
                    <a:pt x="2026" y="1128"/>
                  </a:cubicBezTo>
                  <a:cubicBezTo>
                    <a:pt x="2035" y="1112"/>
                    <a:pt x="2056" y="1122"/>
                    <a:pt x="2067" y="1102"/>
                  </a:cubicBezTo>
                  <a:cubicBezTo>
                    <a:pt x="2076" y="1085"/>
                    <a:pt x="2076" y="1063"/>
                    <a:pt x="2075" y="1044"/>
                  </a:cubicBezTo>
                  <a:cubicBezTo>
                    <a:pt x="2073" y="995"/>
                    <a:pt x="2056" y="958"/>
                    <a:pt x="2039" y="913"/>
                  </a:cubicBezTo>
                  <a:cubicBezTo>
                    <a:pt x="2083" y="934"/>
                    <a:pt x="2088" y="860"/>
                    <a:pt x="2089" y="835"/>
                  </a:cubicBezTo>
                  <a:cubicBezTo>
                    <a:pt x="2082" y="818"/>
                    <a:pt x="2086" y="810"/>
                    <a:pt x="2102" y="810"/>
                  </a:cubicBezTo>
                  <a:cubicBezTo>
                    <a:pt x="2111" y="804"/>
                    <a:pt x="2116" y="795"/>
                    <a:pt x="2117" y="784"/>
                  </a:cubicBezTo>
                  <a:cubicBezTo>
                    <a:pt x="2119" y="762"/>
                    <a:pt x="2105" y="742"/>
                    <a:pt x="2097" y="722"/>
                  </a:cubicBezTo>
                  <a:cubicBezTo>
                    <a:pt x="2079" y="681"/>
                    <a:pt x="2118" y="683"/>
                    <a:pt x="2125" y="645"/>
                  </a:cubicBezTo>
                  <a:cubicBezTo>
                    <a:pt x="2131" y="606"/>
                    <a:pt x="2126" y="567"/>
                    <a:pt x="2110" y="53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56" name="Group 2055"/>
          <p:cNvGrpSpPr/>
          <p:nvPr/>
        </p:nvGrpSpPr>
        <p:grpSpPr>
          <a:xfrm>
            <a:off x="3132760" y="2286946"/>
            <a:ext cx="488950" cy="544513"/>
            <a:chOff x="7856538" y="3967481"/>
            <a:chExt cx="488950" cy="544513"/>
          </a:xfrm>
        </p:grpSpPr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7856538" y="4034156"/>
              <a:ext cx="452438" cy="477838"/>
            </a:xfrm>
            <a:custGeom>
              <a:avLst/>
              <a:gdLst>
                <a:gd name="T0" fmla="*/ 132 w 328"/>
                <a:gd name="T1" fmla="*/ 10 h 347"/>
                <a:gd name="T2" fmla="*/ 99 w 328"/>
                <a:gd name="T3" fmla="*/ 64 h 347"/>
                <a:gd name="T4" fmla="*/ 40 w 328"/>
                <a:gd name="T5" fmla="*/ 98 h 347"/>
                <a:gd name="T6" fmla="*/ 40 w 328"/>
                <a:gd name="T7" fmla="*/ 142 h 347"/>
                <a:gd name="T8" fmla="*/ 100 w 328"/>
                <a:gd name="T9" fmla="*/ 154 h 347"/>
                <a:gd name="T10" fmla="*/ 50 w 328"/>
                <a:gd name="T11" fmla="*/ 261 h 347"/>
                <a:gd name="T12" fmla="*/ 178 w 328"/>
                <a:gd name="T13" fmla="*/ 337 h 347"/>
                <a:gd name="T14" fmla="*/ 288 w 328"/>
                <a:gd name="T15" fmla="*/ 191 h 347"/>
                <a:gd name="T16" fmla="*/ 328 w 328"/>
                <a:gd name="T17" fmla="*/ 66 h 347"/>
                <a:gd name="T18" fmla="*/ 132 w 328"/>
                <a:gd name="T19" fmla="*/ 1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8" h="347">
                  <a:moveTo>
                    <a:pt x="132" y="10"/>
                  </a:moveTo>
                  <a:cubicBezTo>
                    <a:pt x="132" y="10"/>
                    <a:pt x="116" y="54"/>
                    <a:pt x="99" y="64"/>
                  </a:cubicBezTo>
                  <a:cubicBezTo>
                    <a:pt x="83" y="73"/>
                    <a:pt x="52" y="97"/>
                    <a:pt x="40" y="98"/>
                  </a:cubicBezTo>
                  <a:cubicBezTo>
                    <a:pt x="29" y="100"/>
                    <a:pt x="0" y="129"/>
                    <a:pt x="40" y="142"/>
                  </a:cubicBezTo>
                  <a:cubicBezTo>
                    <a:pt x="81" y="154"/>
                    <a:pt x="103" y="129"/>
                    <a:pt x="100" y="154"/>
                  </a:cubicBezTo>
                  <a:cubicBezTo>
                    <a:pt x="97" y="179"/>
                    <a:pt x="45" y="208"/>
                    <a:pt x="50" y="261"/>
                  </a:cubicBezTo>
                  <a:cubicBezTo>
                    <a:pt x="54" y="315"/>
                    <a:pt x="119" y="347"/>
                    <a:pt x="178" y="337"/>
                  </a:cubicBezTo>
                  <a:cubicBezTo>
                    <a:pt x="238" y="327"/>
                    <a:pt x="265" y="271"/>
                    <a:pt x="288" y="191"/>
                  </a:cubicBezTo>
                  <a:cubicBezTo>
                    <a:pt x="312" y="110"/>
                    <a:pt x="328" y="72"/>
                    <a:pt x="328" y="66"/>
                  </a:cubicBezTo>
                  <a:cubicBezTo>
                    <a:pt x="328" y="61"/>
                    <a:pt x="171" y="0"/>
                    <a:pt x="132" y="1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8021638" y="3967481"/>
              <a:ext cx="323850" cy="176213"/>
            </a:xfrm>
            <a:custGeom>
              <a:avLst/>
              <a:gdLst>
                <a:gd name="T0" fmla="*/ 44 w 235"/>
                <a:gd name="T1" fmla="*/ 0 h 128"/>
                <a:gd name="T2" fmla="*/ 17 w 235"/>
                <a:gd name="T3" fmla="*/ 11 h 128"/>
                <a:gd name="T4" fmla="*/ 0 w 235"/>
                <a:gd name="T5" fmla="*/ 60 h 128"/>
                <a:gd name="T6" fmla="*/ 7 w 235"/>
                <a:gd name="T7" fmla="*/ 70 h 128"/>
                <a:gd name="T8" fmla="*/ 21 w 235"/>
                <a:gd name="T9" fmla="*/ 64 h 128"/>
                <a:gd name="T10" fmla="*/ 171 w 235"/>
                <a:gd name="T11" fmla="*/ 107 h 128"/>
                <a:gd name="T12" fmla="*/ 205 w 235"/>
                <a:gd name="T13" fmla="*/ 126 h 128"/>
                <a:gd name="T14" fmla="*/ 216 w 235"/>
                <a:gd name="T15" fmla="*/ 124 h 128"/>
                <a:gd name="T16" fmla="*/ 233 w 235"/>
                <a:gd name="T17" fmla="*/ 71 h 128"/>
                <a:gd name="T18" fmla="*/ 190 w 235"/>
                <a:gd name="T19" fmla="*/ 36 h 128"/>
                <a:gd name="T20" fmla="*/ 44 w 235"/>
                <a:gd name="T2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5" h="128">
                  <a:moveTo>
                    <a:pt x="44" y="0"/>
                  </a:moveTo>
                  <a:cubicBezTo>
                    <a:pt x="41" y="0"/>
                    <a:pt x="24" y="2"/>
                    <a:pt x="17" y="11"/>
                  </a:cubicBezTo>
                  <a:cubicBezTo>
                    <a:pt x="10" y="20"/>
                    <a:pt x="0" y="53"/>
                    <a:pt x="0" y="60"/>
                  </a:cubicBezTo>
                  <a:cubicBezTo>
                    <a:pt x="0" y="66"/>
                    <a:pt x="7" y="70"/>
                    <a:pt x="7" y="70"/>
                  </a:cubicBezTo>
                  <a:cubicBezTo>
                    <a:pt x="7" y="70"/>
                    <a:pt x="11" y="65"/>
                    <a:pt x="21" y="64"/>
                  </a:cubicBezTo>
                  <a:cubicBezTo>
                    <a:pt x="30" y="64"/>
                    <a:pt x="138" y="92"/>
                    <a:pt x="171" y="107"/>
                  </a:cubicBezTo>
                  <a:cubicBezTo>
                    <a:pt x="204" y="122"/>
                    <a:pt x="205" y="126"/>
                    <a:pt x="205" y="126"/>
                  </a:cubicBezTo>
                  <a:cubicBezTo>
                    <a:pt x="205" y="126"/>
                    <a:pt x="209" y="128"/>
                    <a:pt x="216" y="124"/>
                  </a:cubicBezTo>
                  <a:cubicBezTo>
                    <a:pt x="223" y="120"/>
                    <a:pt x="232" y="77"/>
                    <a:pt x="233" y="71"/>
                  </a:cubicBezTo>
                  <a:cubicBezTo>
                    <a:pt x="235" y="64"/>
                    <a:pt x="219" y="54"/>
                    <a:pt x="190" y="36"/>
                  </a:cubicBezTo>
                  <a:cubicBezTo>
                    <a:pt x="160" y="19"/>
                    <a:pt x="98" y="2"/>
                    <a:pt x="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57" name="Group 2056"/>
          <p:cNvGrpSpPr/>
          <p:nvPr/>
        </p:nvGrpSpPr>
        <p:grpSpPr>
          <a:xfrm rot="20680097">
            <a:off x="2166593" y="2454272"/>
            <a:ext cx="422275" cy="569912"/>
            <a:chOff x="7421563" y="3603944"/>
            <a:chExt cx="422275" cy="569912"/>
          </a:xfrm>
        </p:grpSpPr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7421563" y="3678556"/>
              <a:ext cx="422275" cy="495300"/>
            </a:xfrm>
            <a:custGeom>
              <a:avLst/>
              <a:gdLst>
                <a:gd name="T0" fmla="*/ 259 w 306"/>
                <a:gd name="T1" fmla="*/ 62 h 360"/>
                <a:gd name="T2" fmla="*/ 258 w 306"/>
                <a:gd name="T3" fmla="*/ 124 h 360"/>
                <a:gd name="T4" fmla="*/ 289 w 306"/>
                <a:gd name="T5" fmla="*/ 185 h 360"/>
                <a:gd name="T6" fmla="*/ 265 w 306"/>
                <a:gd name="T7" fmla="*/ 222 h 360"/>
                <a:gd name="T8" fmla="*/ 209 w 306"/>
                <a:gd name="T9" fmla="*/ 200 h 360"/>
                <a:gd name="T10" fmla="*/ 194 w 306"/>
                <a:gd name="T11" fmla="*/ 317 h 360"/>
                <a:gd name="T12" fmla="*/ 45 w 306"/>
                <a:gd name="T13" fmla="*/ 313 h 360"/>
                <a:gd name="T14" fmla="*/ 30 w 306"/>
                <a:gd name="T15" fmla="*/ 130 h 360"/>
                <a:gd name="T16" fmla="*/ 63 w 306"/>
                <a:gd name="T17" fmla="*/ 4 h 360"/>
                <a:gd name="T18" fmla="*/ 259 w 306"/>
                <a:gd name="T19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360">
                  <a:moveTo>
                    <a:pt x="259" y="62"/>
                  </a:moveTo>
                  <a:cubicBezTo>
                    <a:pt x="259" y="62"/>
                    <a:pt x="249" y="107"/>
                    <a:pt x="258" y="124"/>
                  </a:cubicBezTo>
                  <a:cubicBezTo>
                    <a:pt x="266" y="141"/>
                    <a:pt x="280" y="177"/>
                    <a:pt x="289" y="185"/>
                  </a:cubicBezTo>
                  <a:cubicBezTo>
                    <a:pt x="297" y="193"/>
                    <a:pt x="306" y="232"/>
                    <a:pt x="265" y="222"/>
                  </a:cubicBezTo>
                  <a:cubicBezTo>
                    <a:pt x="225" y="211"/>
                    <a:pt x="220" y="177"/>
                    <a:pt x="209" y="200"/>
                  </a:cubicBezTo>
                  <a:cubicBezTo>
                    <a:pt x="198" y="223"/>
                    <a:pt x="226" y="274"/>
                    <a:pt x="194" y="317"/>
                  </a:cubicBezTo>
                  <a:cubicBezTo>
                    <a:pt x="162" y="360"/>
                    <a:pt x="89" y="353"/>
                    <a:pt x="45" y="313"/>
                  </a:cubicBezTo>
                  <a:cubicBezTo>
                    <a:pt x="0" y="272"/>
                    <a:pt x="6" y="211"/>
                    <a:pt x="30" y="130"/>
                  </a:cubicBezTo>
                  <a:cubicBezTo>
                    <a:pt x="53" y="49"/>
                    <a:pt x="60" y="9"/>
                    <a:pt x="63" y="4"/>
                  </a:cubicBezTo>
                  <a:cubicBezTo>
                    <a:pt x="66" y="0"/>
                    <a:pt x="231" y="32"/>
                    <a:pt x="259" y="62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7486650" y="3603944"/>
              <a:ext cx="322263" cy="176213"/>
            </a:xfrm>
            <a:custGeom>
              <a:avLst/>
              <a:gdLst>
                <a:gd name="T0" fmla="*/ 216 w 234"/>
                <a:gd name="T1" fmla="*/ 48 h 128"/>
                <a:gd name="T2" fmla="*/ 233 w 234"/>
                <a:gd name="T3" fmla="*/ 72 h 128"/>
                <a:gd name="T4" fmla="*/ 221 w 234"/>
                <a:gd name="T5" fmla="*/ 122 h 128"/>
                <a:gd name="T6" fmla="*/ 209 w 234"/>
                <a:gd name="T7" fmla="*/ 127 h 128"/>
                <a:gd name="T8" fmla="*/ 201 w 234"/>
                <a:gd name="T9" fmla="*/ 115 h 128"/>
                <a:gd name="T10" fmla="*/ 51 w 234"/>
                <a:gd name="T11" fmla="*/ 71 h 128"/>
                <a:gd name="T12" fmla="*/ 13 w 234"/>
                <a:gd name="T13" fmla="*/ 69 h 128"/>
                <a:gd name="T14" fmla="*/ 4 w 234"/>
                <a:gd name="T15" fmla="*/ 61 h 128"/>
                <a:gd name="T16" fmla="*/ 18 w 234"/>
                <a:gd name="T17" fmla="*/ 7 h 128"/>
                <a:gd name="T18" fmla="*/ 73 w 234"/>
                <a:gd name="T19" fmla="*/ 1 h 128"/>
                <a:gd name="T20" fmla="*/ 216 w 234"/>
                <a:gd name="T21" fmla="*/ 4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4" h="128">
                  <a:moveTo>
                    <a:pt x="216" y="48"/>
                  </a:moveTo>
                  <a:cubicBezTo>
                    <a:pt x="219" y="50"/>
                    <a:pt x="231" y="60"/>
                    <a:pt x="233" y="72"/>
                  </a:cubicBezTo>
                  <a:cubicBezTo>
                    <a:pt x="234" y="83"/>
                    <a:pt x="225" y="116"/>
                    <a:pt x="221" y="122"/>
                  </a:cubicBezTo>
                  <a:cubicBezTo>
                    <a:pt x="218" y="128"/>
                    <a:pt x="209" y="127"/>
                    <a:pt x="209" y="127"/>
                  </a:cubicBezTo>
                  <a:cubicBezTo>
                    <a:pt x="209" y="127"/>
                    <a:pt x="209" y="121"/>
                    <a:pt x="201" y="115"/>
                  </a:cubicBezTo>
                  <a:cubicBezTo>
                    <a:pt x="194" y="109"/>
                    <a:pt x="87" y="76"/>
                    <a:pt x="51" y="71"/>
                  </a:cubicBezTo>
                  <a:cubicBezTo>
                    <a:pt x="16" y="66"/>
                    <a:pt x="13" y="69"/>
                    <a:pt x="13" y="69"/>
                  </a:cubicBezTo>
                  <a:cubicBezTo>
                    <a:pt x="13" y="69"/>
                    <a:pt x="8" y="68"/>
                    <a:pt x="4" y="61"/>
                  </a:cubicBezTo>
                  <a:cubicBezTo>
                    <a:pt x="0" y="54"/>
                    <a:pt x="16" y="13"/>
                    <a:pt x="18" y="7"/>
                  </a:cubicBezTo>
                  <a:cubicBezTo>
                    <a:pt x="20" y="1"/>
                    <a:pt x="40" y="0"/>
                    <a:pt x="73" y="1"/>
                  </a:cubicBezTo>
                  <a:cubicBezTo>
                    <a:pt x="107" y="2"/>
                    <a:pt x="169" y="21"/>
                    <a:pt x="216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283978" y="472589"/>
            <a:ext cx="4288551" cy="2963257"/>
            <a:chOff x="4283978" y="472589"/>
            <a:chExt cx="4288551" cy="2963257"/>
          </a:xfrm>
          <a:effectLst>
            <a:outerShdw blurRad="152400" algn="ctr" rotWithShape="0">
              <a:prstClr val="black"/>
            </a:outerShdw>
          </a:effectLst>
        </p:grpSpPr>
        <p:grpSp>
          <p:nvGrpSpPr>
            <p:cNvPr id="35" name="Group 34"/>
            <p:cNvGrpSpPr/>
            <p:nvPr/>
          </p:nvGrpSpPr>
          <p:grpSpPr>
            <a:xfrm>
              <a:off x="5513137" y="472589"/>
              <a:ext cx="2671734" cy="1789718"/>
              <a:chOff x="11977489" y="472589"/>
              <a:chExt cx="2671734" cy="1789718"/>
            </a:xfrm>
          </p:grpSpPr>
          <p:sp>
            <p:nvSpPr>
              <p:cNvPr id="2061" name="Freeform 27"/>
              <p:cNvSpPr>
                <a:spLocks/>
              </p:cNvSpPr>
              <p:nvPr/>
            </p:nvSpPr>
            <p:spPr bwMode="auto">
              <a:xfrm>
                <a:off x="12551548" y="1025038"/>
                <a:ext cx="711832" cy="293109"/>
              </a:xfrm>
              <a:custGeom>
                <a:avLst/>
                <a:gdLst>
                  <a:gd name="T0" fmla="*/ 133 w 223"/>
                  <a:gd name="T1" fmla="*/ 86 h 92"/>
                  <a:gd name="T2" fmla="*/ 113 w 223"/>
                  <a:gd name="T3" fmla="*/ 87 h 92"/>
                  <a:gd name="T4" fmla="*/ 113 w 223"/>
                  <a:gd name="T5" fmla="*/ 87 h 92"/>
                  <a:gd name="T6" fmla="*/ 86 w 223"/>
                  <a:gd name="T7" fmla="*/ 91 h 92"/>
                  <a:gd name="T8" fmla="*/ 84 w 223"/>
                  <a:gd name="T9" fmla="*/ 87 h 92"/>
                  <a:gd name="T10" fmla="*/ 84 w 223"/>
                  <a:gd name="T11" fmla="*/ 87 h 92"/>
                  <a:gd name="T12" fmla="*/ 82 w 223"/>
                  <a:gd name="T13" fmla="*/ 72 h 92"/>
                  <a:gd name="T14" fmla="*/ 9 w 223"/>
                  <a:gd name="T15" fmla="*/ 74 h 92"/>
                  <a:gd name="T16" fmla="*/ 2 w 223"/>
                  <a:gd name="T17" fmla="*/ 71 h 92"/>
                  <a:gd name="T18" fmla="*/ 1 w 223"/>
                  <a:gd name="T19" fmla="*/ 67 h 92"/>
                  <a:gd name="T20" fmla="*/ 5 w 223"/>
                  <a:gd name="T21" fmla="*/ 66 h 92"/>
                  <a:gd name="T22" fmla="*/ 11 w 223"/>
                  <a:gd name="T23" fmla="*/ 69 h 92"/>
                  <a:gd name="T24" fmla="*/ 82 w 223"/>
                  <a:gd name="T25" fmla="*/ 65 h 92"/>
                  <a:gd name="T26" fmla="*/ 85 w 223"/>
                  <a:gd name="T27" fmla="*/ 65 h 92"/>
                  <a:gd name="T28" fmla="*/ 86 w 223"/>
                  <a:gd name="T29" fmla="*/ 67 h 92"/>
                  <a:gd name="T30" fmla="*/ 90 w 223"/>
                  <a:gd name="T31" fmla="*/ 85 h 92"/>
                  <a:gd name="T32" fmla="*/ 112 w 223"/>
                  <a:gd name="T33" fmla="*/ 81 h 92"/>
                  <a:gd name="T34" fmla="*/ 112 w 223"/>
                  <a:gd name="T35" fmla="*/ 81 h 92"/>
                  <a:gd name="T36" fmla="*/ 113 w 223"/>
                  <a:gd name="T37" fmla="*/ 81 h 92"/>
                  <a:gd name="T38" fmla="*/ 113 w 223"/>
                  <a:gd name="T39" fmla="*/ 81 h 92"/>
                  <a:gd name="T40" fmla="*/ 135 w 223"/>
                  <a:gd name="T41" fmla="*/ 80 h 92"/>
                  <a:gd name="T42" fmla="*/ 134 w 223"/>
                  <a:gd name="T43" fmla="*/ 61 h 92"/>
                  <a:gd name="T44" fmla="*/ 135 w 223"/>
                  <a:gd name="T45" fmla="*/ 59 h 92"/>
                  <a:gd name="T46" fmla="*/ 138 w 223"/>
                  <a:gd name="T47" fmla="*/ 59 h 92"/>
                  <a:gd name="T48" fmla="*/ 208 w 223"/>
                  <a:gd name="T49" fmla="*/ 44 h 92"/>
                  <a:gd name="T50" fmla="*/ 216 w 223"/>
                  <a:gd name="T51" fmla="*/ 35 h 92"/>
                  <a:gd name="T52" fmla="*/ 190 w 223"/>
                  <a:gd name="T53" fmla="*/ 6 h 92"/>
                  <a:gd name="T54" fmla="*/ 190 w 223"/>
                  <a:gd name="T55" fmla="*/ 5 h 92"/>
                  <a:gd name="T56" fmla="*/ 189 w 223"/>
                  <a:gd name="T57" fmla="*/ 1 h 92"/>
                  <a:gd name="T58" fmla="*/ 193 w 223"/>
                  <a:gd name="T59" fmla="*/ 0 h 92"/>
                  <a:gd name="T60" fmla="*/ 194 w 223"/>
                  <a:gd name="T61" fmla="*/ 1 h 92"/>
                  <a:gd name="T62" fmla="*/ 222 w 223"/>
                  <a:gd name="T63" fmla="*/ 35 h 92"/>
                  <a:gd name="T64" fmla="*/ 211 w 223"/>
                  <a:gd name="T65" fmla="*/ 49 h 92"/>
                  <a:gd name="T66" fmla="*/ 140 w 223"/>
                  <a:gd name="T67" fmla="*/ 65 h 92"/>
                  <a:gd name="T68" fmla="*/ 142 w 223"/>
                  <a:gd name="T69" fmla="*/ 80 h 92"/>
                  <a:gd name="T70" fmla="*/ 140 w 223"/>
                  <a:gd name="T71" fmla="*/ 84 h 92"/>
                  <a:gd name="T72" fmla="*/ 133 w 223"/>
                  <a:gd name="T73" fmla="*/ 8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3" h="92">
                    <a:moveTo>
                      <a:pt x="133" y="86"/>
                    </a:moveTo>
                    <a:cubicBezTo>
                      <a:pt x="129" y="86"/>
                      <a:pt x="122" y="87"/>
                      <a:pt x="113" y="87"/>
                    </a:cubicBezTo>
                    <a:cubicBezTo>
                      <a:pt x="113" y="87"/>
                      <a:pt x="113" y="87"/>
                      <a:pt x="113" y="87"/>
                    </a:cubicBezTo>
                    <a:cubicBezTo>
                      <a:pt x="98" y="90"/>
                      <a:pt x="88" y="92"/>
                      <a:pt x="86" y="91"/>
                    </a:cubicBezTo>
                    <a:cubicBezTo>
                      <a:pt x="84" y="90"/>
                      <a:pt x="84" y="89"/>
                      <a:pt x="84" y="87"/>
                    </a:cubicBezTo>
                    <a:cubicBezTo>
                      <a:pt x="84" y="87"/>
                      <a:pt x="84" y="87"/>
                      <a:pt x="84" y="87"/>
                    </a:cubicBezTo>
                    <a:cubicBezTo>
                      <a:pt x="84" y="87"/>
                      <a:pt x="85" y="83"/>
                      <a:pt x="82" y="72"/>
                    </a:cubicBezTo>
                    <a:cubicBezTo>
                      <a:pt x="65" y="79"/>
                      <a:pt x="43" y="85"/>
                      <a:pt x="9" y="74"/>
                    </a:cubicBezTo>
                    <a:cubicBezTo>
                      <a:pt x="6" y="73"/>
                      <a:pt x="4" y="72"/>
                      <a:pt x="2" y="71"/>
                    </a:cubicBezTo>
                    <a:cubicBezTo>
                      <a:pt x="0" y="70"/>
                      <a:pt x="0" y="69"/>
                      <a:pt x="1" y="67"/>
                    </a:cubicBezTo>
                    <a:cubicBezTo>
                      <a:pt x="2" y="66"/>
                      <a:pt x="3" y="65"/>
                      <a:pt x="5" y="66"/>
                    </a:cubicBezTo>
                    <a:cubicBezTo>
                      <a:pt x="6" y="67"/>
                      <a:pt x="8" y="68"/>
                      <a:pt x="11" y="69"/>
                    </a:cubicBezTo>
                    <a:cubicBezTo>
                      <a:pt x="45" y="79"/>
                      <a:pt x="66" y="73"/>
                      <a:pt x="82" y="65"/>
                    </a:cubicBezTo>
                    <a:cubicBezTo>
                      <a:pt x="83" y="65"/>
                      <a:pt x="84" y="65"/>
                      <a:pt x="85" y="65"/>
                    </a:cubicBezTo>
                    <a:cubicBezTo>
                      <a:pt x="86" y="66"/>
                      <a:pt x="86" y="66"/>
                      <a:pt x="86" y="67"/>
                    </a:cubicBezTo>
                    <a:cubicBezTo>
                      <a:pt x="89" y="76"/>
                      <a:pt x="90" y="82"/>
                      <a:pt x="90" y="85"/>
                    </a:cubicBezTo>
                    <a:cubicBezTo>
                      <a:pt x="93" y="85"/>
                      <a:pt x="99" y="84"/>
                      <a:pt x="112" y="81"/>
                    </a:cubicBezTo>
                    <a:cubicBezTo>
                      <a:pt x="112" y="81"/>
                      <a:pt x="112" y="81"/>
                      <a:pt x="112" y="81"/>
                    </a:cubicBezTo>
                    <a:cubicBezTo>
                      <a:pt x="113" y="81"/>
                      <a:pt x="113" y="81"/>
                      <a:pt x="113" y="81"/>
                    </a:cubicBezTo>
                    <a:cubicBezTo>
                      <a:pt x="113" y="81"/>
                      <a:pt x="113" y="81"/>
                      <a:pt x="113" y="81"/>
                    </a:cubicBezTo>
                    <a:cubicBezTo>
                      <a:pt x="126" y="81"/>
                      <a:pt x="132" y="80"/>
                      <a:pt x="135" y="80"/>
                    </a:cubicBezTo>
                    <a:cubicBezTo>
                      <a:pt x="135" y="76"/>
                      <a:pt x="134" y="71"/>
                      <a:pt x="134" y="61"/>
                    </a:cubicBezTo>
                    <a:cubicBezTo>
                      <a:pt x="134" y="60"/>
                      <a:pt x="135" y="60"/>
                      <a:pt x="135" y="59"/>
                    </a:cubicBezTo>
                    <a:cubicBezTo>
                      <a:pt x="136" y="59"/>
                      <a:pt x="137" y="58"/>
                      <a:pt x="138" y="59"/>
                    </a:cubicBezTo>
                    <a:cubicBezTo>
                      <a:pt x="155" y="62"/>
                      <a:pt x="177" y="63"/>
                      <a:pt x="208" y="44"/>
                    </a:cubicBezTo>
                    <a:cubicBezTo>
                      <a:pt x="213" y="41"/>
                      <a:pt x="216" y="38"/>
                      <a:pt x="216" y="35"/>
                    </a:cubicBezTo>
                    <a:cubicBezTo>
                      <a:pt x="217" y="27"/>
                      <a:pt x="204" y="16"/>
                      <a:pt x="190" y="6"/>
                    </a:cubicBezTo>
                    <a:cubicBezTo>
                      <a:pt x="190" y="5"/>
                      <a:pt x="190" y="5"/>
                      <a:pt x="190" y="5"/>
                    </a:cubicBezTo>
                    <a:cubicBezTo>
                      <a:pt x="188" y="4"/>
                      <a:pt x="188" y="2"/>
                      <a:pt x="189" y="1"/>
                    </a:cubicBezTo>
                    <a:cubicBezTo>
                      <a:pt x="190" y="0"/>
                      <a:pt x="192" y="0"/>
                      <a:pt x="193" y="0"/>
                    </a:cubicBezTo>
                    <a:cubicBezTo>
                      <a:pt x="194" y="1"/>
                      <a:pt x="194" y="1"/>
                      <a:pt x="194" y="1"/>
                    </a:cubicBezTo>
                    <a:cubicBezTo>
                      <a:pt x="209" y="13"/>
                      <a:pt x="223" y="24"/>
                      <a:pt x="222" y="35"/>
                    </a:cubicBezTo>
                    <a:cubicBezTo>
                      <a:pt x="222" y="40"/>
                      <a:pt x="218" y="45"/>
                      <a:pt x="211" y="49"/>
                    </a:cubicBezTo>
                    <a:cubicBezTo>
                      <a:pt x="181" y="68"/>
                      <a:pt x="158" y="68"/>
                      <a:pt x="140" y="65"/>
                    </a:cubicBezTo>
                    <a:cubicBezTo>
                      <a:pt x="140" y="76"/>
                      <a:pt x="142" y="80"/>
                      <a:pt x="142" y="80"/>
                    </a:cubicBezTo>
                    <a:cubicBezTo>
                      <a:pt x="142" y="82"/>
                      <a:pt x="142" y="83"/>
                      <a:pt x="140" y="84"/>
                    </a:cubicBezTo>
                    <a:cubicBezTo>
                      <a:pt x="139" y="85"/>
                      <a:pt x="137" y="85"/>
                      <a:pt x="133" y="8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2" name="Freeform 28"/>
              <p:cNvSpPr>
                <a:spLocks/>
              </p:cNvSpPr>
              <p:nvPr/>
            </p:nvSpPr>
            <p:spPr bwMode="auto">
              <a:xfrm>
                <a:off x="12532637" y="472589"/>
                <a:ext cx="628087" cy="744253"/>
              </a:xfrm>
              <a:custGeom>
                <a:avLst/>
                <a:gdLst>
                  <a:gd name="T0" fmla="*/ 4 w 197"/>
                  <a:gd name="T1" fmla="*/ 233 h 233"/>
                  <a:gd name="T2" fmla="*/ 3 w 197"/>
                  <a:gd name="T3" fmla="*/ 233 h 233"/>
                  <a:gd name="T4" fmla="*/ 0 w 197"/>
                  <a:gd name="T5" fmla="*/ 230 h 233"/>
                  <a:gd name="T6" fmla="*/ 20 w 197"/>
                  <a:gd name="T7" fmla="*/ 196 h 233"/>
                  <a:gd name="T8" fmla="*/ 39 w 197"/>
                  <a:gd name="T9" fmla="*/ 169 h 233"/>
                  <a:gd name="T10" fmla="*/ 17 w 197"/>
                  <a:gd name="T11" fmla="*/ 166 h 233"/>
                  <a:gd name="T12" fmla="*/ 22 w 197"/>
                  <a:gd name="T13" fmla="*/ 146 h 233"/>
                  <a:gd name="T14" fmla="*/ 24 w 197"/>
                  <a:gd name="T15" fmla="*/ 144 h 233"/>
                  <a:gd name="T16" fmla="*/ 49 w 197"/>
                  <a:gd name="T17" fmla="*/ 108 h 233"/>
                  <a:gd name="T18" fmla="*/ 31 w 197"/>
                  <a:gd name="T19" fmla="*/ 106 h 233"/>
                  <a:gd name="T20" fmla="*/ 33 w 197"/>
                  <a:gd name="T21" fmla="*/ 93 h 233"/>
                  <a:gd name="T22" fmla="*/ 33 w 197"/>
                  <a:gd name="T23" fmla="*/ 93 h 233"/>
                  <a:gd name="T24" fmla="*/ 68 w 197"/>
                  <a:gd name="T25" fmla="*/ 52 h 233"/>
                  <a:gd name="T26" fmla="*/ 85 w 197"/>
                  <a:gd name="T27" fmla="*/ 8 h 233"/>
                  <a:gd name="T28" fmla="*/ 85 w 197"/>
                  <a:gd name="T29" fmla="*/ 7 h 233"/>
                  <a:gd name="T30" fmla="*/ 84 w 197"/>
                  <a:gd name="T31" fmla="*/ 4 h 233"/>
                  <a:gd name="T32" fmla="*/ 85 w 197"/>
                  <a:gd name="T33" fmla="*/ 1 h 233"/>
                  <a:gd name="T34" fmla="*/ 87 w 197"/>
                  <a:gd name="T35" fmla="*/ 0 h 233"/>
                  <a:gd name="T36" fmla="*/ 88 w 197"/>
                  <a:gd name="T37" fmla="*/ 0 h 233"/>
                  <a:gd name="T38" fmla="*/ 90 w 197"/>
                  <a:gd name="T39" fmla="*/ 1 h 233"/>
                  <a:gd name="T40" fmla="*/ 91 w 197"/>
                  <a:gd name="T41" fmla="*/ 3 h 233"/>
                  <a:gd name="T42" fmla="*/ 119 w 197"/>
                  <a:gd name="T43" fmla="*/ 46 h 233"/>
                  <a:gd name="T44" fmla="*/ 162 w 197"/>
                  <a:gd name="T45" fmla="*/ 77 h 233"/>
                  <a:gd name="T46" fmla="*/ 163 w 197"/>
                  <a:gd name="T47" fmla="*/ 78 h 233"/>
                  <a:gd name="T48" fmla="*/ 167 w 197"/>
                  <a:gd name="T49" fmla="*/ 90 h 233"/>
                  <a:gd name="T50" fmla="*/ 151 w 197"/>
                  <a:gd name="T51" fmla="*/ 96 h 233"/>
                  <a:gd name="T52" fmla="*/ 183 w 197"/>
                  <a:gd name="T53" fmla="*/ 124 h 233"/>
                  <a:gd name="T54" fmla="*/ 185 w 197"/>
                  <a:gd name="T55" fmla="*/ 126 h 233"/>
                  <a:gd name="T56" fmla="*/ 195 w 197"/>
                  <a:gd name="T57" fmla="*/ 144 h 233"/>
                  <a:gd name="T58" fmla="*/ 175 w 197"/>
                  <a:gd name="T59" fmla="*/ 153 h 233"/>
                  <a:gd name="T60" fmla="*/ 185 w 197"/>
                  <a:gd name="T61" fmla="*/ 162 h 233"/>
                  <a:gd name="T62" fmla="*/ 185 w 197"/>
                  <a:gd name="T63" fmla="*/ 166 h 233"/>
                  <a:gd name="T64" fmla="*/ 181 w 197"/>
                  <a:gd name="T65" fmla="*/ 166 h 233"/>
                  <a:gd name="T66" fmla="*/ 166 w 197"/>
                  <a:gd name="T67" fmla="*/ 151 h 233"/>
                  <a:gd name="T68" fmla="*/ 166 w 197"/>
                  <a:gd name="T69" fmla="*/ 148 h 233"/>
                  <a:gd name="T70" fmla="*/ 169 w 197"/>
                  <a:gd name="T71" fmla="*/ 146 h 233"/>
                  <a:gd name="T72" fmla="*/ 190 w 197"/>
                  <a:gd name="T73" fmla="*/ 142 h 233"/>
                  <a:gd name="T74" fmla="*/ 182 w 197"/>
                  <a:gd name="T75" fmla="*/ 131 h 233"/>
                  <a:gd name="T76" fmla="*/ 180 w 197"/>
                  <a:gd name="T77" fmla="*/ 129 h 233"/>
                  <a:gd name="T78" fmla="*/ 143 w 197"/>
                  <a:gd name="T79" fmla="*/ 95 h 233"/>
                  <a:gd name="T80" fmla="*/ 142 w 197"/>
                  <a:gd name="T81" fmla="*/ 92 h 233"/>
                  <a:gd name="T82" fmla="*/ 145 w 197"/>
                  <a:gd name="T83" fmla="*/ 90 h 233"/>
                  <a:gd name="T84" fmla="*/ 162 w 197"/>
                  <a:gd name="T85" fmla="*/ 87 h 233"/>
                  <a:gd name="T86" fmla="*/ 159 w 197"/>
                  <a:gd name="T87" fmla="*/ 82 h 233"/>
                  <a:gd name="T88" fmla="*/ 115 w 197"/>
                  <a:gd name="T89" fmla="*/ 50 h 233"/>
                  <a:gd name="T90" fmla="*/ 90 w 197"/>
                  <a:gd name="T91" fmla="*/ 22 h 233"/>
                  <a:gd name="T92" fmla="*/ 72 w 197"/>
                  <a:gd name="T93" fmla="*/ 56 h 233"/>
                  <a:gd name="T94" fmla="*/ 37 w 197"/>
                  <a:gd name="T95" fmla="*/ 97 h 233"/>
                  <a:gd name="T96" fmla="*/ 36 w 197"/>
                  <a:gd name="T97" fmla="*/ 103 h 233"/>
                  <a:gd name="T98" fmla="*/ 53 w 197"/>
                  <a:gd name="T99" fmla="*/ 101 h 233"/>
                  <a:gd name="T100" fmla="*/ 56 w 197"/>
                  <a:gd name="T101" fmla="*/ 102 h 233"/>
                  <a:gd name="T102" fmla="*/ 56 w 197"/>
                  <a:gd name="T103" fmla="*/ 105 h 233"/>
                  <a:gd name="T104" fmla="*/ 28 w 197"/>
                  <a:gd name="T105" fmla="*/ 148 h 233"/>
                  <a:gd name="T106" fmla="*/ 26 w 197"/>
                  <a:gd name="T107" fmla="*/ 150 h 233"/>
                  <a:gd name="T108" fmla="*/ 22 w 197"/>
                  <a:gd name="T109" fmla="*/ 163 h 233"/>
                  <a:gd name="T110" fmla="*/ 43 w 197"/>
                  <a:gd name="T111" fmla="*/ 162 h 233"/>
                  <a:gd name="T112" fmla="*/ 46 w 197"/>
                  <a:gd name="T113" fmla="*/ 163 h 233"/>
                  <a:gd name="T114" fmla="*/ 47 w 197"/>
                  <a:gd name="T115" fmla="*/ 166 h 233"/>
                  <a:gd name="T116" fmla="*/ 25 w 197"/>
                  <a:gd name="T117" fmla="*/ 200 h 233"/>
                  <a:gd name="T118" fmla="*/ 6 w 197"/>
                  <a:gd name="T119" fmla="*/ 231 h 233"/>
                  <a:gd name="T120" fmla="*/ 4 w 197"/>
                  <a:gd name="T121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7" h="233">
                    <a:moveTo>
                      <a:pt x="4" y="233"/>
                    </a:moveTo>
                    <a:cubicBezTo>
                      <a:pt x="3" y="233"/>
                      <a:pt x="3" y="233"/>
                      <a:pt x="3" y="233"/>
                    </a:cubicBezTo>
                    <a:cubicBezTo>
                      <a:pt x="1" y="233"/>
                      <a:pt x="0" y="232"/>
                      <a:pt x="0" y="230"/>
                    </a:cubicBezTo>
                    <a:cubicBezTo>
                      <a:pt x="1" y="220"/>
                      <a:pt x="10" y="209"/>
                      <a:pt x="20" y="196"/>
                    </a:cubicBezTo>
                    <a:cubicBezTo>
                      <a:pt x="27" y="187"/>
                      <a:pt x="34" y="178"/>
                      <a:pt x="39" y="169"/>
                    </a:cubicBezTo>
                    <a:cubicBezTo>
                      <a:pt x="28" y="172"/>
                      <a:pt x="21" y="171"/>
                      <a:pt x="17" y="166"/>
                    </a:cubicBezTo>
                    <a:cubicBezTo>
                      <a:pt x="13" y="160"/>
                      <a:pt x="18" y="150"/>
                      <a:pt x="22" y="146"/>
                    </a:cubicBezTo>
                    <a:cubicBezTo>
                      <a:pt x="23" y="145"/>
                      <a:pt x="24" y="145"/>
                      <a:pt x="24" y="144"/>
                    </a:cubicBezTo>
                    <a:cubicBezTo>
                      <a:pt x="31" y="137"/>
                      <a:pt x="39" y="129"/>
                      <a:pt x="49" y="108"/>
                    </a:cubicBezTo>
                    <a:cubicBezTo>
                      <a:pt x="39" y="111"/>
                      <a:pt x="34" y="110"/>
                      <a:pt x="31" y="106"/>
                    </a:cubicBezTo>
                    <a:cubicBezTo>
                      <a:pt x="28" y="101"/>
                      <a:pt x="32" y="94"/>
                      <a:pt x="33" y="93"/>
                    </a:cubicBezTo>
                    <a:cubicBezTo>
                      <a:pt x="33" y="93"/>
                      <a:pt x="33" y="93"/>
                      <a:pt x="33" y="93"/>
                    </a:cubicBezTo>
                    <a:cubicBezTo>
                      <a:pt x="33" y="93"/>
                      <a:pt x="43" y="83"/>
                      <a:pt x="68" y="52"/>
                    </a:cubicBezTo>
                    <a:cubicBezTo>
                      <a:pt x="85" y="31"/>
                      <a:pt x="86" y="15"/>
                      <a:pt x="85" y="8"/>
                    </a:cubicBezTo>
                    <a:cubicBezTo>
                      <a:pt x="85" y="8"/>
                      <a:pt x="85" y="7"/>
                      <a:pt x="85" y="7"/>
                    </a:cubicBezTo>
                    <a:cubicBezTo>
                      <a:pt x="85" y="5"/>
                      <a:pt x="85" y="4"/>
                      <a:pt x="84" y="4"/>
                    </a:cubicBezTo>
                    <a:cubicBezTo>
                      <a:pt x="84" y="3"/>
                      <a:pt x="84" y="2"/>
                      <a:pt x="85" y="1"/>
                    </a:cubicBezTo>
                    <a:cubicBezTo>
                      <a:pt x="85" y="1"/>
                      <a:pt x="86" y="0"/>
                      <a:pt x="87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0"/>
                      <a:pt x="89" y="0"/>
                      <a:pt x="90" y="1"/>
                    </a:cubicBezTo>
                    <a:cubicBezTo>
                      <a:pt x="91" y="1"/>
                      <a:pt x="91" y="2"/>
                      <a:pt x="91" y="3"/>
                    </a:cubicBezTo>
                    <a:cubicBezTo>
                      <a:pt x="91" y="3"/>
                      <a:pt x="89" y="23"/>
                      <a:pt x="119" y="46"/>
                    </a:cubicBezTo>
                    <a:cubicBezTo>
                      <a:pt x="150" y="70"/>
                      <a:pt x="162" y="77"/>
                      <a:pt x="162" y="77"/>
                    </a:cubicBezTo>
                    <a:cubicBezTo>
                      <a:pt x="162" y="77"/>
                      <a:pt x="163" y="77"/>
                      <a:pt x="163" y="78"/>
                    </a:cubicBezTo>
                    <a:cubicBezTo>
                      <a:pt x="163" y="78"/>
                      <a:pt x="170" y="84"/>
                      <a:pt x="167" y="90"/>
                    </a:cubicBezTo>
                    <a:cubicBezTo>
                      <a:pt x="166" y="94"/>
                      <a:pt x="160" y="96"/>
                      <a:pt x="151" y="96"/>
                    </a:cubicBezTo>
                    <a:cubicBezTo>
                      <a:pt x="166" y="114"/>
                      <a:pt x="175" y="119"/>
                      <a:pt x="183" y="124"/>
                    </a:cubicBezTo>
                    <a:cubicBezTo>
                      <a:pt x="184" y="125"/>
                      <a:pt x="185" y="125"/>
                      <a:pt x="185" y="126"/>
                    </a:cubicBezTo>
                    <a:cubicBezTo>
                      <a:pt x="191" y="129"/>
                      <a:pt x="197" y="137"/>
                      <a:pt x="195" y="144"/>
                    </a:cubicBezTo>
                    <a:cubicBezTo>
                      <a:pt x="193" y="150"/>
                      <a:pt x="187" y="153"/>
                      <a:pt x="175" y="153"/>
                    </a:cubicBezTo>
                    <a:cubicBezTo>
                      <a:pt x="178" y="156"/>
                      <a:pt x="181" y="159"/>
                      <a:pt x="185" y="162"/>
                    </a:cubicBezTo>
                    <a:cubicBezTo>
                      <a:pt x="186" y="163"/>
                      <a:pt x="186" y="165"/>
                      <a:pt x="185" y="166"/>
                    </a:cubicBezTo>
                    <a:cubicBezTo>
                      <a:pt x="184" y="167"/>
                      <a:pt x="182" y="167"/>
                      <a:pt x="181" y="166"/>
                    </a:cubicBezTo>
                    <a:cubicBezTo>
                      <a:pt x="175" y="161"/>
                      <a:pt x="170" y="156"/>
                      <a:pt x="166" y="151"/>
                    </a:cubicBezTo>
                    <a:cubicBezTo>
                      <a:pt x="166" y="150"/>
                      <a:pt x="166" y="149"/>
                      <a:pt x="166" y="148"/>
                    </a:cubicBezTo>
                    <a:cubicBezTo>
                      <a:pt x="167" y="147"/>
                      <a:pt x="168" y="146"/>
                      <a:pt x="169" y="146"/>
                    </a:cubicBezTo>
                    <a:cubicBezTo>
                      <a:pt x="186" y="148"/>
                      <a:pt x="189" y="144"/>
                      <a:pt x="190" y="142"/>
                    </a:cubicBezTo>
                    <a:cubicBezTo>
                      <a:pt x="191" y="139"/>
                      <a:pt x="187" y="133"/>
                      <a:pt x="182" y="131"/>
                    </a:cubicBezTo>
                    <a:cubicBezTo>
                      <a:pt x="182" y="130"/>
                      <a:pt x="181" y="130"/>
                      <a:pt x="180" y="129"/>
                    </a:cubicBezTo>
                    <a:cubicBezTo>
                      <a:pt x="171" y="124"/>
                      <a:pt x="160" y="117"/>
                      <a:pt x="143" y="95"/>
                    </a:cubicBezTo>
                    <a:cubicBezTo>
                      <a:pt x="142" y="94"/>
                      <a:pt x="142" y="93"/>
                      <a:pt x="142" y="92"/>
                    </a:cubicBezTo>
                    <a:cubicBezTo>
                      <a:pt x="143" y="91"/>
                      <a:pt x="144" y="90"/>
                      <a:pt x="145" y="90"/>
                    </a:cubicBezTo>
                    <a:cubicBezTo>
                      <a:pt x="160" y="91"/>
                      <a:pt x="162" y="88"/>
                      <a:pt x="162" y="87"/>
                    </a:cubicBezTo>
                    <a:cubicBezTo>
                      <a:pt x="162" y="86"/>
                      <a:pt x="161" y="83"/>
                      <a:pt x="159" y="82"/>
                    </a:cubicBezTo>
                    <a:cubicBezTo>
                      <a:pt x="157" y="81"/>
                      <a:pt x="145" y="73"/>
                      <a:pt x="115" y="50"/>
                    </a:cubicBezTo>
                    <a:cubicBezTo>
                      <a:pt x="102" y="40"/>
                      <a:pt x="94" y="30"/>
                      <a:pt x="90" y="22"/>
                    </a:cubicBezTo>
                    <a:cubicBezTo>
                      <a:pt x="88" y="31"/>
                      <a:pt x="83" y="42"/>
                      <a:pt x="72" y="56"/>
                    </a:cubicBezTo>
                    <a:cubicBezTo>
                      <a:pt x="49" y="84"/>
                      <a:pt x="39" y="95"/>
                      <a:pt x="37" y="97"/>
                    </a:cubicBezTo>
                    <a:cubicBezTo>
                      <a:pt x="36" y="99"/>
                      <a:pt x="35" y="102"/>
                      <a:pt x="36" y="103"/>
                    </a:cubicBezTo>
                    <a:cubicBezTo>
                      <a:pt x="36" y="103"/>
                      <a:pt x="38" y="106"/>
                      <a:pt x="53" y="101"/>
                    </a:cubicBezTo>
                    <a:cubicBezTo>
                      <a:pt x="54" y="101"/>
                      <a:pt x="55" y="101"/>
                      <a:pt x="56" y="102"/>
                    </a:cubicBezTo>
                    <a:cubicBezTo>
                      <a:pt x="57" y="103"/>
                      <a:pt x="57" y="104"/>
                      <a:pt x="56" y="105"/>
                    </a:cubicBezTo>
                    <a:cubicBezTo>
                      <a:pt x="45" y="131"/>
                      <a:pt x="36" y="141"/>
                      <a:pt x="28" y="148"/>
                    </a:cubicBezTo>
                    <a:cubicBezTo>
                      <a:pt x="28" y="149"/>
                      <a:pt x="27" y="149"/>
                      <a:pt x="26" y="150"/>
                    </a:cubicBezTo>
                    <a:cubicBezTo>
                      <a:pt x="23" y="154"/>
                      <a:pt x="20" y="160"/>
                      <a:pt x="22" y="163"/>
                    </a:cubicBezTo>
                    <a:cubicBezTo>
                      <a:pt x="23" y="164"/>
                      <a:pt x="27" y="168"/>
                      <a:pt x="43" y="162"/>
                    </a:cubicBezTo>
                    <a:cubicBezTo>
                      <a:pt x="44" y="162"/>
                      <a:pt x="46" y="162"/>
                      <a:pt x="46" y="163"/>
                    </a:cubicBezTo>
                    <a:cubicBezTo>
                      <a:pt x="47" y="164"/>
                      <a:pt x="47" y="165"/>
                      <a:pt x="47" y="166"/>
                    </a:cubicBezTo>
                    <a:cubicBezTo>
                      <a:pt x="42" y="178"/>
                      <a:pt x="33" y="189"/>
                      <a:pt x="25" y="200"/>
                    </a:cubicBezTo>
                    <a:cubicBezTo>
                      <a:pt x="15" y="212"/>
                      <a:pt x="7" y="223"/>
                      <a:pt x="6" y="231"/>
                    </a:cubicBezTo>
                    <a:cubicBezTo>
                      <a:pt x="6" y="232"/>
                      <a:pt x="5" y="233"/>
                      <a:pt x="4" y="2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3" name="Freeform 29"/>
              <p:cNvSpPr>
                <a:spLocks/>
              </p:cNvSpPr>
              <p:nvPr/>
            </p:nvSpPr>
            <p:spPr bwMode="auto">
              <a:xfrm>
                <a:off x="11977489" y="1563979"/>
                <a:ext cx="717235" cy="698328"/>
              </a:xfrm>
              <a:custGeom>
                <a:avLst/>
                <a:gdLst>
                  <a:gd name="T0" fmla="*/ 196 w 225"/>
                  <a:gd name="T1" fmla="*/ 18 h 219"/>
                  <a:gd name="T2" fmla="*/ 187 w 225"/>
                  <a:gd name="T3" fmla="*/ 17 h 219"/>
                  <a:gd name="T4" fmla="*/ 133 w 225"/>
                  <a:gd name="T5" fmla="*/ 196 h 219"/>
                  <a:gd name="T6" fmla="*/ 105 w 225"/>
                  <a:gd name="T7" fmla="*/ 193 h 219"/>
                  <a:gd name="T8" fmla="*/ 87 w 225"/>
                  <a:gd name="T9" fmla="*/ 30 h 219"/>
                  <a:gd name="T10" fmla="*/ 78 w 225"/>
                  <a:gd name="T11" fmla="*/ 30 h 219"/>
                  <a:gd name="T12" fmla="*/ 23 w 225"/>
                  <a:gd name="T13" fmla="*/ 208 h 219"/>
                  <a:gd name="T14" fmla="*/ 8 w 225"/>
                  <a:gd name="T15" fmla="*/ 218 h 219"/>
                  <a:gd name="T16" fmla="*/ 5 w 225"/>
                  <a:gd name="T17" fmla="*/ 217 h 219"/>
                  <a:gd name="T18" fmla="*/ 5 w 225"/>
                  <a:gd name="T19" fmla="*/ 208 h 219"/>
                  <a:gd name="T20" fmla="*/ 10 w 225"/>
                  <a:gd name="T21" fmla="*/ 209 h 219"/>
                  <a:gd name="T22" fmla="*/ 13 w 225"/>
                  <a:gd name="T23" fmla="*/ 206 h 219"/>
                  <a:gd name="T24" fmla="*/ 68 w 225"/>
                  <a:gd name="T25" fmla="*/ 27 h 219"/>
                  <a:gd name="T26" fmla="*/ 96 w 225"/>
                  <a:gd name="T27" fmla="*/ 29 h 219"/>
                  <a:gd name="T28" fmla="*/ 114 w 225"/>
                  <a:gd name="T29" fmla="*/ 192 h 219"/>
                  <a:gd name="T30" fmla="*/ 124 w 225"/>
                  <a:gd name="T31" fmla="*/ 193 h 219"/>
                  <a:gd name="T32" fmla="*/ 177 w 225"/>
                  <a:gd name="T33" fmla="*/ 15 h 219"/>
                  <a:gd name="T34" fmla="*/ 205 w 225"/>
                  <a:gd name="T35" fmla="*/ 17 h 219"/>
                  <a:gd name="T36" fmla="*/ 224 w 225"/>
                  <a:gd name="T37" fmla="*/ 190 h 219"/>
                  <a:gd name="T38" fmla="*/ 215 w 225"/>
                  <a:gd name="T39" fmla="*/ 191 h 219"/>
                  <a:gd name="T40" fmla="*/ 196 w 225"/>
                  <a:gd name="T41" fmla="*/ 18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5" h="219">
                    <a:moveTo>
                      <a:pt x="196" y="18"/>
                    </a:moveTo>
                    <a:cubicBezTo>
                      <a:pt x="195" y="13"/>
                      <a:pt x="188" y="13"/>
                      <a:pt x="187" y="17"/>
                    </a:cubicBezTo>
                    <a:cubicBezTo>
                      <a:pt x="133" y="196"/>
                      <a:pt x="133" y="196"/>
                      <a:pt x="133" y="196"/>
                    </a:cubicBezTo>
                    <a:cubicBezTo>
                      <a:pt x="128" y="211"/>
                      <a:pt x="107" y="209"/>
                      <a:pt x="105" y="193"/>
                    </a:cubicBezTo>
                    <a:cubicBezTo>
                      <a:pt x="87" y="30"/>
                      <a:pt x="87" y="30"/>
                      <a:pt x="87" y="30"/>
                    </a:cubicBezTo>
                    <a:cubicBezTo>
                      <a:pt x="86" y="25"/>
                      <a:pt x="79" y="25"/>
                      <a:pt x="78" y="30"/>
                    </a:cubicBezTo>
                    <a:cubicBezTo>
                      <a:pt x="23" y="208"/>
                      <a:pt x="23" y="208"/>
                      <a:pt x="23" y="208"/>
                    </a:cubicBezTo>
                    <a:cubicBezTo>
                      <a:pt x="20" y="216"/>
                      <a:pt x="13" y="219"/>
                      <a:pt x="8" y="218"/>
                    </a:cubicBezTo>
                    <a:cubicBezTo>
                      <a:pt x="7" y="218"/>
                      <a:pt x="5" y="218"/>
                      <a:pt x="5" y="217"/>
                    </a:cubicBezTo>
                    <a:cubicBezTo>
                      <a:pt x="0" y="215"/>
                      <a:pt x="1" y="210"/>
                      <a:pt x="5" y="208"/>
                    </a:cubicBezTo>
                    <a:cubicBezTo>
                      <a:pt x="7" y="208"/>
                      <a:pt x="9" y="208"/>
                      <a:pt x="10" y="209"/>
                    </a:cubicBezTo>
                    <a:cubicBezTo>
                      <a:pt x="12" y="208"/>
                      <a:pt x="13" y="207"/>
                      <a:pt x="13" y="206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73" y="12"/>
                      <a:pt x="95" y="14"/>
                      <a:pt x="96" y="29"/>
                    </a:cubicBezTo>
                    <a:cubicBezTo>
                      <a:pt x="114" y="192"/>
                      <a:pt x="114" y="192"/>
                      <a:pt x="114" y="192"/>
                    </a:cubicBezTo>
                    <a:cubicBezTo>
                      <a:pt x="115" y="197"/>
                      <a:pt x="122" y="198"/>
                      <a:pt x="124" y="193"/>
                    </a:cubicBezTo>
                    <a:cubicBezTo>
                      <a:pt x="177" y="15"/>
                      <a:pt x="177" y="15"/>
                      <a:pt x="177" y="15"/>
                    </a:cubicBezTo>
                    <a:cubicBezTo>
                      <a:pt x="182" y="0"/>
                      <a:pt x="204" y="2"/>
                      <a:pt x="205" y="17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225" y="196"/>
                      <a:pt x="216" y="197"/>
                      <a:pt x="215" y="191"/>
                    </a:cubicBezTo>
                    <a:lnTo>
                      <a:pt x="196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4" name="Freeform 30"/>
              <p:cNvSpPr>
                <a:spLocks noEditPoints="1"/>
              </p:cNvSpPr>
              <p:nvPr/>
            </p:nvSpPr>
            <p:spPr bwMode="auto">
              <a:xfrm>
                <a:off x="12769014" y="1522107"/>
                <a:ext cx="384957" cy="644299"/>
              </a:xfrm>
              <a:custGeom>
                <a:avLst/>
                <a:gdLst>
                  <a:gd name="T0" fmla="*/ 102 w 121"/>
                  <a:gd name="T1" fmla="*/ 5 h 202"/>
                  <a:gd name="T2" fmla="*/ 98 w 121"/>
                  <a:gd name="T3" fmla="*/ 10 h 202"/>
                  <a:gd name="T4" fmla="*/ 15 w 121"/>
                  <a:gd name="T5" fmla="*/ 19 h 202"/>
                  <a:gd name="T6" fmla="*/ 11 w 121"/>
                  <a:gd name="T7" fmla="*/ 24 h 202"/>
                  <a:gd name="T8" fmla="*/ 29 w 121"/>
                  <a:gd name="T9" fmla="*/ 189 h 202"/>
                  <a:gd name="T10" fmla="*/ 34 w 121"/>
                  <a:gd name="T11" fmla="*/ 189 h 202"/>
                  <a:gd name="T12" fmla="*/ 25 w 121"/>
                  <a:gd name="T13" fmla="*/ 112 h 202"/>
                  <a:gd name="T14" fmla="*/ 37 w 121"/>
                  <a:gd name="T15" fmla="*/ 97 h 202"/>
                  <a:gd name="T16" fmla="*/ 73 w 121"/>
                  <a:gd name="T17" fmla="*/ 93 h 202"/>
                  <a:gd name="T18" fmla="*/ 78 w 121"/>
                  <a:gd name="T19" fmla="*/ 97 h 202"/>
                  <a:gd name="T20" fmla="*/ 74 w 121"/>
                  <a:gd name="T21" fmla="*/ 102 h 202"/>
                  <a:gd name="T22" fmla="*/ 38 w 121"/>
                  <a:gd name="T23" fmla="*/ 106 h 202"/>
                  <a:gd name="T24" fmla="*/ 35 w 121"/>
                  <a:gd name="T25" fmla="*/ 110 h 202"/>
                  <a:gd name="T26" fmla="*/ 43 w 121"/>
                  <a:gd name="T27" fmla="*/ 188 h 202"/>
                  <a:gd name="T28" fmla="*/ 33 w 121"/>
                  <a:gd name="T29" fmla="*/ 201 h 202"/>
                  <a:gd name="T30" fmla="*/ 19 w 121"/>
                  <a:gd name="T31" fmla="*/ 190 h 202"/>
                  <a:gd name="T32" fmla="*/ 1 w 121"/>
                  <a:gd name="T33" fmla="*/ 25 h 202"/>
                  <a:gd name="T34" fmla="*/ 14 w 121"/>
                  <a:gd name="T35" fmla="*/ 9 h 202"/>
                  <a:gd name="T36" fmla="*/ 97 w 121"/>
                  <a:gd name="T37" fmla="*/ 0 h 202"/>
                  <a:gd name="T38" fmla="*/ 102 w 121"/>
                  <a:gd name="T39" fmla="*/ 5 h 202"/>
                  <a:gd name="T40" fmla="*/ 108 w 121"/>
                  <a:gd name="T41" fmla="*/ 193 h 202"/>
                  <a:gd name="T42" fmla="*/ 121 w 121"/>
                  <a:gd name="T43" fmla="*/ 180 h 202"/>
                  <a:gd name="T44" fmla="*/ 116 w 121"/>
                  <a:gd name="T45" fmla="*/ 175 h 202"/>
                  <a:gd name="T46" fmla="*/ 111 w 121"/>
                  <a:gd name="T47" fmla="*/ 180 h 202"/>
                  <a:gd name="T48" fmla="*/ 106 w 121"/>
                  <a:gd name="T49" fmla="*/ 183 h 202"/>
                  <a:gd name="T50" fmla="*/ 54 w 121"/>
                  <a:gd name="T51" fmla="*/ 189 h 202"/>
                  <a:gd name="T52" fmla="*/ 50 w 121"/>
                  <a:gd name="T53" fmla="*/ 195 h 202"/>
                  <a:gd name="T54" fmla="*/ 55 w 121"/>
                  <a:gd name="T55" fmla="*/ 199 h 202"/>
                  <a:gd name="T56" fmla="*/ 108 w 121"/>
                  <a:gd name="T57" fmla="*/ 193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1" h="202">
                    <a:moveTo>
                      <a:pt x="102" y="5"/>
                    </a:moveTo>
                    <a:cubicBezTo>
                      <a:pt x="103" y="7"/>
                      <a:pt x="101" y="10"/>
                      <a:pt x="98" y="10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2" y="19"/>
                      <a:pt x="10" y="21"/>
                      <a:pt x="11" y="24"/>
                    </a:cubicBezTo>
                    <a:cubicBezTo>
                      <a:pt x="29" y="189"/>
                      <a:pt x="29" y="189"/>
                      <a:pt x="29" y="189"/>
                    </a:cubicBezTo>
                    <a:cubicBezTo>
                      <a:pt x="29" y="193"/>
                      <a:pt x="34" y="192"/>
                      <a:pt x="34" y="189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24" y="103"/>
                      <a:pt x="27" y="98"/>
                      <a:pt x="37" y="97"/>
                    </a:cubicBezTo>
                    <a:cubicBezTo>
                      <a:pt x="73" y="93"/>
                      <a:pt x="73" y="93"/>
                      <a:pt x="73" y="93"/>
                    </a:cubicBezTo>
                    <a:cubicBezTo>
                      <a:pt x="76" y="92"/>
                      <a:pt x="78" y="94"/>
                      <a:pt x="78" y="97"/>
                    </a:cubicBezTo>
                    <a:cubicBezTo>
                      <a:pt x="79" y="100"/>
                      <a:pt x="77" y="102"/>
                      <a:pt x="74" y="102"/>
                    </a:cubicBezTo>
                    <a:cubicBezTo>
                      <a:pt x="38" y="106"/>
                      <a:pt x="38" y="106"/>
                      <a:pt x="38" y="106"/>
                    </a:cubicBezTo>
                    <a:cubicBezTo>
                      <a:pt x="35" y="107"/>
                      <a:pt x="35" y="108"/>
                      <a:pt x="35" y="110"/>
                    </a:cubicBezTo>
                    <a:cubicBezTo>
                      <a:pt x="43" y="188"/>
                      <a:pt x="43" y="188"/>
                      <a:pt x="43" y="188"/>
                    </a:cubicBezTo>
                    <a:cubicBezTo>
                      <a:pt x="44" y="195"/>
                      <a:pt x="40" y="201"/>
                      <a:pt x="33" y="201"/>
                    </a:cubicBezTo>
                    <a:cubicBezTo>
                      <a:pt x="26" y="202"/>
                      <a:pt x="20" y="197"/>
                      <a:pt x="19" y="190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17"/>
                      <a:pt x="6" y="10"/>
                      <a:pt x="14" y="9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100" y="0"/>
                      <a:pt x="102" y="2"/>
                      <a:pt x="102" y="5"/>
                    </a:cubicBezTo>
                    <a:close/>
                    <a:moveTo>
                      <a:pt x="108" y="193"/>
                    </a:moveTo>
                    <a:cubicBezTo>
                      <a:pt x="115" y="192"/>
                      <a:pt x="121" y="189"/>
                      <a:pt x="121" y="180"/>
                    </a:cubicBezTo>
                    <a:cubicBezTo>
                      <a:pt x="121" y="177"/>
                      <a:pt x="119" y="175"/>
                      <a:pt x="116" y="175"/>
                    </a:cubicBezTo>
                    <a:cubicBezTo>
                      <a:pt x="114" y="175"/>
                      <a:pt x="111" y="177"/>
                      <a:pt x="111" y="180"/>
                    </a:cubicBezTo>
                    <a:cubicBezTo>
                      <a:pt x="111" y="180"/>
                      <a:pt x="111" y="183"/>
                      <a:pt x="106" y="183"/>
                    </a:cubicBezTo>
                    <a:cubicBezTo>
                      <a:pt x="54" y="189"/>
                      <a:pt x="54" y="189"/>
                      <a:pt x="54" y="189"/>
                    </a:cubicBezTo>
                    <a:cubicBezTo>
                      <a:pt x="52" y="189"/>
                      <a:pt x="50" y="192"/>
                      <a:pt x="50" y="195"/>
                    </a:cubicBezTo>
                    <a:cubicBezTo>
                      <a:pt x="50" y="197"/>
                      <a:pt x="53" y="199"/>
                      <a:pt x="55" y="199"/>
                    </a:cubicBezTo>
                    <a:lnTo>
                      <a:pt x="108" y="19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5" name="Freeform 31"/>
              <p:cNvSpPr>
                <a:spLocks noEditPoints="1"/>
              </p:cNvSpPr>
              <p:nvPr/>
            </p:nvSpPr>
            <p:spPr bwMode="auto">
              <a:xfrm>
                <a:off x="13209350" y="1461324"/>
                <a:ext cx="480858" cy="657806"/>
              </a:xfrm>
              <a:custGeom>
                <a:avLst/>
                <a:gdLst>
                  <a:gd name="T0" fmla="*/ 20 w 151"/>
                  <a:gd name="T1" fmla="*/ 202 h 206"/>
                  <a:gd name="T2" fmla="*/ 1 w 151"/>
                  <a:gd name="T3" fmla="*/ 27 h 206"/>
                  <a:gd name="T4" fmla="*/ 12 w 151"/>
                  <a:gd name="T5" fmla="*/ 14 h 206"/>
                  <a:gd name="T6" fmla="*/ 81 w 151"/>
                  <a:gd name="T7" fmla="*/ 6 h 206"/>
                  <a:gd name="T8" fmla="*/ 92 w 151"/>
                  <a:gd name="T9" fmla="*/ 108 h 206"/>
                  <a:gd name="T10" fmla="*/ 53 w 151"/>
                  <a:gd name="T11" fmla="*/ 112 h 206"/>
                  <a:gd name="T12" fmla="*/ 49 w 151"/>
                  <a:gd name="T13" fmla="*/ 117 h 206"/>
                  <a:gd name="T14" fmla="*/ 39 w 151"/>
                  <a:gd name="T15" fmla="*/ 118 h 206"/>
                  <a:gd name="T16" fmla="*/ 52 w 151"/>
                  <a:gd name="T17" fmla="*/ 103 h 206"/>
                  <a:gd name="T18" fmla="*/ 91 w 151"/>
                  <a:gd name="T19" fmla="*/ 98 h 206"/>
                  <a:gd name="T20" fmla="*/ 82 w 151"/>
                  <a:gd name="T21" fmla="*/ 16 h 206"/>
                  <a:gd name="T22" fmla="*/ 13 w 151"/>
                  <a:gd name="T23" fmla="*/ 23 h 206"/>
                  <a:gd name="T24" fmla="*/ 10 w 151"/>
                  <a:gd name="T25" fmla="*/ 26 h 206"/>
                  <a:gd name="T26" fmla="*/ 29 w 151"/>
                  <a:gd name="T27" fmla="*/ 201 h 206"/>
                  <a:gd name="T28" fmla="*/ 25 w 151"/>
                  <a:gd name="T29" fmla="*/ 206 h 206"/>
                  <a:gd name="T30" fmla="*/ 20 w 151"/>
                  <a:gd name="T31" fmla="*/ 202 h 206"/>
                  <a:gd name="T32" fmla="*/ 76 w 151"/>
                  <a:gd name="T33" fmla="*/ 124 h 206"/>
                  <a:gd name="T34" fmla="*/ 83 w 151"/>
                  <a:gd name="T35" fmla="*/ 118 h 206"/>
                  <a:gd name="T36" fmla="*/ 138 w 151"/>
                  <a:gd name="T37" fmla="*/ 186 h 206"/>
                  <a:gd name="T38" fmla="*/ 131 w 151"/>
                  <a:gd name="T39" fmla="*/ 192 h 206"/>
                  <a:gd name="T40" fmla="*/ 76 w 151"/>
                  <a:gd name="T41" fmla="*/ 12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1" h="206">
                    <a:moveTo>
                      <a:pt x="20" y="202"/>
                    </a:moveTo>
                    <a:cubicBezTo>
                      <a:pt x="1" y="27"/>
                      <a:pt x="1" y="27"/>
                      <a:pt x="1" y="27"/>
                    </a:cubicBezTo>
                    <a:cubicBezTo>
                      <a:pt x="0" y="20"/>
                      <a:pt x="5" y="14"/>
                      <a:pt x="12" y="14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139" y="0"/>
                      <a:pt x="151" y="102"/>
                      <a:pt x="92" y="108"/>
                    </a:cubicBezTo>
                    <a:cubicBezTo>
                      <a:pt x="82" y="109"/>
                      <a:pt x="53" y="112"/>
                      <a:pt x="53" y="112"/>
                    </a:cubicBezTo>
                    <a:cubicBezTo>
                      <a:pt x="50" y="113"/>
                      <a:pt x="49" y="115"/>
                      <a:pt x="49" y="117"/>
                    </a:cubicBezTo>
                    <a:cubicBezTo>
                      <a:pt x="50" y="123"/>
                      <a:pt x="40" y="124"/>
                      <a:pt x="39" y="118"/>
                    </a:cubicBezTo>
                    <a:cubicBezTo>
                      <a:pt x="39" y="110"/>
                      <a:pt x="44" y="104"/>
                      <a:pt x="52" y="103"/>
                    </a:cubicBezTo>
                    <a:cubicBezTo>
                      <a:pt x="52" y="103"/>
                      <a:pt x="80" y="100"/>
                      <a:pt x="91" y="98"/>
                    </a:cubicBezTo>
                    <a:cubicBezTo>
                      <a:pt x="137" y="93"/>
                      <a:pt x="127" y="11"/>
                      <a:pt x="82" y="16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1" y="23"/>
                      <a:pt x="10" y="25"/>
                      <a:pt x="10" y="26"/>
                    </a:cubicBezTo>
                    <a:cubicBezTo>
                      <a:pt x="29" y="201"/>
                      <a:pt x="29" y="201"/>
                      <a:pt x="29" y="201"/>
                    </a:cubicBezTo>
                    <a:cubicBezTo>
                      <a:pt x="30" y="203"/>
                      <a:pt x="28" y="206"/>
                      <a:pt x="25" y="206"/>
                    </a:cubicBezTo>
                    <a:cubicBezTo>
                      <a:pt x="23" y="206"/>
                      <a:pt x="20" y="204"/>
                      <a:pt x="20" y="202"/>
                    </a:cubicBezTo>
                    <a:close/>
                    <a:moveTo>
                      <a:pt x="76" y="124"/>
                    </a:moveTo>
                    <a:cubicBezTo>
                      <a:pt x="72" y="119"/>
                      <a:pt x="79" y="113"/>
                      <a:pt x="83" y="118"/>
                    </a:cubicBezTo>
                    <a:cubicBezTo>
                      <a:pt x="138" y="186"/>
                      <a:pt x="138" y="186"/>
                      <a:pt x="138" y="186"/>
                    </a:cubicBezTo>
                    <a:cubicBezTo>
                      <a:pt x="143" y="191"/>
                      <a:pt x="135" y="197"/>
                      <a:pt x="131" y="192"/>
                    </a:cubicBezTo>
                    <a:lnTo>
                      <a:pt x="76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6" name="Freeform 32"/>
              <p:cNvSpPr>
                <a:spLocks noEditPoints="1"/>
              </p:cNvSpPr>
              <p:nvPr/>
            </p:nvSpPr>
            <p:spPr bwMode="auto">
              <a:xfrm>
                <a:off x="13729379" y="1404593"/>
                <a:ext cx="480858" cy="656455"/>
              </a:xfrm>
              <a:custGeom>
                <a:avLst/>
                <a:gdLst>
                  <a:gd name="T0" fmla="*/ 20 w 151"/>
                  <a:gd name="T1" fmla="*/ 202 h 206"/>
                  <a:gd name="T2" fmla="*/ 1 w 151"/>
                  <a:gd name="T3" fmla="*/ 27 h 206"/>
                  <a:gd name="T4" fmla="*/ 12 w 151"/>
                  <a:gd name="T5" fmla="*/ 14 h 206"/>
                  <a:gd name="T6" fmla="*/ 81 w 151"/>
                  <a:gd name="T7" fmla="*/ 6 h 206"/>
                  <a:gd name="T8" fmla="*/ 92 w 151"/>
                  <a:gd name="T9" fmla="*/ 108 h 206"/>
                  <a:gd name="T10" fmla="*/ 53 w 151"/>
                  <a:gd name="T11" fmla="*/ 112 h 206"/>
                  <a:gd name="T12" fmla="*/ 49 w 151"/>
                  <a:gd name="T13" fmla="*/ 117 h 206"/>
                  <a:gd name="T14" fmla="*/ 40 w 151"/>
                  <a:gd name="T15" fmla="*/ 118 h 206"/>
                  <a:gd name="T16" fmla="*/ 52 w 151"/>
                  <a:gd name="T17" fmla="*/ 103 h 206"/>
                  <a:gd name="T18" fmla="*/ 91 w 151"/>
                  <a:gd name="T19" fmla="*/ 98 h 206"/>
                  <a:gd name="T20" fmla="*/ 82 w 151"/>
                  <a:gd name="T21" fmla="*/ 16 h 206"/>
                  <a:gd name="T22" fmla="*/ 13 w 151"/>
                  <a:gd name="T23" fmla="*/ 23 h 206"/>
                  <a:gd name="T24" fmla="*/ 10 w 151"/>
                  <a:gd name="T25" fmla="*/ 26 h 206"/>
                  <a:gd name="T26" fmla="*/ 30 w 151"/>
                  <a:gd name="T27" fmla="*/ 201 h 206"/>
                  <a:gd name="T28" fmla="*/ 25 w 151"/>
                  <a:gd name="T29" fmla="*/ 206 h 206"/>
                  <a:gd name="T30" fmla="*/ 20 w 151"/>
                  <a:gd name="T31" fmla="*/ 202 h 206"/>
                  <a:gd name="T32" fmla="*/ 76 w 151"/>
                  <a:gd name="T33" fmla="*/ 124 h 206"/>
                  <a:gd name="T34" fmla="*/ 83 w 151"/>
                  <a:gd name="T35" fmla="*/ 118 h 206"/>
                  <a:gd name="T36" fmla="*/ 139 w 151"/>
                  <a:gd name="T37" fmla="*/ 186 h 206"/>
                  <a:gd name="T38" fmla="*/ 131 w 151"/>
                  <a:gd name="T39" fmla="*/ 192 h 206"/>
                  <a:gd name="T40" fmla="*/ 76 w 151"/>
                  <a:gd name="T41" fmla="*/ 12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1" h="206">
                    <a:moveTo>
                      <a:pt x="20" y="202"/>
                    </a:moveTo>
                    <a:cubicBezTo>
                      <a:pt x="1" y="27"/>
                      <a:pt x="1" y="27"/>
                      <a:pt x="1" y="27"/>
                    </a:cubicBezTo>
                    <a:cubicBezTo>
                      <a:pt x="0" y="20"/>
                      <a:pt x="5" y="14"/>
                      <a:pt x="12" y="14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139" y="0"/>
                      <a:pt x="151" y="102"/>
                      <a:pt x="92" y="108"/>
                    </a:cubicBezTo>
                    <a:cubicBezTo>
                      <a:pt x="82" y="109"/>
                      <a:pt x="53" y="112"/>
                      <a:pt x="53" y="112"/>
                    </a:cubicBezTo>
                    <a:cubicBezTo>
                      <a:pt x="51" y="112"/>
                      <a:pt x="49" y="115"/>
                      <a:pt x="49" y="117"/>
                    </a:cubicBezTo>
                    <a:cubicBezTo>
                      <a:pt x="50" y="123"/>
                      <a:pt x="40" y="124"/>
                      <a:pt x="40" y="118"/>
                    </a:cubicBezTo>
                    <a:cubicBezTo>
                      <a:pt x="39" y="110"/>
                      <a:pt x="44" y="103"/>
                      <a:pt x="52" y="103"/>
                    </a:cubicBezTo>
                    <a:cubicBezTo>
                      <a:pt x="52" y="103"/>
                      <a:pt x="81" y="99"/>
                      <a:pt x="91" y="98"/>
                    </a:cubicBezTo>
                    <a:cubicBezTo>
                      <a:pt x="137" y="93"/>
                      <a:pt x="127" y="11"/>
                      <a:pt x="82" y="16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1" y="23"/>
                      <a:pt x="10" y="25"/>
                      <a:pt x="10" y="26"/>
                    </a:cubicBezTo>
                    <a:cubicBezTo>
                      <a:pt x="30" y="201"/>
                      <a:pt x="30" y="201"/>
                      <a:pt x="30" y="201"/>
                    </a:cubicBezTo>
                    <a:cubicBezTo>
                      <a:pt x="30" y="203"/>
                      <a:pt x="28" y="206"/>
                      <a:pt x="25" y="206"/>
                    </a:cubicBezTo>
                    <a:cubicBezTo>
                      <a:pt x="23" y="206"/>
                      <a:pt x="20" y="204"/>
                      <a:pt x="20" y="202"/>
                    </a:cubicBezTo>
                    <a:close/>
                    <a:moveTo>
                      <a:pt x="76" y="124"/>
                    </a:moveTo>
                    <a:cubicBezTo>
                      <a:pt x="72" y="119"/>
                      <a:pt x="79" y="113"/>
                      <a:pt x="83" y="118"/>
                    </a:cubicBezTo>
                    <a:cubicBezTo>
                      <a:pt x="139" y="186"/>
                      <a:pt x="139" y="186"/>
                      <a:pt x="139" y="186"/>
                    </a:cubicBezTo>
                    <a:cubicBezTo>
                      <a:pt x="143" y="191"/>
                      <a:pt x="135" y="197"/>
                      <a:pt x="131" y="192"/>
                    </a:cubicBezTo>
                    <a:lnTo>
                      <a:pt x="76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7" name="Freeform 33"/>
              <p:cNvSpPr>
                <a:spLocks/>
              </p:cNvSpPr>
              <p:nvPr/>
            </p:nvSpPr>
            <p:spPr bwMode="auto">
              <a:xfrm>
                <a:off x="14239953" y="1346512"/>
                <a:ext cx="409270" cy="657806"/>
              </a:xfrm>
              <a:custGeom>
                <a:avLst/>
                <a:gdLst>
                  <a:gd name="T0" fmla="*/ 35 w 128"/>
                  <a:gd name="T1" fmla="*/ 199 h 206"/>
                  <a:gd name="T2" fmla="*/ 66 w 128"/>
                  <a:gd name="T3" fmla="*/ 111 h 206"/>
                  <a:gd name="T4" fmla="*/ 10 w 128"/>
                  <a:gd name="T5" fmla="*/ 34 h 206"/>
                  <a:gd name="T6" fmla="*/ 30 w 128"/>
                  <a:gd name="T7" fmla="*/ 19 h 206"/>
                  <a:gd name="T8" fmla="*/ 77 w 128"/>
                  <a:gd name="T9" fmla="*/ 84 h 206"/>
                  <a:gd name="T10" fmla="*/ 106 w 128"/>
                  <a:gd name="T11" fmla="*/ 11 h 206"/>
                  <a:gd name="T12" fmla="*/ 124 w 128"/>
                  <a:gd name="T13" fmla="*/ 11 h 206"/>
                  <a:gd name="T14" fmla="*/ 117 w 128"/>
                  <a:gd name="T15" fmla="*/ 13 h 206"/>
                  <a:gd name="T16" fmla="*/ 115 w 128"/>
                  <a:gd name="T17" fmla="*/ 15 h 206"/>
                  <a:gd name="T18" fmla="*/ 83 w 128"/>
                  <a:gd name="T19" fmla="*/ 96 h 206"/>
                  <a:gd name="T20" fmla="*/ 74 w 128"/>
                  <a:gd name="T21" fmla="*/ 97 h 206"/>
                  <a:gd name="T22" fmla="*/ 22 w 128"/>
                  <a:gd name="T23" fmla="*/ 25 h 206"/>
                  <a:gd name="T24" fmla="*/ 18 w 128"/>
                  <a:gd name="T25" fmla="*/ 28 h 206"/>
                  <a:gd name="T26" fmla="*/ 75 w 128"/>
                  <a:gd name="T27" fmla="*/ 107 h 206"/>
                  <a:gd name="T28" fmla="*/ 76 w 128"/>
                  <a:gd name="T29" fmla="*/ 111 h 206"/>
                  <a:gd name="T30" fmla="*/ 45 w 128"/>
                  <a:gd name="T31" fmla="*/ 203 h 206"/>
                  <a:gd name="T32" fmla="*/ 39 w 128"/>
                  <a:gd name="T33" fmla="*/ 205 h 206"/>
                  <a:gd name="T34" fmla="*/ 35 w 128"/>
                  <a:gd name="T35" fmla="*/ 19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8" h="206">
                    <a:moveTo>
                      <a:pt x="35" y="199"/>
                    </a:moveTo>
                    <a:cubicBezTo>
                      <a:pt x="66" y="111"/>
                      <a:pt x="66" y="111"/>
                      <a:pt x="66" y="111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0" y="21"/>
                      <a:pt x="20" y="7"/>
                      <a:pt x="30" y="19"/>
                    </a:cubicBezTo>
                    <a:cubicBezTo>
                      <a:pt x="77" y="84"/>
                      <a:pt x="77" y="84"/>
                      <a:pt x="77" y="84"/>
                    </a:cubicBezTo>
                    <a:cubicBezTo>
                      <a:pt x="106" y="11"/>
                      <a:pt x="106" y="11"/>
                      <a:pt x="106" y="11"/>
                    </a:cubicBezTo>
                    <a:cubicBezTo>
                      <a:pt x="110" y="0"/>
                      <a:pt x="128" y="3"/>
                      <a:pt x="124" y="11"/>
                    </a:cubicBezTo>
                    <a:cubicBezTo>
                      <a:pt x="122" y="16"/>
                      <a:pt x="118" y="13"/>
                      <a:pt x="117" y="13"/>
                    </a:cubicBezTo>
                    <a:cubicBezTo>
                      <a:pt x="116" y="13"/>
                      <a:pt x="115" y="14"/>
                      <a:pt x="115" y="15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81" y="100"/>
                      <a:pt x="76" y="100"/>
                      <a:pt x="74" y="97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0" y="23"/>
                      <a:pt x="16" y="26"/>
                      <a:pt x="18" y="28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10"/>
                      <a:pt x="76" y="111"/>
                    </a:cubicBezTo>
                    <a:cubicBezTo>
                      <a:pt x="45" y="203"/>
                      <a:pt x="45" y="203"/>
                      <a:pt x="45" y="203"/>
                    </a:cubicBezTo>
                    <a:cubicBezTo>
                      <a:pt x="44" y="205"/>
                      <a:pt x="41" y="206"/>
                      <a:pt x="39" y="205"/>
                    </a:cubicBezTo>
                    <a:cubicBezTo>
                      <a:pt x="36" y="205"/>
                      <a:pt x="35" y="202"/>
                      <a:pt x="35" y="19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4283978" y="2303934"/>
              <a:ext cx="4288551" cy="1131912"/>
              <a:chOff x="10748330" y="2154249"/>
              <a:chExt cx="4288551" cy="1131912"/>
            </a:xfrm>
          </p:grpSpPr>
          <p:sp>
            <p:nvSpPr>
              <p:cNvPr id="2068" name="Freeform 34"/>
              <p:cNvSpPr>
                <a:spLocks/>
              </p:cNvSpPr>
              <p:nvPr/>
            </p:nvSpPr>
            <p:spPr bwMode="auto">
              <a:xfrm>
                <a:off x="13176933" y="2381171"/>
                <a:ext cx="437635" cy="257990"/>
              </a:xfrm>
              <a:custGeom>
                <a:avLst/>
                <a:gdLst>
                  <a:gd name="T0" fmla="*/ 7 w 137"/>
                  <a:gd name="T1" fmla="*/ 81 h 81"/>
                  <a:gd name="T2" fmla="*/ 2 w 137"/>
                  <a:gd name="T3" fmla="*/ 77 h 81"/>
                  <a:gd name="T4" fmla="*/ 4 w 137"/>
                  <a:gd name="T5" fmla="*/ 69 h 81"/>
                  <a:gd name="T6" fmla="*/ 128 w 137"/>
                  <a:gd name="T7" fmla="*/ 2 h 81"/>
                  <a:gd name="T8" fmla="*/ 135 w 137"/>
                  <a:gd name="T9" fmla="*/ 4 h 81"/>
                  <a:gd name="T10" fmla="*/ 133 w 137"/>
                  <a:gd name="T11" fmla="*/ 13 h 81"/>
                  <a:gd name="T12" fmla="*/ 9 w 137"/>
                  <a:gd name="T13" fmla="*/ 80 h 81"/>
                  <a:gd name="T14" fmla="*/ 7 w 137"/>
                  <a:gd name="T1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81">
                    <a:moveTo>
                      <a:pt x="7" y="81"/>
                    </a:moveTo>
                    <a:cubicBezTo>
                      <a:pt x="5" y="81"/>
                      <a:pt x="3" y="80"/>
                      <a:pt x="2" y="77"/>
                    </a:cubicBezTo>
                    <a:cubicBezTo>
                      <a:pt x="0" y="74"/>
                      <a:pt x="1" y="71"/>
                      <a:pt x="4" y="69"/>
                    </a:cubicBezTo>
                    <a:cubicBezTo>
                      <a:pt x="128" y="2"/>
                      <a:pt x="128" y="2"/>
                      <a:pt x="128" y="2"/>
                    </a:cubicBezTo>
                    <a:cubicBezTo>
                      <a:pt x="131" y="0"/>
                      <a:pt x="134" y="1"/>
                      <a:pt x="135" y="4"/>
                    </a:cubicBezTo>
                    <a:cubicBezTo>
                      <a:pt x="137" y="7"/>
                      <a:pt x="136" y="11"/>
                      <a:pt x="133" y="1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9" y="80"/>
                      <a:pt x="8" y="81"/>
                      <a:pt x="7" y="8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9" name="Freeform 35"/>
              <p:cNvSpPr>
                <a:spLocks/>
              </p:cNvSpPr>
              <p:nvPr/>
            </p:nvSpPr>
            <p:spPr bwMode="auto">
              <a:xfrm>
                <a:off x="12710933" y="2381171"/>
                <a:ext cx="153983" cy="164789"/>
              </a:xfrm>
              <a:custGeom>
                <a:avLst/>
                <a:gdLst>
                  <a:gd name="T0" fmla="*/ 26 w 48"/>
                  <a:gd name="T1" fmla="*/ 50 h 52"/>
                  <a:gd name="T2" fmla="*/ 0 w 48"/>
                  <a:gd name="T3" fmla="*/ 28 h 52"/>
                  <a:gd name="T4" fmla="*/ 5 w 48"/>
                  <a:gd name="T5" fmla="*/ 22 h 52"/>
                  <a:gd name="T6" fmla="*/ 12 w 48"/>
                  <a:gd name="T7" fmla="*/ 27 h 52"/>
                  <a:gd name="T8" fmla="*/ 25 w 48"/>
                  <a:gd name="T9" fmla="*/ 38 h 52"/>
                  <a:gd name="T10" fmla="*/ 34 w 48"/>
                  <a:gd name="T11" fmla="*/ 24 h 52"/>
                  <a:gd name="T12" fmla="*/ 25 w 48"/>
                  <a:gd name="T13" fmla="*/ 12 h 52"/>
                  <a:gd name="T14" fmla="*/ 21 w 48"/>
                  <a:gd name="T15" fmla="*/ 12 h 52"/>
                  <a:gd name="T16" fmla="*/ 15 w 48"/>
                  <a:gd name="T17" fmla="*/ 7 h 52"/>
                  <a:gd name="T18" fmla="*/ 20 w 48"/>
                  <a:gd name="T19" fmla="*/ 1 h 52"/>
                  <a:gd name="T20" fmla="*/ 27 w 48"/>
                  <a:gd name="T21" fmla="*/ 1 h 52"/>
                  <a:gd name="T22" fmla="*/ 46 w 48"/>
                  <a:gd name="T23" fmla="*/ 23 h 52"/>
                  <a:gd name="T24" fmla="*/ 26 w 48"/>
                  <a:gd name="T25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52">
                    <a:moveTo>
                      <a:pt x="26" y="50"/>
                    </a:moveTo>
                    <a:cubicBezTo>
                      <a:pt x="13" y="52"/>
                      <a:pt x="2" y="42"/>
                      <a:pt x="0" y="28"/>
                    </a:cubicBezTo>
                    <a:cubicBezTo>
                      <a:pt x="0" y="25"/>
                      <a:pt x="2" y="22"/>
                      <a:pt x="5" y="22"/>
                    </a:cubicBezTo>
                    <a:cubicBezTo>
                      <a:pt x="9" y="21"/>
                      <a:pt x="12" y="24"/>
                      <a:pt x="12" y="27"/>
                    </a:cubicBezTo>
                    <a:cubicBezTo>
                      <a:pt x="13" y="34"/>
                      <a:pt x="18" y="39"/>
                      <a:pt x="25" y="38"/>
                    </a:cubicBezTo>
                    <a:cubicBezTo>
                      <a:pt x="31" y="38"/>
                      <a:pt x="35" y="31"/>
                      <a:pt x="34" y="24"/>
                    </a:cubicBezTo>
                    <a:cubicBezTo>
                      <a:pt x="33" y="18"/>
                      <a:pt x="30" y="14"/>
                      <a:pt x="25" y="12"/>
                    </a:cubicBezTo>
                    <a:cubicBezTo>
                      <a:pt x="24" y="12"/>
                      <a:pt x="23" y="12"/>
                      <a:pt x="21" y="12"/>
                    </a:cubicBezTo>
                    <a:cubicBezTo>
                      <a:pt x="18" y="13"/>
                      <a:pt x="15" y="10"/>
                      <a:pt x="15" y="7"/>
                    </a:cubicBezTo>
                    <a:cubicBezTo>
                      <a:pt x="14" y="4"/>
                      <a:pt x="17" y="1"/>
                      <a:pt x="20" y="1"/>
                    </a:cubicBezTo>
                    <a:cubicBezTo>
                      <a:pt x="22" y="0"/>
                      <a:pt x="25" y="0"/>
                      <a:pt x="27" y="1"/>
                    </a:cubicBezTo>
                    <a:cubicBezTo>
                      <a:pt x="37" y="3"/>
                      <a:pt x="45" y="12"/>
                      <a:pt x="46" y="23"/>
                    </a:cubicBezTo>
                    <a:cubicBezTo>
                      <a:pt x="48" y="36"/>
                      <a:pt x="39" y="49"/>
                      <a:pt x="26" y="5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0" name="Freeform 36"/>
              <p:cNvSpPr>
                <a:spLocks/>
              </p:cNvSpPr>
              <p:nvPr/>
            </p:nvSpPr>
            <p:spPr bwMode="auto">
              <a:xfrm>
                <a:off x="12324626" y="2585132"/>
                <a:ext cx="128319" cy="152633"/>
              </a:xfrm>
              <a:custGeom>
                <a:avLst/>
                <a:gdLst>
                  <a:gd name="T0" fmla="*/ 8 w 40"/>
                  <a:gd name="T1" fmla="*/ 8 h 48"/>
                  <a:gd name="T2" fmla="*/ 7 w 40"/>
                  <a:gd name="T3" fmla="*/ 16 h 48"/>
                  <a:gd name="T4" fmla="*/ 13 w 40"/>
                  <a:gd name="T5" fmla="*/ 13 h 48"/>
                  <a:gd name="T6" fmla="*/ 19 w 40"/>
                  <a:gd name="T7" fmla="*/ 15 h 48"/>
                  <a:gd name="T8" fmla="*/ 27 w 40"/>
                  <a:gd name="T9" fmla="*/ 36 h 48"/>
                  <a:gd name="T10" fmla="*/ 30 w 40"/>
                  <a:gd name="T11" fmla="*/ 46 h 48"/>
                  <a:gd name="T12" fmla="*/ 38 w 40"/>
                  <a:gd name="T13" fmla="*/ 37 h 48"/>
                  <a:gd name="T14" fmla="*/ 25 w 40"/>
                  <a:gd name="T15" fmla="*/ 5 h 48"/>
                  <a:gd name="T16" fmla="*/ 0 w 40"/>
                  <a:gd name="T17" fmla="*/ 6 h 48"/>
                  <a:gd name="T18" fmla="*/ 8 w 40"/>
                  <a:gd name="T19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48">
                    <a:moveTo>
                      <a:pt x="8" y="8"/>
                    </a:moveTo>
                    <a:cubicBezTo>
                      <a:pt x="10" y="10"/>
                      <a:pt x="10" y="14"/>
                      <a:pt x="7" y="16"/>
                    </a:cubicBezTo>
                    <a:cubicBezTo>
                      <a:pt x="9" y="14"/>
                      <a:pt x="11" y="14"/>
                      <a:pt x="13" y="13"/>
                    </a:cubicBezTo>
                    <a:cubicBezTo>
                      <a:pt x="15" y="13"/>
                      <a:pt x="17" y="14"/>
                      <a:pt x="19" y="15"/>
                    </a:cubicBezTo>
                    <a:cubicBezTo>
                      <a:pt x="24" y="18"/>
                      <a:pt x="28" y="27"/>
                      <a:pt x="27" y="36"/>
                    </a:cubicBezTo>
                    <a:cubicBezTo>
                      <a:pt x="26" y="38"/>
                      <a:pt x="24" y="44"/>
                      <a:pt x="30" y="46"/>
                    </a:cubicBezTo>
                    <a:cubicBezTo>
                      <a:pt x="35" y="48"/>
                      <a:pt x="38" y="41"/>
                      <a:pt x="38" y="37"/>
                    </a:cubicBezTo>
                    <a:cubicBezTo>
                      <a:pt x="40" y="24"/>
                      <a:pt x="35" y="11"/>
                      <a:pt x="25" y="5"/>
                    </a:cubicBezTo>
                    <a:cubicBezTo>
                      <a:pt x="17" y="0"/>
                      <a:pt x="8" y="0"/>
                      <a:pt x="0" y="6"/>
                    </a:cubicBezTo>
                    <a:cubicBezTo>
                      <a:pt x="3" y="4"/>
                      <a:pt x="7" y="5"/>
                      <a:pt x="8" y="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2" name="Freeform 37"/>
              <p:cNvSpPr>
                <a:spLocks/>
              </p:cNvSpPr>
              <p:nvPr/>
            </p:nvSpPr>
            <p:spPr bwMode="auto">
              <a:xfrm>
                <a:off x="12280052" y="2597288"/>
                <a:ext cx="245832" cy="488965"/>
              </a:xfrm>
              <a:custGeom>
                <a:avLst/>
                <a:gdLst>
                  <a:gd name="T0" fmla="*/ 47 w 77"/>
                  <a:gd name="T1" fmla="*/ 153 h 153"/>
                  <a:gd name="T2" fmla="*/ 44 w 77"/>
                  <a:gd name="T3" fmla="*/ 152 h 153"/>
                  <a:gd name="T4" fmla="*/ 33 w 77"/>
                  <a:gd name="T5" fmla="*/ 136 h 153"/>
                  <a:gd name="T6" fmla="*/ 61 w 77"/>
                  <a:gd name="T7" fmla="*/ 74 h 153"/>
                  <a:gd name="T8" fmla="*/ 64 w 77"/>
                  <a:gd name="T9" fmla="*/ 70 h 153"/>
                  <a:gd name="T10" fmla="*/ 58 w 77"/>
                  <a:gd name="T11" fmla="*/ 66 h 153"/>
                  <a:gd name="T12" fmla="*/ 42 w 77"/>
                  <a:gd name="T13" fmla="*/ 61 h 153"/>
                  <a:gd name="T14" fmla="*/ 30 w 77"/>
                  <a:gd name="T15" fmla="*/ 58 h 153"/>
                  <a:gd name="T16" fmla="*/ 1 w 77"/>
                  <a:gd name="T17" fmla="*/ 26 h 153"/>
                  <a:gd name="T18" fmla="*/ 14 w 77"/>
                  <a:gd name="T19" fmla="*/ 2 h 153"/>
                  <a:gd name="T20" fmla="*/ 22 w 77"/>
                  <a:gd name="T21" fmla="*/ 4 h 153"/>
                  <a:gd name="T22" fmla="*/ 21 w 77"/>
                  <a:gd name="T23" fmla="*/ 12 h 153"/>
                  <a:gd name="T24" fmla="*/ 13 w 77"/>
                  <a:gd name="T25" fmla="*/ 25 h 153"/>
                  <a:gd name="T26" fmla="*/ 34 w 77"/>
                  <a:gd name="T27" fmla="*/ 47 h 153"/>
                  <a:gd name="T28" fmla="*/ 45 w 77"/>
                  <a:gd name="T29" fmla="*/ 50 h 153"/>
                  <a:gd name="T30" fmla="*/ 75 w 77"/>
                  <a:gd name="T31" fmla="*/ 67 h 153"/>
                  <a:gd name="T32" fmla="*/ 70 w 77"/>
                  <a:gd name="T33" fmla="*/ 82 h 153"/>
                  <a:gd name="T34" fmla="*/ 44 w 77"/>
                  <a:gd name="T35" fmla="*/ 132 h 153"/>
                  <a:gd name="T36" fmla="*/ 49 w 77"/>
                  <a:gd name="T37" fmla="*/ 141 h 153"/>
                  <a:gd name="T38" fmla="*/ 52 w 77"/>
                  <a:gd name="T39" fmla="*/ 149 h 153"/>
                  <a:gd name="T40" fmla="*/ 47 w 77"/>
                  <a:gd name="T41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7" h="153">
                    <a:moveTo>
                      <a:pt x="47" y="153"/>
                    </a:moveTo>
                    <a:cubicBezTo>
                      <a:pt x="46" y="153"/>
                      <a:pt x="45" y="153"/>
                      <a:pt x="44" y="152"/>
                    </a:cubicBezTo>
                    <a:cubicBezTo>
                      <a:pt x="41" y="151"/>
                      <a:pt x="35" y="145"/>
                      <a:pt x="33" y="136"/>
                    </a:cubicBezTo>
                    <a:cubicBezTo>
                      <a:pt x="31" y="124"/>
                      <a:pt x="33" y="104"/>
                      <a:pt x="61" y="74"/>
                    </a:cubicBezTo>
                    <a:cubicBezTo>
                      <a:pt x="64" y="72"/>
                      <a:pt x="64" y="70"/>
                      <a:pt x="64" y="70"/>
                    </a:cubicBezTo>
                    <a:cubicBezTo>
                      <a:pt x="64" y="70"/>
                      <a:pt x="63" y="69"/>
                      <a:pt x="58" y="66"/>
                    </a:cubicBezTo>
                    <a:cubicBezTo>
                      <a:pt x="53" y="64"/>
                      <a:pt x="47" y="63"/>
                      <a:pt x="42" y="61"/>
                    </a:cubicBezTo>
                    <a:cubicBezTo>
                      <a:pt x="37" y="60"/>
                      <a:pt x="33" y="59"/>
                      <a:pt x="30" y="58"/>
                    </a:cubicBezTo>
                    <a:cubicBezTo>
                      <a:pt x="17" y="53"/>
                      <a:pt x="3" y="41"/>
                      <a:pt x="1" y="26"/>
                    </a:cubicBezTo>
                    <a:cubicBezTo>
                      <a:pt x="0" y="20"/>
                      <a:pt x="2" y="10"/>
                      <a:pt x="14" y="2"/>
                    </a:cubicBezTo>
                    <a:cubicBezTo>
                      <a:pt x="17" y="0"/>
                      <a:pt x="21" y="1"/>
                      <a:pt x="22" y="4"/>
                    </a:cubicBezTo>
                    <a:cubicBezTo>
                      <a:pt x="24" y="6"/>
                      <a:pt x="24" y="10"/>
                      <a:pt x="21" y="12"/>
                    </a:cubicBezTo>
                    <a:cubicBezTo>
                      <a:pt x="15" y="16"/>
                      <a:pt x="12" y="20"/>
                      <a:pt x="13" y="25"/>
                    </a:cubicBezTo>
                    <a:cubicBezTo>
                      <a:pt x="14" y="33"/>
                      <a:pt x="23" y="42"/>
                      <a:pt x="34" y="47"/>
                    </a:cubicBezTo>
                    <a:cubicBezTo>
                      <a:pt x="37" y="48"/>
                      <a:pt x="41" y="49"/>
                      <a:pt x="45" y="50"/>
                    </a:cubicBezTo>
                    <a:cubicBezTo>
                      <a:pt x="58" y="53"/>
                      <a:pt x="72" y="57"/>
                      <a:pt x="75" y="67"/>
                    </a:cubicBezTo>
                    <a:cubicBezTo>
                      <a:pt x="77" y="72"/>
                      <a:pt x="75" y="77"/>
                      <a:pt x="70" y="82"/>
                    </a:cubicBezTo>
                    <a:cubicBezTo>
                      <a:pt x="47" y="107"/>
                      <a:pt x="43" y="123"/>
                      <a:pt x="44" y="132"/>
                    </a:cubicBezTo>
                    <a:cubicBezTo>
                      <a:pt x="45" y="138"/>
                      <a:pt x="48" y="141"/>
                      <a:pt x="49" y="141"/>
                    </a:cubicBezTo>
                    <a:cubicBezTo>
                      <a:pt x="52" y="143"/>
                      <a:pt x="53" y="146"/>
                      <a:pt x="52" y="149"/>
                    </a:cubicBezTo>
                    <a:cubicBezTo>
                      <a:pt x="51" y="151"/>
                      <a:pt x="49" y="152"/>
                      <a:pt x="47" y="15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3" name="Freeform 38"/>
              <p:cNvSpPr>
                <a:spLocks/>
              </p:cNvSpPr>
              <p:nvPr/>
            </p:nvSpPr>
            <p:spPr bwMode="auto">
              <a:xfrm>
                <a:off x="12420527" y="2632407"/>
                <a:ext cx="568655" cy="484912"/>
              </a:xfrm>
              <a:custGeom>
                <a:avLst/>
                <a:gdLst>
                  <a:gd name="T0" fmla="*/ 165 w 178"/>
                  <a:gd name="T1" fmla="*/ 51 h 152"/>
                  <a:gd name="T2" fmla="*/ 148 w 178"/>
                  <a:gd name="T3" fmla="*/ 75 h 152"/>
                  <a:gd name="T4" fmla="*/ 145 w 178"/>
                  <a:gd name="T5" fmla="*/ 80 h 152"/>
                  <a:gd name="T6" fmla="*/ 107 w 178"/>
                  <a:gd name="T7" fmla="*/ 117 h 152"/>
                  <a:gd name="T8" fmla="*/ 98 w 178"/>
                  <a:gd name="T9" fmla="*/ 114 h 152"/>
                  <a:gd name="T10" fmla="*/ 103 w 178"/>
                  <a:gd name="T11" fmla="*/ 81 h 152"/>
                  <a:gd name="T12" fmla="*/ 106 w 178"/>
                  <a:gd name="T13" fmla="*/ 73 h 152"/>
                  <a:gd name="T14" fmla="*/ 109 w 178"/>
                  <a:gd name="T15" fmla="*/ 65 h 152"/>
                  <a:gd name="T16" fmla="*/ 119 w 178"/>
                  <a:gd name="T17" fmla="*/ 2 h 152"/>
                  <a:gd name="T18" fmla="*/ 113 w 178"/>
                  <a:gd name="T19" fmla="*/ 0 h 152"/>
                  <a:gd name="T20" fmla="*/ 81 w 178"/>
                  <a:gd name="T21" fmla="*/ 40 h 152"/>
                  <a:gd name="T22" fmla="*/ 79 w 178"/>
                  <a:gd name="T23" fmla="*/ 43 h 152"/>
                  <a:gd name="T24" fmla="*/ 75 w 178"/>
                  <a:gd name="T25" fmla="*/ 50 h 152"/>
                  <a:gd name="T26" fmla="*/ 39 w 178"/>
                  <a:gd name="T27" fmla="*/ 105 h 152"/>
                  <a:gd name="T28" fmla="*/ 5 w 178"/>
                  <a:gd name="T29" fmla="*/ 130 h 152"/>
                  <a:gd name="T30" fmla="*/ 5 w 178"/>
                  <a:gd name="T31" fmla="*/ 130 h 152"/>
                  <a:gd name="T32" fmla="*/ 8 w 178"/>
                  <a:gd name="T33" fmla="*/ 138 h 152"/>
                  <a:gd name="T34" fmla="*/ 3 w 178"/>
                  <a:gd name="T35" fmla="*/ 142 h 152"/>
                  <a:gd name="T36" fmla="*/ 0 w 178"/>
                  <a:gd name="T37" fmla="*/ 141 h 152"/>
                  <a:gd name="T38" fmla="*/ 85 w 178"/>
                  <a:gd name="T39" fmla="*/ 56 h 152"/>
                  <a:gd name="T40" fmla="*/ 90 w 178"/>
                  <a:gd name="T41" fmla="*/ 49 h 152"/>
                  <a:gd name="T42" fmla="*/ 91 w 178"/>
                  <a:gd name="T43" fmla="*/ 46 h 152"/>
                  <a:gd name="T44" fmla="*/ 112 w 178"/>
                  <a:gd name="T45" fmla="*/ 15 h 152"/>
                  <a:gd name="T46" fmla="*/ 108 w 178"/>
                  <a:gd name="T47" fmla="*/ 31 h 152"/>
                  <a:gd name="T48" fmla="*/ 98 w 178"/>
                  <a:gd name="T49" fmla="*/ 61 h 152"/>
                  <a:gd name="T50" fmla="*/ 94 w 178"/>
                  <a:gd name="T51" fmla="*/ 70 h 152"/>
                  <a:gd name="T52" fmla="*/ 92 w 178"/>
                  <a:gd name="T53" fmla="*/ 77 h 152"/>
                  <a:gd name="T54" fmla="*/ 89 w 178"/>
                  <a:gd name="T55" fmla="*/ 120 h 152"/>
                  <a:gd name="T56" fmla="*/ 107 w 178"/>
                  <a:gd name="T57" fmla="*/ 129 h 152"/>
                  <a:gd name="T58" fmla="*/ 110 w 178"/>
                  <a:gd name="T59" fmla="*/ 129 h 152"/>
                  <a:gd name="T60" fmla="*/ 154 w 178"/>
                  <a:gd name="T61" fmla="*/ 86 h 152"/>
                  <a:gd name="T62" fmla="*/ 158 w 178"/>
                  <a:gd name="T63" fmla="*/ 81 h 152"/>
                  <a:gd name="T64" fmla="*/ 175 w 178"/>
                  <a:gd name="T65" fmla="*/ 58 h 152"/>
                  <a:gd name="T66" fmla="*/ 175 w 178"/>
                  <a:gd name="T67" fmla="*/ 47 h 152"/>
                  <a:gd name="T68" fmla="*/ 168 w 178"/>
                  <a:gd name="T69" fmla="*/ 46 h 152"/>
                  <a:gd name="T70" fmla="*/ 165 w 178"/>
                  <a:gd name="T71" fmla="*/ 51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8" h="152">
                    <a:moveTo>
                      <a:pt x="165" y="51"/>
                    </a:moveTo>
                    <a:cubicBezTo>
                      <a:pt x="160" y="58"/>
                      <a:pt x="155" y="65"/>
                      <a:pt x="148" y="75"/>
                    </a:cubicBezTo>
                    <a:cubicBezTo>
                      <a:pt x="147" y="76"/>
                      <a:pt x="146" y="78"/>
                      <a:pt x="145" y="80"/>
                    </a:cubicBezTo>
                    <a:cubicBezTo>
                      <a:pt x="132" y="98"/>
                      <a:pt x="118" y="118"/>
                      <a:pt x="107" y="117"/>
                    </a:cubicBezTo>
                    <a:cubicBezTo>
                      <a:pt x="103" y="117"/>
                      <a:pt x="100" y="116"/>
                      <a:pt x="98" y="114"/>
                    </a:cubicBezTo>
                    <a:cubicBezTo>
                      <a:pt x="95" y="108"/>
                      <a:pt x="99" y="93"/>
                      <a:pt x="103" y="81"/>
                    </a:cubicBezTo>
                    <a:cubicBezTo>
                      <a:pt x="104" y="78"/>
                      <a:pt x="105" y="76"/>
                      <a:pt x="106" y="73"/>
                    </a:cubicBezTo>
                    <a:cubicBezTo>
                      <a:pt x="106" y="72"/>
                      <a:pt x="107" y="69"/>
                      <a:pt x="109" y="65"/>
                    </a:cubicBezTo>
                    <a:cubicBezTo>
                      <a:pt x="123" y="28"/>
                      <a:pt x="128" y="8"/>
                      <a:pt x="119" y="2"/>
                    </a:cubicBezTo>
                    <a:cubicBezTo>
                      <a:pt x="117" y="0"/>
                      <a:pt x="115" y="0"/>
                      <a:pt x="113" y="0"/>
                    </a:cubicBezTo>
                    <a:cubicBezTo>
                      <a:pt x="105" y="2"/>
                      <a:pt x="97" y="13"/>
                      <a:pt x="81" y="40"/>
                    </a:cubicBezTo>
                    <a:cubicBezTo>
                      <a:pt x="80" y="42"/>
                      <a:pt x="80" y="43"/>
                      <a:pt x="79" y="43"/>
                    </a:cubicBezTo>
                    <a:cubicBezTo>
                      <a:pt x="78" y="45"/>
                      <a:pt x="77" y="48"/>
                      <a:pt x="75" y="50"/>
                    </a:cubicBezTo>
                    <a:cubicBezTo>
                      <a:pt x="67" y="64"/>
                      <a:pt x="54" y="87"/>
                      <a:pt x="39" y="105"/>
                    </a:cubicBezTo>
                    <a:cubicBezTo>
                      <a:pt x="25" y="124"/>
                      <a:pt x="12" y="133"/>
                      <a:pt x="5" y="130"/>
                    </a:cubicBezTo>
                    <a:cubicBezTo>
                      <a:pt x="5" y="130"/>
                      <a:pt x="5" y="130"/>
                      <a:pt x="5" y="130"/>
                    </a:cubicBezTo>
                    <a:cubicBezTo>
                      <a:pt x="8" y="132"/>
                      <a:pt x="9" y="135"/>
                      <a:pt x="8" y="138"/>
                    </a:cubicBezTo>
                    <a:cubicBezTo>
                      <a:pt x="7" y="140"/>
                      <a:pt x="5" y="141"/>
                      <a:pt x="3" y="142"/>
                    </a:cubicBezTo>
                    <a:cubicBezTo>
                      <a:pt x="2" y="142"/>
                      <a:pt x="1" y="142"/>
                      <a:pt x="0" y="141"/>
                    </a:cubicBezTo>
                    <a:cubicBezTo>
                      <a:pt x="25" y="152"/>
                      <a:pt x="56" y="107"/>
                      <a:pt x="85" y="56"/>
                    </a:cubicBezTo>
                    <a:cubicBezTo>
                      <a:pt x="87" y="54"/>
                      <a:pt x="88" y="51"/>
                      <a:pt x="90" y="49"/>
                    </a:cubicBezTo>
                    <a:cubicBezTo>
                      <a:pt x="90" y="49"/>
                      <a:pt x="90" y="48"/>
                      <a:pt x="91" y="46"/>
                    </a:cubicBezTo>
                    <a:cubicBezTo>
                      <a:pt x="102" y="27"/>
                      <a:pt x="108" y="19"/>
                      <a:pt x="112" y="15"/>
                    </a:cubicBezTo>
                    <a:cubicBezTo>
                      <a:pt x="112" y="18"/>
                      <a:pt x="111" y="23"/>
                      <a:pt x="108" y="31"/>
                    </a:cubicBezTo>
                    <a:cubicBezTo>
                      <a:pt x="105" y="42"/>
                      <a:pt x="101" y="53"/>
                      <a:pt x="98" y="61"/>
                    </a:cubicBezTo>
                    <a:cubicBezTo>
                      <a:pt x="96" y="65"/>
                      <a:pt x="95" y="68"/>
                      <a:pt x="94" y="70"/>
                    </a:cubicBezTo>
                    <a:cubicBezTo>
                      <a:pt x="94" y="72"/>
                      <a:pt x="93" y="75"/>
                      <a:pt x="92" y="77"/>
                    </a:cubicBezTo>
                    <a:cubicBezTo>
                      <a:pt x="87" y="94"/>
                      <a:pt x="82" y="110"/>
                      <a:pt x="89" y="120"/>
                    </a:cubicBezTo>
                    <a:cubicBezTo>
                      <a:pt x="92" y="126"/>
                      <a:pt x="98" y="129"/>
                      <a:pt x="107" y="129"/>
                    </a:cubicBezTo>
                    <a:cubicBezTo>
                      <a:pt x="108" y="129"/>
                      <a:pt x="109" y="129"/>
                      <a:pt x="110" y="129"/>
                    </a:cubicBezTo>
                    <a:cubicBezTo>
                      <a:pt x="126" y="127"/>
                      <a:pt x="140" y="107"/>
                      <a:pt x="154" y="86"/>
                    </a:cubicBezTo>
                    <a:cubicBezTo>
                      <a:pt x="155" y="85"/>
                      <a:pt x="157" y="83"/>
                      <a:pt x="158" y="81"/>
                    </a:cubicBezTo>
                    <a:cubicBezTo>
                      <a:pt x="164" y="72"/>
                      <a:pt x="170" y="65"/>
                      <a:pt x="175" y="58"/>
                    </a:cubicBezTo>
                    <a:cubicBezTo>
                      <a:pt x="176" y="56"/>
                      <a:pt x="178" y="52"/>
                      <a:pt x="175" y="47"/>
                    </a:cubicBezTo>
                    <a:cubicBezTo>
                      <a:pt x="173" y="43"/>
                      <a:pt x="170" y="44"/>
                      <a:pt x="168" y="46"/>
                    </a:cubicBezTo>
                    <a:cubicBezTo>
                      <a:pt x="167" y="48"/>
                      <a:pt x="167" y="49"/>
                      <a:pt x="165" y="5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4" name="Freeform 39"/>
              <p:cNvSpPr>
                <a:spLocks/>
              </p:cNvSpPr>
              <p:nvPr/>
            </p:nvSpPr>
            <p:spPr bwMode="auto">
              <a:xfrm>
                <a:off x="13390348" y="2154249"/>
                <a:ext cx="121565" cy="287706"/>
              </a:xfrm>
              <a:custGeom>
                <a:avLst/>
                <a:gdLst>
                  <a:gd name="T0" fmla="*/ 24 w 38"/>
                  <a:gd name="T1" fmla="*/ 69 h 90"/>
                  <a:gd name="T2" fmla="*/ 27 w 38"/>
                  <a:gd name="T3" fmla="*/ 58 h 90"/>
                  <a:gd name="T4" fmla="*/ 35 w 38"/>
                  <a:gd name="T5" fmla="*/ 23 h 90"/>
                  <a:gd name="T6" fmla="*/ 37 w 38"/>
                  <a:gd name="T7" fmla="*/ 8 h 90"/>
                  <a:gd name="T8" fmla="*/ 33 w 38"/>
                  <a:gd name="T9" fmla="*/ 1 h 90"/>
                  <a:gd name="T10" fmla="*/ 26 w 38"/>
                  <a:gd name="T11" fmla="*/ 5 h 90"/>
                  <a:gd name="T12" fmla="*/ 7 w 38"/>
                  <a:gd name="T13" fmla="*/ 64 h 90"/>
                  <a:gd name="T14" fmla="*/ 1 w 38"/>
                  <a:gd name="T15" fmla="*/ 82 h 90"/>
                  <a:gd name="T16" fmla="*/ 9 w 38"/>
                  <a:gd name="T17" fmla="*/ 89 h 90"/>
                  <a:gd name="T18" fmla="*/ 22 w 38"/>
                  <a:gd name="T19" fmla="*/ 73 h 90"/>
                  <a:gd name="T20" fmla="*/ 24 w 38"/>
                  <a:gd name="T21" fmla="*/ 6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90">
                    <a:moveTo>
                      <a:pt x="24" y="69"/>
                    </a:moveTo>
                    <a:cubicBezTo>
                      <a:pt x="25" y="65"/>
                      <a:pt x="26" y="62"/>
                      <a:pt x="27" y="58"/>
                    </a:cubicBezTo>
                    <a:cubicBezTo>
                      <a:pt x="30" y="46"/>
                      <a:pt x="33" y="34"/>
                      <a:pt x="35" y="23"/>
                    </a:cubicBezTo>
                    <a:cubicBezTo>
                      <a:pt x="35" y="18"/>
                      <a:pt x="36" y="13"/>
                      <a:pt x="37" y="8"/>
                    </a:cubicBezTo>
                    <a:cubicBezTo>
                      <a:pt x="38" y="5"/>
                      <a:pt x="36" y="2"/>
                      <a:pt x="33" y="1"/>
                    </a:cubicBezTo>
                    <a:cubicBezTo>
                      <a:pt x="30" y="0"/>
                      <a:pt x="27" y="2"/>
                      <a:pt x="26" y="5"/>
                    </a:cubicBezTo>
                    <a:cubicBezTo>
                      <a:pt x="20" y="25"/>
                      <a:pt x="14" y="45"/>
                      <a:pt x="7" y="64"/>
                    </a:cubicBezTo>
                    <a:cubicBezTo>
                      <a:pt x="5" y="70"/>
                      <a:pt x="3" y="76"/>
                      <a:pt x="1" y="82"/>
                    </a:cubicBezTo>
                    <a:cubicBezTo>
                      <a:pt x="0" y="87"/>
                      <a:pt x="4" y="90"/>
                      <a:pt x="9" y="89"/>
                    </a:cubicBezTo>
                    <a:cubicBezTo>
                      <a:pt x="21" y="85"/>
                      <a:pt x="21" y="76"/>
                      <a:pt x="22" y="73"/>
                    </a:cubicBezTo>
                    <a:cubicBezTo>
                      <a:pt x="23" y="72"/>
                      <a:pt x="23" y="70"/>
                      <a:pt x="24" y="6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5" name="Freeform 40"/>
              <p:cNvSpPr>
                <a:spLocks/>
              </p:cNvSpPr>
              <p:nvPr/>
            </p:nvSpPr>
            <p:spPr bwMode="auto">
              <a:xfrm>
                <a:off x="11827559" y="2367664"/>
                <a:ext cx="580812" cy="807737"/>
              </a:xfrm>
              <a:custGeom>
                <a:avLst/>
                <a:gdLst>
                  <a:gd name="T0" fmla="*/ 169 w 182"/>
                  <a:gd name="T1" fmla="*/ 143 h 253"/>
                  <a:gd name="T2" fmla="*/ 144 w 182"/>
                  <a:gd name="T3" fmla="*/ 179 h 253"/>
                  <a:gd name="T4" fmla="*/ 91 w 182"/>
                  <a:gd name="T5" fmla="*/ 223 h 253"/>
                  <a:gd name="T6" fmla="*/ 91 w 182"/>
                  <a:gd name="T7" fmla="*/ 223 h 253"/>
                  <a:gd name="T8" fmla="*/ 89 w 182"/>
                  <a:gd name="T9" fmla="*/ 222 h 253"/>
                  <a:gd name="T10" fmla="*/ 89 w 182"/>
                  <a:gd name="T11" fmla="*/ 201 h 253"/>
                  <a:gd name="T12" fmla="*/ 103 w 182"/>
                  <a:gd name="T13" fmla="*/ 163 h 253"/>
                  <a:gd name="T14" fmla="*/ 107 w 182"/>
                  <a:gd name="T15" fmla="*/ 155 h 253"/>
                  <a:gd name="T16" fmla="*/ 107 w 182"/>
                  <a:gd name="T17" fmla="*/ 112 h 253"/>
                  <a:gd name="T18" fmla="*/ 84 w 182"/>
                  <a:gd name="T19" fmla="*/ 111 h 253"/>
                  <a:gd name="T20" fmla="*/ 15 w 182"/>
                  <a:gd name="T21" fmla="*/ 200 h 253"/>
                  <a:gd name="T22" fmla="*/ 18 w 182"/>
                  <a:gd name="T23" fmla="*/ 173 h 253"/>
                  <a:gd name="T24" fmla="*/ 22 w 182"/>
                  <a:gd name="T25" fmla="*/ 150 h 253"/>
                  <a:gd name="T26" fmla="*/ 55 w 182"/>
                  <a:gd name="T27" fmla="*/ 45 h 253"/>
                  <a:gd name="T28" fmla="*/ 55 w 182"/>
                  <a:gd name="T29" fmla="*/ 44 h 253"/>
                  <a:gd name="T30" fmla="*/ 79 w 182"/>
                  <a:gd name="T31" fmla="*/ 12 h 253"/>
                  <a:gd name="T32" fmla="*/ 79 w 182"/>
                  <a:gd name="T33" fmla="*/ 12 h 253"/>
                  <a:gd name="T34" fmla="*/ 80 w 182"/>
                  <a:gd name="T35" fmla="*/ 13 h 253"/>
                  <a:gd name="T36" fmla="*/ 80 w 182"/>
                  <a:gd name="T37" fmla="*/ 38 h 253"/>
                  <a:gd name="T38" fmla="*/ 69 w 182"/>
                  <a:gd name="T39" fmla="*/ 70 h 253"/>
                  <a:gd name="T40" fmla="*/ 67 w 182"/>
                  <a:gd name="T41" fmla="*/ 74 h 253"/>
                  <a:gd name="T42" fmla="*/ 40 w 182"/>
                  <a:gd name="T43" fmla="*/ 124 h 253"/>
                  <a:gd name="T44" fmla="*/ 47 w 182"/>
                  <a:gd name="T45" fmla="*/ 125 h 253"/>
                  <a:gd name="T46" fmla="*/ 62 w 182"/>
                  <a:gd name="T47" fmla="*/ 112 h 253"/>
                  <a:gd name="T48" fmla="*/ 78 w 182"/>
                  <a:gd name="T49" fmla="*/ 78 h 253"/>
                  <a:gd name="T50" fmla="*/ 80 w 182"/>
                  <a:gd name="T51" fmla="*/ 75 h 253"/>
                  <a:gd name="T52" fmla="*/ 88 w 182"/>
                  <a:gd name="T53" fmla="*/ 5 h 253"/>
                  <a:gd name="T54" fmla="*/ 77 w 182"/>
                  <a:gd name="T55" fmla="*/ 1 h 253"/>
                  <a:gd name="T56" fmla="*/ 44 w 182"/>
                  <a:gd name="T57" fmla="*/ 39 h 253"/>
                  <a:gd name="T58" fmla="*/ 44 w 182"/>
                  <a:gd name="T59" fmla="*/ 39 h 253"/>
                  <a:gd name="T60" fmla="*/ 7 w 182"/>
                  <a:gd name="T61" fmla="*/ 168 h 253"/>
                  <a:gd name="T62" fmla="*/ 4 w 182"/>
                  <a:gd name="T63" fmla="*/ 190 h 253"/>
                  <a:gd name="T64" fmla="*/ 2 w 182"/>
                  <a:gd name="T65" fmla="*/ 217 h 253"/>
                  <a:gd name="T66" fmla="*/ 0 w 182"/>
                  <a:gd name="T67" fmla="*/ 246 h 253"/>
                  <a:gd name="T68" fmla="*/ 5 w 182"/>
                  <a:gd name="T69" fmla="*/ 253 h 253"/>
                  <a:gd name="T70" fmla="*/ 6 w 182"/>
                  <a:gd name="T71" fmla="*/ 253 h 253"/>
                  <a:gd name="T72" fmla="*/ 11 w 182"/>
                  <a:gd name="T73" fmla="*/ 248 h 253"/>
                  <a:gd name="T74" fmla="*/ 89 w 182"/>
                  <a:gd name="T75" fmla="*/ 122 h 253"/>
                  <a:gd name="T76" fmla="*/ 99 w 182"/>
                  <a:gd name="T77" fmla="*/ 120 h 253"/>
                  <a:gd name="T78" fmla="*/ 96 w 182"/>
                  <a:gd name="T79" fmla="*/ 150 h 253"/>
                  <a:gd name="T80" fmla="*/ 92 w 182"/>
                  <a:gd name="T81" fmla="*/ 158 h 253"/>
                  <a:gd name="T82" fmla="*/ 83 w 182"/>
                  <a:gd name="T83" fmla="*/ 233 h 253"/>
                  <a:gd name="T84" fmla="*/ 85 w 182"/>
                  <a:gd name="T85" fmla="*/ 234 h 253"/>
                  <a:gd name="T86" fmla="*/ 85 w 182"/>
                  <a:gd name="T87" fmla="*/ 234 h 253"/>
                  <a:gd name="T88" fmla="*/ 93 w 182"/>
                  <a:gd name="T89" fmla="*/ 235 h 253"/>
                  <a:gd name="T90" fmla="*/ 153 w 182"/>
                  <a:gd name="T91" fmla="*/ 187 h 253"/>
                  <a:gd name="T92" fmla="*/ 180 w 182"/>
                  <a:gd name="T93" fmla="*/ 147 h 253"/>
                  <a:gd name="T94" fmla="*/ 178 w 182"/>
                  <a:gd name="T95" fmla="*/ 138 h 253"/>
                  <a:gd name="T96" fmla="*/ 169 w 182"/>
                  <a:gd name="T97" fmla="*/ 14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82" h="253">
                    <a:moveTo>
                      <a:pt x="169" y="143"/>
                    </a:moveTo>
                    <a:cubicBezTo>
                      <a:pt x="161" y="157"/>
                      <a:pt x="152" y="170"/>
                      <a:pt x="144" y="179"/>
                    </a:cubicBezTo>
                    <a:cubicBezTo>
                      <a:pt x="114" y="214"/>
                      <a:pt x="97" y="223"/>
                      <a:pt x="91" y="223"/>
                    </a:cubicBezTo>
                    <a:cubicBezTo>
                      <a:pt x="91" y="223"/>
                      <a:pt x="91" y="223"/>
                      <a:pt x="91" y="223"/>
                    </a:cubicBezTo>
                    <a:cubicBezTo>
                      <a:pt x="90" y="223"/>
                      <a:pt x="89" y="223"/>
                      <a:pt x="89" y="222"/>
                    </a:cubicBezTo>
                    <a:cubicBezTo>
                      <a:pt x="86" y="221"/>
                      <a:pt x="85" y="215"/>
                      <a:pt x="89" y="201"/>
                    </a:cubicBezTo>
                    <a:cubicBezTo>
                      <a:pt x="92" y="188"/>
                      <a:pt x="99" y="174"/>
                      <a:pt x="103" y="163"/>
                    </a:cubicBezTo>
                    <a:cubicBezTo>
                      <a:pt x="105" y="160"/>
                      <a:pt x="106" y="157"/>
                      <a:pt x="107" y="155"/>
                    </a:cubicBezTo>
                    <a:cubicBezTo>
                      <a:pt x="107" y="153"/>
                      <a:pt x="119" y="123"/>
                      <a:pt x="107" y="112"/>
                    </a:cubicBezTo>
                    <a:cubicBezTo>
                      <a:pt x="102" y="107"/>
                      <a:pt x="94" y="107"/>
                      <a:pt x="84" y="111"/>
                    </a:cubicBezTo>
                    <a:cubicBezTo>
                      <a:pt x="50" y="128"/>
                      <a:pt x="30" y="162"/>
                      <a:pt x="15" y="200"/>
                    </a:cubicBezTo>
                    <a:cubicBezTo>
                      <a:pt x="16" y="191"/>
                      <a:pt x="17" y="182"/>
                      <a:pt x="18" y="173"/>
                    </a:cubicBezTo>
                    <a:cubicBezTo>
                      <a:pt x="18" y="167"/>
                      <a:pt x="20" y="159"/>
                      <a:pt x="22" y="150"/>
                    </a:cubicBezTo>
                    <a:cubicBezTo>
                      <a:pt x="28" y="115"/>
                      <a:pt x="37" y="78"/>
                      <a:pt x="55" y="45"/>
                    </a:cubicBezTo>
                    <a:cubicBezTo>
                      <a:pt x="55" y="44"/>
                      <a:pt x="55" y="44"/>
                      <a:pt x="55" y="44"/>
                    </a:cubicBezTo>
                    <a:cubicBezTo>
                      <a:pt x="70" y="15"/>
                      <a:pt x="77" y="13"/>
                      <a:pt x="79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9" y="12"/>
                      <a:pt x="79" y="12"/>
                      <a:pt x="80" y="13"/>
                    </a:cubicBezTo>
                    <a:cubicBezTo>
                      <a:pt x="81" y="14"/>
                      <a:pt x="84" y="19"/>
                      <a:pt x="80" y="38"/>
                    </a:cubicBezTo>
                    <a:cubicBezTo>
                      <a:pt x="77" y="50"/>
                      <a:pt x="72" y="63"/>
                      <a:pt x="69" y="70"/>
                    </a:cubicBezTo>
                    <a:cubicBezTo>
                      <a:pt x="68" y="72"/>
                      <a:pt x="68" y="73"/>
                      <a:pt x="67" y="74"/>
                    </a:cubicBezTo>
                    <a:cubicBezTo>
                      <a:pt x="61" y="92"/>
                      <a:pt x="51" y="108"/>
                      <a:pt x="40" y="124"/>
                    </a:cubicBezTo>
                    <a:cubicBezTo>
                      <a:pt x="39" y="126"/>
                      <a:pt x="42" y="130"/>
                      <a:pt x="47" y="125"/>
                    </a:cubicBezTo>
                    <a:cubicBezTo>
                      <a:pt x="52" y="120"/>
                      <a:pt x="57" y="116"/>
                      <a:pt x="62" y="112"/>
                    </a:cubicBezTo>
                    <a:cubicBezTo>
                      <a:pt x="68" y="101"/>
                      <a:pt x="74" y="90"/>
                      <a:pt x="78" y="78"/>
                    </a:cubicBezTo>
                    <a:cubicBezTo>
                      <a:pt x="79" y="77"/>
                      <a:pt x="79" y="76"/>
                      <a:pt x="80" y="75"/>
                    </a:cubicBezTo>
                    <a:cubicBezTo>
                      <a:pt x="91" y="45"/>
                      <a:pt x="100" y="17"/>
                      <a:pt x="88" y="5"/>
                    </a:cubicBezTo>
                    <a:cubicBezTo>
                      <a:pt x="85" y="1"/>
                      <a:pt x="81" y="0"/>
                      <a:pt x="77" y="1"/>
                    </a:cubicBezTo>
                    <a:cubicBezTo>
                      <a:pt x="68" y="2"/>
                      <a:pt x="57" y="14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23" y="80"/>
                      <a:pt x="13" y="126"/>
                      <a:pt x="7" y="168"/>
                    </a:cubicBezTo>
                    <a:cubicBezTo>
                      <a:pt x="4" y="190"/>
                      <a:pt x="4" y="190"/>
                      <a:pt x="4" y="190"/>
                    </a:cubicBezTo>
                    <a:cubicBezTo>
                      <a:pt x="3" y="199"/>
                      <a:pt x="2" y="208"/>
                      <a:pt x="2" y="217"/>
                    </a:cubicBezTo>
                    <a:cubicBezTo>
                      <a:pt x="1" y="227"/>
                      <a:pt x="0" y="237"/>
                      <a:pt x="0" y="246"/>
                    </a:cubicBezTo>
                    <a:cubicBezTo>
                      <a:pt x="0" y="249"/>
                      <a:pt x="2" y="252"/>
                      <a:pt x="5" y="253"/>
                    </a:cubicBezTo>
                    <a:cubicBezTo>
                      <a:pt x="5" y="253"/>
                      <a:pt x="6" y="253"/>
                      <a:pt x="6" y="253"/>
                    </a:cubicBezTo>
                    <a:cubicBezTo>
                      <a:pt x="9" y="252"/>
                      <a:pt x="11" y="251"/>
                      <a:pt x="11" y="248"/>
                    </a:cubicBezTo>
                    <a:cubicBezTo>
                      <a:pt x="26" y="198"/>
                      <a:pt x="46" y="143"/>
                      <a:pt x="89" y="122"/>
                    </a:cubicBezTo>
                    <a:cubicBezTo>
                      <a:pt x="95" y="119"/>
                      <a:pt x="98" y="119"/>
                      <a:pt x="99" y="120"/>
                    </a:cubicBezTo>
                    <a:cubicBezTo>
                      <a:pt x="102" y="123"/>
                      <a:pt x="101" y="137"/>
                      <a:pt x="96" y="150"/>
                    </a:cubicBezTo>
                    <a:cubicBezTo>
                      <a:pt x="95" y="152"/>
                      <a:pt x="94" y="155"/>
                      <a:pt x="92" y="158"/>
                    </a:cubicBezTo>
                    <a:cubicBezTo>
                      <a:pt x="78" y="191"/>
                      <a:pt x="66" y="223"/>
                      <a:pt x="83" y="233"/>
                    </a:cubicBezTo>
                    <a:cubicBezTo>
                      <a:pt x="83" y="233"/>
                      <a:pt x="84" y="233"/>
                      <a:pt x="85" y="234"/>
                    </a:cubicBezTo>
                    <a:cubicBezTo>
                      <a:pt x="85" y="234"/>
                      <a:pt x="85" y="234"/>
                      <a:pt x="85" y="234"/>
                    </a:cubicBezTo>
                    <a:cubicBezTo>
                      <a:pt x="87" y="235"/>
                      <a:pt x="90" y="235"/>
                      <a:pt x="93" y="235"/>
                    </a:cubicBezTo>
                    <a:cubicBezTo>
                      <a:pt x="107" y="233"/>
                      <a:pt x="127" y="217"/>
                      <a:pt x="153" y="187"/>
                    </a:cubicBezTo>
                    <a:cubicBezTo>
                      <a:pt x="162" y="176"/>
                      <a:pt x="172" y="163"/>
                      <a:pt x="180" y="147"/>
                    </a:cubicBezTo>
                    <a:cubicBezTo>
                      <a:pt x="181" y="145"/>
                      <a:pt x="182" y="140"/>
                      <a:pt x="178" y="138"/>
                    </a:cubicBezTo>
                    <a:cubicBezTo>
                      <a:pt x="173" y="136"/>
                      <a:pt x="170" y="141"/>
                      <a:pt x="169" y="14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6" name="Freeform 41"/>
              <p:cNvSpPr>
                <a:spLocks/>
              </p:cNvSpPr>
              <p:nvPr/>
            </p:nvSpPr>
            <p:spPr bwMode="auto">
              <a:xfrm>
                <a:off x="10748330" y="2437902"/>
                <a:ext cx="341733" cy="411973"/>
              </a:xfrm>
              <a:custGeom>
                <a:avLst/>
                <a:gdLst>
                  <a:gd name="T0" fmla="*/ 35 w 107"/>
                  <a:gd name="T1" fmla="*/ 87 h 129"/>
                  <a:gd name="T2" fmla="*/ 13 w 107"/>
                  <a:gd name="T3" fmla="*/ 49 h 129"/>
                  <a:gd name="T4" fmla="*/ 26 w 107"/>
                  <a:gd name="T5" fmla="*/ 22 h 129"/>
                  <a:gd name="T6" fmla="*/ 96 w 107"/>
                  <a:gd name="T7" fmla="*/ 43 h 129"/>
                  <a:gd name="T8" fmla="*/ 105 w 107"/>
                  <a:gd name="T9" fmla="*/ 43 h 129"/>
                  <a:gd name="T10" fmla="*/ 105 w 107"/>
                  <a:gd name="T11" fmla="*/ 34 h 129"/>
                  <a:gd name="T12" fmla="*/ 21 w 107"/>
                  <a:gd name="T13" fmla="*/ 12 h 129"/>
                  <a:gd name="T14" fmla="*/ 2 w 107"/>
                  <a:gd name="T15" fmla="*/ 50 h 129"/>
                  <a:gd name="T16" fmla="*/ 27 w 107"/>
                  <a:gd name="T17" fmla="*/ 96 h 129"/>
                  <a:gd name="T18" fmla="*/ 100 w 107"/>
                  <a:gd name="T19" fmla="*/ 129 h 129"/>
                  <a:gd name="T20" fmla="*/ 105 w 107"/>
                  <a:gd name="T21" fmla="*/ 124 h 129"/>
                  <a:gd name="T22" fmla="*/ 101 w 107"/>
                  <a:gd name="T23" fmla="*/ 117 h 129"/>
                  <a:gd name="T24" fmla="*/ 35 w 107"/>
                  <a:gd name="T25" fmla="*/ 8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7" h="129">
                    <a:moveTo>
                      <a:pt x="35" y="87"/>
                    </a:moveTo>
                    <a:cubicBezTo>
                      <a:pt x="21" y="76"/>
                      <a:pt x="14" y="63"/>
                      <a:pt x="13" y="49"/>
                    </a:cubicBezTo>
                    <a:cubicBezTo>
                      <a:pt x="12" y="36"/>
                      <a:pt x="17" y="27"/>
                      <a:pt x="26" y="22"/>
                    </a:cubicBezTo>
                    <a:cubicBezTo>
                      <a:pt x="44" y="14"/>
                      <a:pt x="77" y="24"/>
                      <a:pt x="96" y="43"/>
                    </a:cubicBezTo>
                    <a:cubicBezTo>
                      <a:pt x="99" y="45"/>
                      <a:pt x="102" y="45"/>
                      <a:pt x="105" y="43"/>
                    </a:cubicBezTo>
                    <a:cubicBezTo>
                      <a:pt x="107" y="40"/>
                      <a:pt x="107" y="37"/>
                      <a:pt x="105" y="34"/>
                    </a:cubicBezTo>
                    <a:cubicBezTo>
                      <a:pt x="84" y="14"/>
                      <a:pt x="46" y="0"/>
                      <a:pt x="21" y="12"/>
                    </a:cubicBezTo>
                    <a:cubicBezTo>
                      <a:pt x="7" y="18"/>
                      <a:pt x="0" y="31"/>
                      <a:pt x="2" y="50"/>
                    </a:cubicBezTo>
                    <a:cubicBezTo>
                      <a:pt x="3" y="67"/>
                      <a:pt x="11" y="83"/>
                      <a:pt x="27" y="96"/>
                    </a:cubicBezTo>
                    <a:cubicBezTo>
                      <a:pt x="47" y="113"/>
                      <a:pt x="74" y="124"/>
                      <a:pt x="100" y="129"/>
                    </a:cubicBezTo>
                    <a:cubicBezTo>
                      <a:pt x="101" y="129"/>
                      <a:pt x="104" y="128"/>
                      <a:pt x="105" y="124"/>
                    </a:cubicBezTo>
                    <a:cubicBezTo>
                      <a:pt x="106" y="119"/>
                      <a:pt x="103" y="118"/>
                      <a:pt x="101" y="117"/>
                    </a:cubicBezTo>
                    <a:cubicBezTo>
                      <a:pt x="78" y="113"/>
                      <a:pt x="53" y="103"/>
                      <a:pt x="35" y="8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7" name="Freeform 42"/>
              <p:cNvSpPr>
                <a:spLocks/>
              </p:cNvSpPr>
              <p:nvPr/>
            </p:nvSpPr>
            <p:spPr bwMode="auto">
              <a:xfrm>
                <a:off x="11099518" y="2201524"/>
                <a:ext cx="744249" cy="1084637"/>
              </a:xfrm>
              <a:custGeom>
                <a:avLst/>
                <a:gdLst>
                  <a:gd name="T0" fmla="*/ 206 w 233"/>
                  <a:gd name="T1" fmla="*/ 254 h 340"/>
                  <a:gd name="T2" fmla="*/ 92 w 233"/>
                  <a:gd name="T3" fmla="*/ 328 h 340"/>
                  <a:gd name="T4" fmla="*/ 39 w 233"/>
                  <a:gd name="T5" fmla="*/ 306 h 340"/>
                  <a:gd name="T6" fmla="*/ 12 w 233"/>
                  <a:gd name="T7" fmla="*/ 234 h 340"/>
                  <a:gd name="T8" fmla="*/ 15 w 233"/>
                  <a:gd name="T9" fmla="*/ 206 h 340"/>
                  <a:gd name="T10" fmla="*/ 15 w 233"/>
                  <a:gd name="T11" fmla="*/ 206 h 340"/>
                  <a:gd name="T12" fmla="*/ 17 w 233"/>
                  <a:gd name="T13" fmla="*/ 194 h 340"/>
                  <a:gd name="T14" fmla="*/ 17 w 233"/>
                  <a:gd name="T15" fmla="*/ 194 h 340"/>
                  <a:gd name="T16" fmla="*/ 17 w 233"/>
                  <a:gd name="T17" fmla="*/ 192 h 340"/>
                  <a:gd name="T18" fmla="*/ 18 w 233"/>
                  <a:gd name="T19" fmla="*/ 190 h 340"/>
                  <a:gd name="T20" fmla="*/ 19 w 233"/>
                  <a:gd name="T21" fmla="*/ 187 h 340"/>
                  <a:gd name="T22" fmla="*/ 19 w 233"/>
                  <a:gd name="T23" fmla="*/ 186 h 340"/>
                  <a:gd name="T24" fmla="*/ 19 w 233"/>
                  <a:gd name="T25" fmla="*/ 186 h 340"/>
                  <a:gd name="T26" fmla="*/ 61 w 233"/>
                  <a:gd name="T27" fmla="*/ 92 h 340"/>
                  <a:gd name="T28" fmla="*/ 116 w 233"/>
                  <a:gd name="T29" fmla="*/ 34 h 340"/>
                  <a:gd name="T30" fmla="*/ 189 w 233"/>
                  <a:gd name="T31" fmla="*/ 20 h 340"/>
                  <a:gd name="T32" fmla="*/ 216 w 233"/>
                  <a:gd name="T33" fmla="*/ 49 h 340"/>
                  <a:gd name="T34" fmla="*/ 183 w 233"/>
                  <a:gd name="T35" fmla="*/ 125 h 340"/>
                  <a:gd name="T36" fmla="*/ 32 w 233"/>
                  <a:gd name="T37" fmla="*/ 194 h 340"/>
                  <a:gd name="T38" fmla="*/ 25 w 233"/>
                  <a:gd name="T39" fmla="*/ 200 h 340"/>
                  <a:gd name="T40" fmla="*/ 30 w 233"/>
                  <a:gd name="T41" fmla="*/ 206 h 340"/>
                  <a:gd name="T42" fmla="*/ 42 w 233"/>
                  <a:gd name="T43" fmla="*/ 204 h 340"/>
                  <a:gd name="T44" fmla="*/ 191 w 233"/>
                  <a:gd name="T45" fmla="*/ 133 h 340"/>
                  <a:gd name="T46" fmla="*/ 227 w 233"/>
                  <a:gd name="T47" fmla="*/ 46 h 340"/>
                  <a:gd name="T48" fmla="*/ 193 w 233"/>
                  <a:gd name="T49" fmla="*/ 9 h 340"/>
                  <a:gd name="T50" fmla="*/ 110 w 233"/>
                  <a:gd name="T51" fmla="*/ 24 h 340"/>
                  <a:gd name="T52" fmla="*/ 51 w 233"/>
                  <a:gd name="T53" fmla="*/ 85 h 340"/>
                  <a:gd name="T54" fmla="*/ 7 w 233"/>
                  <a:gd name="T55" fmla="*/ 183 h 340"/>
                  <a:gd name="T56" fmla="*/ 6 w 233"/>
                  <a:gd name="T57" fmla="*/ 187 h 340"/>
                  <a:gd name="T58" fmla="*/ 6 w 233"/>
                  <a:gd name="T59" fmla="*/ 188 h 340"/>
                  <a:gd name="T60" fmla="*/ 1 w 233"/>
                  <a:gd name="T61" fmla="*/ 225 h 340"/>
                  <a:gd name="T62" fmla="*/ 1 w 233"/>
                  <a:gd name="T63" fmla="*/ 225 h 340"/>
                  <a:gd name="T64" fmla="*/ 0 w 233"/>
                  <a:gd name="T65" fmla="*/ 234 h 340"/>
                  <a:gd name="T66" fmla="*/ 31 w 233"/>
                  <a:gd name="T67" fmla="*/ 314 h 340"/>
                  <a:gd name="T68" fmla="*/ 92 w 233"/>
                  <a:gd name="T69" fmla="*/ 340 h 340"/>
                  <a:gd name="T70" fmla="*/ 105 w 233"/>
                  <a:gd name="T71" fmla="*/ 339 h 340"/>
                  <a:gd name="T72" fmla="*/ 163 w 233"/>
                  <a:gd name="T73" fmla="*/ 314 h 340"/>
                  <a:gd name="T74" fmla="*/ 215 w 233"/>
                  <a:gd name="T75" fmla="*/ 261 h 340"/>
                  <a:gd name="T76" fmla="*/ 216 w 233"/>
                  <a:gd name="T77" fmla="*/ 260 h 340"/>
                  <a:gd name="T78" fmla="*/ 221 w 233"/>
                  <a:gd name="T79" fmla="*/ 247 h 340"/>
                  <a:gd name="T80" fmla="*/ 213 w 233"/>
                  <a:gd name="T81" fmla="*/ 246 h 340"/>
                  <a:gd name="T82" fmla="*/ 206 w 233"/>
                  <a:gd name="T83" fmla="*/ 254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3" h="340">
                    <a:moveTo>
                      <a:pt x="206" y="254"/>
                    </a:moveTo>
                    <a:cubicBezTo>
                      <a:pt x="177" y="287"/>
                      <a:pt x="142" y="328"/>
                      <a:pt x="92" y="328"/>
                    </a:cubicBezTo>
                    <a:cubicBezTo>
                      <a:pt x="72" y="328"/>
                      <a:pt x="53" y="320"/>
                      <a:pt x="39" y="306"/>
                    </a:cubicBezTo>
                    <a:cubicBezTo>
                      <a:pt x="22" y="289"/>
                      <a:pt x="12" y="262"/>
                      <a:pt x="12" y="234"/>
                    </a:cubicBezTo>
                    <a:cubicBezTo>
                      <a:pt x="12" y="225"/>
                      <a:pt x="13" y="215"/>
                      <a:pt x="15" y="206"/>
                    </a:cubicBezTo>
                    <a:cubicBezTo>
                      <a:pt x="15" y="206"/>
                      <a:pt x="15" y="206"/>
                      <a:pt x="15" y="206"/>
                    </a:cubicBezTo>
                    <a:cubicBezTo>
                      <a:pt x="15" y="202"/>
                      <a:pt x="16" y="198"/>
                      <a:pt x="17" y="194"/>
                    </a:cubicBezTo>
                    <a:cubicBezTo>
                      <a:pt x="17" y="194"/>
                      <a:pt x="17" y="194"/>
                      <a:pt x="17" y="194"/>
                    </a:cubicBezTo>
                    <a:cubicBezTo>
                      <a:pt x="17" y="194"/>
                      <a:pt x="17" y="193"/>
                      <a:pt x="17" y="192"/>
                    </a:cubicBezTo>
                    <a:cubicBezTo>
                      <a:pt x="17" y="191"/>
                      <a:pt x="18" y="191"/>
                      <a:pt x="18" y="190"/>
                    </a:cubicBezTo>
                    <a:cubicBezTo>
                      <a:pt x="18" y="189"/>
                      <a:pt x="18" y="188"/>
                      <a:pt x="19" y="187"/>
                    </a:cubicBezTo>
                    <a:cubicBezTo>
                      <a:pt x="19" y="187"/>
                      <a:pt x="19" y="186"/>
                      <a:pt x="19" y="186"/>
                    </a:cubicBezTo>
                    <a:cubicBezTo>
                      <a:pt x="19" y="186"/>
                      <a:pt x="19" y="186"/>
                      <a:pt x="19" y="186"/>
                    </a:cubicBezTo>
                    <a:cubicBezTo>
                      <a:pt x="27" y="155"/>
                      <a:pt x="41" y="123"/>
                      <a:pt x="61" y="92"/>
                    </a:cubicBezTo>
                    <a:cubicBezTo>
                      <a:pt x="76" y="68"/>
                      <a:pt x="96" y="47"/>
                      <a:pt x="116" y="34"/>
                    </a:cubicBezTo>
                    <a:cubicBezTo>
                      <a:pt x="142" y="17"/>
                      <a:pt x="166" y="12"/>
                      <a:pt x="189" y="20"/>
                    </a:cubicBezTo>
                    <a:cubicBezTo>
                      <a:pt x="204" y="26"/>
                      <a:pt x="213" y="36"/>
                      <a:pt x="216" y="49"/>
                    </a:cubicBezTo>
                    <a:cubicBezTo>
                      <a:pt x="221" y="73"/>
                      <a:pt x="203" y="106"/>
                      <a:pt x="183" y="125"/>
                    </a:cubicBezTo>
                    <a:cubicBezTo>
                      <a:pt x="148" y="157"/>
                      <a:pt x="105" y="187"/>
                      <a:pt x="32" y="194"/>
                    </a:cubicBezTo>
                    <a:cubicBezTo>
                      <a:pt x="31" y="194"/>
                      <a:pt x="25" y="194"/>
                      <a:pt x="25" y="200"/>
                    </a:cubicBezTo>
                    <a:cubicBezTo>
                      <a:pt x="25" y="205"/>
                      <a:pt x="28" y="206"/>
                      <a:pt x="30" y="206"/>
                    </a:cubicBezTo>
                    <a:cubicBezTo>
                      <a:pt x="34" y="205"/>
                      <a:pt x="38" y="205"/>
                      <a:pt x="42" y="204"/>
                    </a:cubicBezTo>
                    <a:cubicBezTo>
                      <a:pt x="114" y="196"/>
                      <a:pt x="156" y="165"/>
                      <a:pt x="191" y="133"/>
                    </a:cubicBezTo>
                    <a:cubicBezTo>
                      <a:pt x="213" y="113"/>
                      <a:pt x="233" y="76"/>
                      <a:pt x="227" y="46"/>
                    </a:cubicBezTo>
                    <a:cubicBezTo>
                      <a:pt x="224" y="29"/>
                      <a:pt x="212" y="16"/>
                      <a:pt x="193" y="9"/>
                    </a:cubicBezTo>
                    <a:cubicBezTo>
                      <a:pt x="167" y="0"/>
                      <a:pt x="138" y="5"/>
                      <a:pt x="110" y="24"/>
                    </a:cubicBezTo>
                    <a:cubicBezTo>
                      <a:pt x="88" y="38"/>
                      <a:pt x="67" y="61"/>
                      <a:pt x="51" y="85"/>
                    </a:cubicBezTo>
                    <a:cubicBezTo>
                      <a:pt x="38" y="106"/>
                      <a:pt x="18" y="142"/>
                      <a:pt x="7" y="183"/>
                    </a:cubicBezTo>
                    <a:cubicBezTo>
                      <a:pt x="7" y="184"/>
                      <a:pt x="7" y="186"/>
                      <a:pt x="6" y="187"/>
                    </a:cubicBezTo>
                    <a:cubicBezTo>
                      <a:pt x="6" y="187"/>
                      <a:pt x="6" y="187"/>
                      <a:pt x="6" y="188"/>
                    </a:cubicBezTo>
                    <a:cubicBezTo>
                      <a:pt x="3" y="200"/>
                      <a:pt x="1" y="212"/>
                      <a:pt x="1" y="225"/>
                    </a:cubicBezTo>
                    <a:cubicBezTo>
                      <a:pt x="1" y="225"/>
                      <a:pt x="1" y="225"/>
                      <a:pt x="1" y="225"/>
                    </a:cubicBezTo>
                    <a:cubicBezTo>
                      <a:pt x="0" y="228"/>
                      <a:pt x="0" y="231"/>
                      <a:pt x="0" y="234"/>
                    </a:cubicBezTo>
                    <a:cubicBezTo>
                      <a:pt x="0" y="265"/>
                      <a:pt x="11" y="294"/>
                      <a:pt x="31" y="314"/>
                    </a:cubicBezTo>
                    <a:cubicBezTo>
                      <a:pt x="47" y="331"/>
                      <a:pt x="68" y="340"/>
                      <a:pt x="92" y="340"/>
                    </a:cubicBezTo>
                    <a:cubicBezTo>
                      <a:pt x="96" y="340"/>
                      <a:pt x="101" y="340"/>
                      <a:pt x="105" y="339"/>
                    </a:cubicBezTo>
                    <a:cubicBezTo>
                      <a:pt x="124" y="337"/>
                      <a:pt x="143" y="328"/>
                      <a:pt x="163" y="314"/>
                    </a:cubicBezTo>
                    <a:cubicBezTo>
                      <a:pt x="182" y="299"/>
                      <a:pt x="198" y="282"/>
                      <a:pt x="215" y="261"/>
                    </a:cubicBezTo>
                    <a:cubicBezTo>
                      <a:pt x="215" y="261"/>
                      <a:pt x="216" y="260"/>
                      <a:pt x="216" y="260"/>
                    </a:cubicBezTo>
                    <a:cubicBezTo>
                      <a:pt x="217" y="259"/>
                      <a:pt x="222" y="254"/>
                      <a:pt x="221" y="247"/>
                    </a:cubicBezTo>
                    <a:cubicBezTo>
                      <a:pt x="220" y="243"/>
                      <a:pt x="215" y="243"/>
                      <a:pt x="213" y="246"/>
                    </a:cubicBezTo>
                    <a:cubicBezTo>
                      <a:pt x="210" y="249"/>
                      <a:pt x="209" y="250"/>
                      <a:pt x="206" y="25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8" name="Freeform 43"/>
              <p:cNvSpPr>
                <a:spLocks/>
              </p:cNvSpPr>
              <p:nvPr/>
            </p:nvSpPr>
            <p:spPr bwMode="auto">
              <a:xfrm>
                <a:off x="12944608" y="2454111"/>
                <a:ext cx="1295345" cy="567307"/>
              </a:xfrm>
              <a:custGeom>
                <a:avLst/>
                <a:gdLst>
                  <a:gd name="T0" fmla="*/ 396 w 406"/>
                  <a:gd name="T1" fmla="*/ 87 h 178"/>
                  <a:gd name="T2" fmla="*/ 388 w 406"/>
                  <a:gd name="T3" fmla="*/ 95 h 178"/>
                  <a:gd name="T4" fmla="*/ 344 w 406"/>
                  <a:gd name="T5" fmla="*/ 126 h 178"/>
                  <a:gd name="T6" fmla="*/ 355 w 406"/>
                  <a:gd name="T7" fmla="*/ 68 h 178"/>
                  <a:gd name="T8" fmla="*/ 369 w 406"/>
                  <a:gd name="T9" fmla="*/ 12 h 178"/>
                  <a:gd name="T10" fmla="*/ 349 w 406"/>
                  <a:gd name="T11" fmla="*/ 5 h 178"/>
                  <a:gd name="T12" fmla="*/ 303 w 406"/>
                  <a:gd name="T13" fmla="*/ 58 h 178"/>
                  <a:gd name="T14" fmla="*/ 299 w 406"/>
                  <a:gd name="T15" fmla="*/ 10 h 178"/>
                  <a:gd name="T16" fmla="*/ 237 w 406"/>
                  <a:gd name="T17" fmla="*/ 68 h 178"/>
                  <a:gd name="T18" fmla="*/ 251 w 406"/>
                  <a:gd name="T19" fmla="*/ 3 h 178"/>
                  <a:gd name="T20" fmla="*/ 240 w 406"/>
                  <a:gd name="T21" fmla="*/ 5 h 178"/>
                  <a:gd name="T22" fmla="*/ 147 w 406"/>
                  <a:gd name="T23" fmla="*/ 145 h 178"/>
                  <a:gd name="T24" fmla="*/ 125 w 406"/>
                  <a:gd name="T25" fmla="*/ 113 h 178"/>
                  <a:gd name="T26" fmla="*/ 131 w 406"/>
                  <a:gd name="T27" fmla="*/ 42 h 178"/>
                  <a:gd name="T28" fmla="*/ 109 w 406"/>
                  <a:gd name="T29" fmla="*/ 79 h 178"/>
                  <a:gd name="T30" fmla="*/ 71 w 406"/>
                  <a:gd name="T31" fmla="*/ 134 h 178"/>
                  <a:gd name="T32" fmla="*/ 43 w 406"/>
                  <a:gd name="T33" fmla="*/ 139 h 178"/>
                  <a:gd name="T34" fmla="*/ 36 w 406"/>
                  <a:gd name="T35" fmla="*/ 105 h 178"/>
                  <a:gd name="T36" fmla="*/ 30 w 406"/>
                  <a:gd name="T37" fmla="*/ 93 h 178"/>
                  <a:gd name="T38" fmla="*/ 29 w 406"/>
                  <a:gd name="T39" fmla="*/ 91 h 178"/>
                  <a:gd name="T40" fmla="*/ 28 w 406"/>
                  <a:gd name="T41" fmla="*/ 89 h 178"/>
                  <a:gd name="T42" fmla="*/ 23 w 406"/>
                  <a:gd name="T43" fmla="*/ 76 h 178"/>
                  <a:gd name="T44" fmla="*/ 23 w 406"/>
                  <a:gd name="T45" fmla="*/ 37 h 178"/>
                  <a:gd name="T46" fmla="*/ 33 w 406"/>
                  <a:gd name="T47" fmla="*/ 35 h 178"/>
                  <a:gd name="T48" fmla="*/ 31 w 406"/>
                  <a:gd name="T49" fmla="*/ 63 h 178"/>
                  <a:gd name="T50" fmla="*/ 39 w 406"/>
                  <a:gd name="T51" fmla="*/ 74 h 178"/>
                  <a:gd name="T52" fmla="*/ 47 w 406"/>
                  <a:gd name="T53" fmla="*/ 31 h 178"/>
                  <a:gd name="T54" fmla="*/ 16 w 406"/>
                  <a:gd name="T55" fmla="*/ 28 h 178"/>
                  <a:gd name="T56" fmla="*/ 12 w 406"/>
                  <a:gd name="T57" fmla="*/ 83 h 178"/>
                  <a:gd name="T58" fmla="*/ 13 w 406"/>
                  <a:gd name="T59" fmla="*/ 86 h 178"/>
                  <a:gd name="T60" fmla="*/ 21 w 406"/>
                  <a:gd name="T61" fmla="*/ 102 h 178"/>
                  <a:gd name="T62" fmla="*/ 22 w 406"/>
                  <a:gd name="T63" fmla="*/ 104 h 178"/>
                  <a:gd name="T64" fmla="*/ 25 w 406"/>
                  <a:gd name="T65" fmla="*/ 111 h 178"/>
                  <a:gd name="T66" fmla="*/ 32 w 406"/>
                  <a:gd name="T67" fmla="*/ 136 h 178"/>
                  <a:gd name="T68" fmla="*/ 6 w 406"/>
                  <a:gd name="T69" fmla="*/ 172 h 178"/>
                  <a:gd name="T70" fmla="*/ 23 w 406"/>
                  <a:gd name="T71" fmla="*/ 177 h 178"/>
                  <a:gd name="T72" fmla="*/ 115 w 406"/>
                  <a:gd name="T73" fmla="*/ 92 h 178"/>
                  <a:gd name="T74" fmla="*/ 126 w 406"/>
                  <a:gd name="T75" fmla="*/ 155 h 178"/>
                  <a:gd name="T76" fmla="*/ 216 w 406"/>
                  <a:gd name="T77" fmla="*/ 95 h 178"/>
                  <a:gd name="T78" fmla="*/ 198 w 406"/>
                  <a:gd name="T79" fmla="*/ 152 h 178"/>
                  <a:gd name="T80" fmla="*/ 209 w 406"/>
                  <a:gd name="T81" fmla="*/ 155 h 178"/>
                  <a:gd name="T82" fmla="*/ 243 w 406"/>
                  <a:gd name="T83" fmla="*/ 80 h 178"/>
                  <a:gd name="T84" fmla="*/ 293 w 406"/>
                  <a:gd name="T85" fmla="*/ 20 h 178"/>
                  <a:gd name="T86" fmla="*/ 282 w 406"/>
                  <a:gd name="T87" fmla="*/ 97 h 178"/>
                  <a:gd name="T88" fmla="*/ 266 w 406"/>
                  <a:gd name="T89" fmla="*/ 141 h 178"/>
                  <a:gd name="T90" fmla="*/ 277 w 406"/>
                  <a:gd name="T91" fmla="*/ 146 h 178"/>
                  <a:gd name="T92" fmla="*/ 333 w 406"/>
                  <a:gd name="T93" fmla="*/ 30 h 178"/>
                  <a:gd name="T94" fmla="*/ 351 w 406"/>
                  <a:gd name="T95" fmla="*/ 17 h 178"/>
                  <a:gd name="T96" fmla="*/ 359 w 406"/>
                  <a:gd name="T97" fmla="*/ 30 h 178"/>
                  <a:gd name="T98" fmla="*/ 344 w 406"/>
                  <a:gd name="T99" fmla="*/ 64 h 178"/>
                  <a:gd name="T100" fmla="*/ 351 w 406"/>
                  <a:gd name="T101" fmla="*/ 139 h 178"/>
                  <a:gd name="T102" fmla="*/ 397 w 406"/>
                  <a:gd name="T103" fmla="*/ 104 h 178"/>
                  <a:gd name="T104" fmla="*/ 405 w 406"/>
                  <a:gd name="T105" fmla="*/ 95 h 178"/>
                  <a:gd name="T106" fmla="*/ 399 w 406"/>
                  <a:gd name="T107" fmla="*/ 8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06" h="178">
                    <a:moveTo>
                      <a:pt x="399" y="86"/>
                    </a:moveTo>
                    <a:cubicBezTo>
                      <a:pt x="398" y="86"/>
                      <a:pt x="397" y="86"/>
                      <a:pt x="396" y="87"/>
                    </a:cubicBezTo>
                    <a:cubicBezTo>
                      <a:pt x="395" y="87"/>
                      <a:pt x="395" y="88"/>
                      <a:pt x="394" y="89"/>
                    </a:cubicBezTo>
                    <a:cubicBezTo>
                      <a:pt x="392" y="91"/>
                      <a:pt x="390" y="94"/>
                      <a:pt x="388" y="95"/>
                    </a:cubicBezTo>
                    <a:cubicBezTo>
                      <a:pt x="386" y="97"/>
                      <a:pt x="386" y="97"/>
                      <a:pt x="386" y="97"/>
                    </a:cubicBezTo>
                    <a:cubicBezTo>
                      <a:pt x="374" y="110"/>
                      <a:pt x="354" y="132"/>
                      <a:pt x="344" y="126"/>
                    </a:cubicBezTo>
                    <a:cubicBezTo>
                      <a:pt x="343" y="125"/>
                      <a:pt x="340" y="122"/>
                      <a:pt x="343" y="106"/>
                    </a:cubicBezTo>
                    <a:cubicBezTo>
                      <a:pt x="345" y="94"/>
                      <a:pt x="350" y="81"/>
                      <a:pt x="355" y="68"/>
                    </a:cubicBezTo>
                    <a:cubicBezTo>
                      <a:pt x="356" y="65"/>
                      <a:pt x="358" y="60"/>
                      <a:pt x="361" y="55"/>
                    </a:cubicBezTo>
                    <a:cubicBezTo>
                      <a:pt x="369" y="39"/>
                      <a:pt x="377" y="22"/>
                      <a:pt x="369" y="12"/>
                    </a:cubicBezTo>
                    <a:cubicBezTo>
                      <a:pt x="364" y="7"/>
                      <a:pt x="357" y="4"/>
                      <a:pt x="350" y="5"/>
                    </a:cubicBezTo>
                    <a:cubicBezTo>
                      <a:pt x="350" y="5"/>
                      <a:pt x="350" y="5"/>
                      <a:pt x="349" y="5"/>
                    </a:cubicBezTo>
                    <a:cubicBezTo>
                      <a:pt x="340" y="6"/>
                      <a:pt x="329" y="14"/>
                      <a:pt x="323" y="24"/>
                    </a:cubicBezTo>
                    <a:cubicBezTo>
                      <a:pt x="316" y="36"/>
                      <a:pt x="309" y="47"/>
                      <a:pt x="303" y="58"/>
                    </a:cubicBezTo>
                    <a:cubicBezTo>
                      <a:pt x="303" y="58"/>
                      <a:pt x="303" y="58"/>
                      <a:pt x="303" y="58"/>
                    </a:cubicBezTo>
                    <a:cubicBezTo>
                      <a:pt x="310" y="23"/>
                      <a:pt x="305" y="14"/>
                      <a:pt x="299" y="10"/>
                    </a:cubicBezTo>
                    <a:cubicBezTo>
                      <a:pt x="294" y="6"/>
                      <a:pt x="287" y="7"/>
                      <a:pt x="278" y="14"/>
                    </a:cubicBezTo>
                    <a:cubicBezTo>
                      <a:pt x="260" y="27"/>
                      <a:pt x="247" y="49"/>
                      <a:pt x="237" y="68"/>
                    </a:cubicBezTo>
                    <a:cubicBezTo>
                      <a:pt x="237" y="66"/>
                      <a:pt x="238" y="63"/>
                      <a:pt x="239" y="60"/>
                    </a:cubicBezTo>
                    <a:cubicBezTo>
                      <a:pt x="251" y="25"/>
                      <a:pt x="255" y="10"/>
                      <a:pt x="251" y="3"/>
                    </a:cubicBezTo>
                    <a:cubicBezTo>
                      <a:pt x="249" y="1"/>
                      <a:pt x="247" y="0"/>
                      <a:pt x="245" y="0"/>
                    </a:cubicBezTo>
                    <a:cubicBezTo>
                      <a:pt x="242" y="1"/>
                      <a:pt x="240" y="3"/>
                      <a:pt x="240" y="5"/>
                    </a:cubicBezTo>
                    <a:cubicBezTo>
                      <a:pt x="233" y="37"/>
                      <a:pt x="223" y="63"/>
                      <a:pt x="208" y="86"/>
                    </a:cubicBezTo>
                    <a:cubicBezTo>
                      <a:pt x="194" y="107"/>
                      <a:pt x="173" y="136"/>
                      <a:pt x="147" y="145"/>
                    </a:cubicBezTo>
                    <a:cubicBezTo>
                      <a:pt x="141" y="148"/>
                      <a:pt x="136" y="147"/>
                      <a:pt x="133" y="145"/>
                    </a:cubicBezTo>
                    <a:cubicBezTo>
                      <a:pt x="128" y="141"/>
                      <a:pt x="125" y="129"/>
                      <a:pt x="125" y="113"/>
                    </a:cubicBezTo>
                    <a:cubicBezTo>
                      <a:pt x="126" y="95"/>
                      <a:pt x="129" y="77"/>
                      <a:pt x="133" y="59"/>
                    </a:cubicBezTo>
                    <a:cubicBezTo>
                      <a:pt x="137" y="51"/>
                      <a:pt x="137" y="41"/>
                      <a:pt x="131" y="42"/>
                    </a:cubicBezTo>
                    <a:cubicBezTo>
                      <a:pt x="123" y="44"/>
                      <a:pt x="123" y="52"/>
                      <a:pt x="122" y="55"/>
                    </a:cubicBezTo>
                    <a:cubicBezTo>
                      <a:pt x="118" y="63"/>
                      <a:pt x="114" y="71"/>
                      <a:pt x="109" y="79"/>
                    </a:cubicBezTo>
                    <a:cubicBezTo>
                      <a:pt x="108" y="81"/>
                      <a:pt x="107" y="83"/>
                      <a:pt x="105" y="85"/>
                    </a:cubicBezTo>
                    <a:cubicBezTo>
                      <a:pt x="95" y="103"/>
                      <a:pt x="87" y="117"/>
                      <a:pt x="71" y="134"/>
                    </a:cubicBezTo>
                    <a:cubicBezTo>
                      <a:pt x="61" y="145"/>
                      <a:pt x="43" y="160"/>
                      <a:pt x="27" y="164"/>
                    </a:cubicBezTo>
                    <a:cubicBezTo>
                      <a:pt x="33" y="157"/>
                      <a:pt x="41" y="148"/>
                      <a:pt x="43" y="139"/>
                    </a:cubicBezTo>
                    <a:cubicBezTo>
                      <a:pt x="47" y="127"/>
                      <a:pt x="42" y="117"/>
                      <a:pt x="37" y="108"/>
                    </a:cubicBezTo>
                    <a:cubicBezTo>
                      <a:pt x="37" y="107"/>
                      <a:pt x="36" y="106"/>
                      <a:pt x="36" y="105"/>
                    </a:cubicBezTo>
                    <a:cubicBezTo>
                      <a:pt x="35" y="104"/>
                      <a:pt x="35" y="103"/>
                      <a:pt x="34" y="102"/>
                    </a:cubicBezTo>
                    <a:cubicBezTo>
                      <a:pt x="33" y="100"/>
                      <a:pt x="31" y="97"/>
                      <a:pt x="30" y="93"/>
                    </a:cubicBezTo>
                    <a:cubicBezTo>
                      <a:pt x="29" y="92"/>
                      <a:pt x="29" y="92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8" y="90"/>
                      <a:pt x="28" y="90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6" y="85"/>
                      <a:pt x="24" y="81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2" y="75"/>
                      <a:pt x="21" y="73"/>
                      <a:pt x="21" y="72"/>
                    </a:cubicBezTo>
                    <a:cubicBezTo>
                      <a:pt x="16" y="58"/>
                      <a:pt x="15" y="44"/>
                      <a:pt x="23" y="37"/>
                    </a:cubicBezTo>
                    <a:cubicBezTo>
                      <a:pt x="25" y="36"/>
                      <a:pt x="27" y="35"/>
                      <a:pt x="30" y="34"/>
                    </a:cubicBezTo>
                    <a:cubicBezTo>
                      <a:pt x="31" y="34"/>
                      <a:pt x="32" y="34"/>
                      <a:pt x="33" y="35"/>
                    </a:cubicBezTo>
                    <a:cubicBezTo>
                      <a:pt x="34" y="35"/>
                      <a:pt x="36" y="35"/>
                      <a:pt x="37" y="37"/>
                    </a:cubicBezTo>
                    <a:cubicBezTo>
                      <a:pt x="41" y="43"/>
                      <a:pt x="38" y="53"/>
                      <a:pt x="31" y="63"/>
                    </a:cubicBezTo>
                    <a:cubicBezTo>
                      <a:pt x="31" y="65"/>
                      <a:pt x="29" y="68"/>
                      <a:pt x="32" y="73"/>
                    </a:cubicBezTo>
                    <a:cubicBezTo>
                      <a:pt x="34" y="77"/>
                      <a:pt x="37" y="75"/>
                      <a:pt x="39" y="74"/>
                    </a:cubicBezTo>
                    <a:cubicBezTo>
                      <a:pt x="40" y="72"/>
                      <a:pt x="40" y="71"/>
                      <a:pt x="41" y="70"/>
                    </a:cubicBezTo>
                    <a:cubicBezTo>
                      <a:pt x="51" y="55"/>
                      <a:pt x="53" y="42"/>
                      <a:pt x="47" y="31"/>
                    </a:cubicBezTo>
                    <a:cubicBezTo>
                      <a:pt x="45" y="27"/>
                      <a:pt x="40" y="24"/>
                      <a:pt x="35" y="23"/>
                    </a:cubicBezTo>
                    <a:cubicBezTo>
                      <a:pt x="28" y="22"/>
                      <a:pt x="21" y="24"/>
                      <a:pt x="16" y="28"/>
                    </a:cubicBezTo>
                    <a:cubicBezTo>
                      <a:pt x="0" y="41"/>
                      <a:pt x="5" y="63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4"/>
                      <a:pt x="13" y="85"/>
                      <a:pt x="13" y="86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16" y="91"/>
                      <a:pt x="18" y="96"/>
                      <a:pt x="20" y="101"/>
                    </a:cubicBezTo>
                    <a:cubicBezTo>
                      <a:pt x="20" y="101"/>
                      <a:pt x="21" y="101"/>
                      <a:pt x="21" y="102"/>
                    </a:cubicBezTo>
                    <a:cubicBezTo>
                      <a:pt x="21" y="102"/>
                      <a:pt x="21" y="103"/>
                      <a:pt x="22" y="103"/>
                    </a:cubicBezTo>
                    <a:cubicBezTo>
                      <a:pt x="22" y="104"/>
                      <a:pt x="22" y="104"/>
                      <a:pt x="22" y="104"/>
                    </a:cubicBezTo>
                    <a:cubicBezTo>
                      <a:pt x="22" y="105"/>
                      <a:pt x="23" y="106"/>
                      <a:pt x="24" y="108"/>
                    </a:cubicBezTo>
                    <a:cubicBezTo>
                      <a:pt x="24" y="109"/>
                      <a:pt x="25" y="110"/>
                      <a:pt x="25" y="111"/>
                    </a:cubicBezTo>
                    <a:cubicBezTo>
                      <a:pt x="26" y="112"/>
                      <a:pt x="26" y="113"/>
                      <a:pt x="27" y="114"/>
                    </a:cubicBezTo>
                    <a:cubicBezTo>
                      <a:pt x="31" y="121"/>
                      <a:pt x="34" y="128"/>
                      <a:pt x="32" y="136"/>
                    </a:cubicBezTo>
                    <a:cubicBezTo>
                      <a:pt x="30" y="143"/>
                      <a:pt x="20" y="155"/>
                      <a:pt x="8" y="166"/>
                    </a:cubicBezTo>
                    <a:cubicBezTo>
                      <a:pt x="6" y="168"/>
                      <a:pt x="5" y="170"/>
                      <a:pt x="6" y="172"/>
                    </a:cubicBezTo>
                    <a:cubicBezTo>
                      <a:pt x="7" y="174"/>
                      <a:pt x="8" y="176"/>
                      <a:pt x="10" y="176"/>
                    </a:cubicBezTo>
                    <a:cubicBezTo>
                      <a:pt x="15" y="178"/>
                      <a:pt x="19" y="178"/>
                      <a:pt x="23" y="177"/>
                    </a:cubicBezTo>
                    <a:cubicBezTo>
                      <a:pt x="49" y="174"/>
                      <a:pt x="74" y="148"/>
                      <a:pt x="80" y="142"/>
                    </a:cubicBezTo>
                    <a:cubicBezTo>
                      <a:pt x="96" y="124"/>
                      <a:pt x="105" y="109"/>
                      <a:pt x="115" y="92"/>
                    </a:cubicBezTo>
                    <a:cubicBezTo>
                      <a:pt x="115" y="99"/>
                      <a:pt x="114" y="106"/>
                      <a:pt x="114" y="113"/>
                    </a:cubicBezTo>
                    <a:cubicBezTo>
                      <a:pt x="113" y="124"/>
                      <a:pt x="114" y="145"/>
                      <a:pt x="126" y="155"/>
                    </a:cubicBezTo>
                    <a:cubicBezTo>
                      <a:pt x="133" y="159"/>
                      <a:pt x="141" y="160"/>
                      <a:pt x="151" y="157"/>
                    </a:cubicBezTo>
                    <a:cubicBezTo>
                      <a:pt x="179" y="147"/>
                      <a:pt x="202" y="117"/>
                      <a:pt x="216" y="95"/>
                    </a:cubicBezTo>
                    <a:cubicBezTo>
                      <a:pt x="215" y="100"/>
                      <a:pt x="213" y="106"/>
                      <a:pt x="211" y="112"/>
                    </a:cubicBezTo>
                    <a:cubicBezTo>
                      <a:pt x="206" y="125"/>
                      <a:pt x="201" y="138"/>
                      <a:pt x="198" y="152"/>
                    </a:cubicBezTo>
                    <a:cubicBezTo>
                      <a:pt x="197" y="155"/>
                      <a:pt x="199" y="158"/>
                      <a:pt x="202" y="159"/>
                    </a:cubicBezTo>
                    <a:cubicBezTo>
                      <a:pt x="205" y="160"/>
                      <a:pt x="208" y="158"/>
                      <a:pt x="209" y="155"/>
                    </a:cubicBezTo>
                    <a:cubicBezTo>
                      <a:pt x="220" y="127"/>
                      <a:pt x="230" y="104"/>
                      <a:pt x="243" y="82"/>
                    </a:cubicBezTo>
                    <a:cubicBezTo>
                      <a:pt x="243" y="80"/>
                      <a:pt x="243" y="80"/>
                      <a:pt x="243" y="80"/>
                    </a:cubicBezTo>
                    <a:cubicBezTo>
                      <a:pt x="254" y="61"/>
                      <a:pt x="267" y="37"/>
                      <a:pt x="285" y="23"/>
                    </a:cubicBezTo>
                    <a:cubicBezTo>
                      <a:pt x="290" y="20"/>
                      <a:pt x="292" y="20"/>
                      <a:pt x="293" y="20"/>
                    </a:cubicBezTo>
                    <a:cubicBezTo>
                      <a:pt x="293" y="20"/>
                      <a:pt x="297" y="26"/>
                      <a:pt x="292" y="56"/>
                    </a:cubicBezTo>
                    <a:cubicBezTo>
                      <a:pt x="288" y="75"/>
                      <a:pt x="283" y="93"/>
                      <a:pt x="282" y="97"/>
                    </a:cubicBezTo>
                    <a:cubicBezTo>
                      <a:pt x="278" y="107"/>
                      <a:pt x="276" y="116"/>
                      <a:pt x="273" y="125"/>
                    </a:cubicBezTo>
                    <a:cubicBezTo>
                      <a:pt x="270" y="130"/>
                      <a:pt x="268" y="136"/>
                      <a:pt x="266" y="141"/>
                    </a:cubicBezTo>
                    <a:cubicBezTo>
                      <a:pt x="265" y="144"/>
                      <a:pt x="267" y="148"/>
                      <a:pt x="270" y="149"/>
                    </a:cubicBezTo>
                    <a:cubicBezTo>
                      <a:pt x="273" y="150"/>
                      <a:pt x="276" y="149"/>
                      <a:pt x="277" y="146"/>
                    </a:cubicBezTo>
                    <a:cubicBezTo>
                      <a:pt x="280" y="140"/>
                      <a:pt x="282" y="134"/>
                      <a:pt x="284" y="129"/>
                    </a:cubicBezTo>
                    <a:cubicBezTo>
                      <a:pt x="298" y="91"/>
                      <a:pt x="313" y="64"/>
                      <a:pt x="333" y="30"/>
                    </a:cubicBezTo>
                    <a:cubicBezTo>
                      <a:pt x="338" y="23"/>
                      <a:pt x="345" y="18"/>
                      <a:pt x="351" y="17"/>
                    </a:cubicBezTo>
                    <a:cubicBezTo>
                      <a:pt x="351" y="17"/>
                      <a:pt x="351" y="17"/>
                      <a:pt x="351" y="17"/>
                    </a:cubicBezTo>
                    <a:cubicBezTo>
                      <a:pt x="355" y="16"/>
                      <a:pt x="357" y="18"/>
                      <a:pt x="360" y="20"/>
                    </a:cubicBezTo>
                    <a:cubicBezTo>
                      <a:pt x="360" y="20"/>
                      <a:pt x="361" y="22"/>
                      <a:pt x="359" y="30"/>
                    </a:cubicBezTo>
                    <a:cubicBezTo>
                      <a:pt x="357" y="36"/>
                      <a:pt x="353" y="44"/>
                      <a:pt x="350" y="50"/>
                    </a:cubicBezTo>
                    <a:cubicBezTo>
                      <a:pt x="348" y="55"/>
                      <a:pt x="345" y="60"/>
                      <a:pt x="344" y="64"/>
                    </a:cubicBezTo>
                    <a:cubicBezTo>
                      <a:pt x="332" y="95"/>
                      <a:pt x="322" y="127"/>
                      <a:pt x="337" y="136"/>
                    </a:cubicBezTo>
                    <a:cubicBezTo>
                      <a:pt x="342" y="138"/>
                      <a:pt x="346" y="139"/>
                      <a:pt x="351" y="139"/>
                    </a:cubicBezTo>
                    <a:cubicBezTo>
                      <a:pt x="366" y="137"/>
                      <a:pt x="382" y="119"/>
                      <a:pt x="395" y="105"/>
                    </a:cubicBezTo>
                    <a:cubicBezTo>
                      <a:pt x="397" y="104"/>
                      <a:pt x="397" y="104"/>
                      <a:pt x="397" y="104"/>
                    </a:cubicBezTo>
                    <a:cubicBezTo>
                      <a:pt x="398" y="102"/>
                      <a:pt x="401" y="99"/>
                      <a:pt x="403" y="97"/>
                    </a:cubicBezTo>
                    <a:cubicBezTo>
                      <a:pt x="404" y="96"/>
                      <a:pt x="404" y="95"/>
                      <a:pt x="405" y="95"/>
                    </a:cubicBezTo>
                    <a:cubicBezTo>
                      <a:pt x="405" y="94"/>
                      <a:pt x="406" y="92"/>
                      <a:pt x="405" y="91"/>
                    </a:cubicBezTo>
                    <a:cubicBezTo>
                      <a:pt x="405" y="88"/>
                      <a:pt x="402" y="85"/>
                      <a:pt x="399" y="8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9" name="Freeform 44"/>
              <p:cNvSpPr>
                <a:spLocks/>
              </p:cNvSpPr>
              <p:nvPr/>
            </p:nvSpPr>
            <p:spPr bwMode="auto">
              <a:xfrm>
                <a:off x="14261565" y="2386574"/>
                <a:ext cx="555148" cy="466002"/>
              </a:xfrm>
              <a:custGeom>
                <a:avLst/>
                <a:gdLst>
                  <a:gd name="T0" fmla="*/ 167 w 174"/>
                  <a:gd name="T1" fmla="*/ 51 h 146"/>
                  <a:gd name="T2" fmla="*/ 163 w 174"/>
                  <a:gd name="T3" fmla="*/ 54 h 146"/>
                  <a:gd name="T4" fmla="*/ 110 w 174"/>
                  <a:gd name="T5" fmla="*/ 116 h 146"/>
                  <a:gd name="T6" fmla="*/ 97 w 174"/>
                  <a:gd name="T7" fmla="*/ 101 h 146"/>
                  <a:gd name="T8" fmla="*/ 124 w 174"/>
                  <a:gd name="T9" fmla="*/ 14 h 146"/>
                  <a:gd name="T10" fmla="*/ 112 w 174"/>
                  <a:gd name="T11" fmla="*/ 12 h 146"/>
                  <a:gd name="T12" fmla="*/ 75 w 174"/>
                  <a:gd name="T13" fmla="*/ 88 h 146"/>
                  <a:gd name="T14" fmla="*/ 13 w 174"/>
                  <a:gd name="T15" fmla="*/ 101 h 146"/>
                  <a:gd name="T16" fmla="*/ 14 w 174"/>
                  <a:gd name="T17" fmla="*/ 95 h 146"/>
                  <a:gd name="T18" fmla="*/ 15 w 174"/>
                  <a:gd name="T19" fmla="*/ 92 h 146"/>
                  <a:gd name="T20" fmla="*/ 16 w 174"/>
                  <a:gd name="T21" fmla="*/ 89 h 146"/>
                  <a:gd name="T22" fmla="*/ 17 w 174"/>
                  <a:gd name="T23" fmla="*/ 88 h 146"/>
                  <a:gd name="T24" fmla="*/ 30 w 174"/>
                  <a:gd name="T25" fmla="*/ 59 h 146"/>
                  <a:gd name="T26" fmla="*/ 32 w 174"/>
                  <a:gd name="T27" fmla="*/ 55 h 146"/>
                  <a:gd name="T28" fmla="*/ 33 w 174"/>
                  <a:gd name="T29" fmla="*/ 53 h 146"/>
                  <a:gd name="T30" fmla="*/ 73 w 174"/>
                  <a:gd name="T31" fmla="*/ 12 h 146"/>
                  <a:gd name="T32" fmla="*/ 76 w 174"/>
                  <a:gd name="T33" fmla="*/ 14 h 146"/>
                  <a:gd name="T34" fmla="*/ 47 w 174"/>
                  <a:gd name="T35" fmla="*/ 47 h 146"/>
                  <a:gd name="T36" fmla="*/ 43 w 174"/>
                  <a:gd name="T37" fmla="*/ 53 h 146"/>
                  <a:gd name="T38" fmla="*/ 52 w 174"/>
                  <a:gd name="T39" fmla="*/ 57 h 146"/>
                  <a:gd name="T40" fmla="*/ 86 w 174"/>
                  <a:gd name="T41" fmla="*/ 7 h 146"/>
                  <a:gd name="T42" fmla="*/ 23 w 174"/>
                  <a:gd name="T43" fmla="*/ 47 h 146"/>
                  <a:gd name="T44" fmla="*/ 12 w 174"/>
                  <a:gd name="T45" fmla="*/ 69 h 146"/>
                  <a:gd name="T46" fmla="*/ 12 w 174"/>
                  <a:gd name="T47" fmla="*/ 69 h 146"/>
                  <a:gd name="T48" fmla="*/ 10 w 174"/>
                  <a:gd name="T49" fmla="*/ 72 h 146"/>
                  <a:gd name="T50" fmla="*/ 8 w 174"/>
                  <a:gd name="T51" fmla="*/ 78 h 146"/>
                  <a:gd name="T52" fmla="*/ 0 w 174"/>
                  <a:gd name="T53" fmla="*/ 106 h 146"/>
                  <a:gd name="T54" fmla="*/ 0 w 174"/>
                  <a:gd name="T55" fmla="*/ 110 h 146"/>
                  <a:gd name="T56" fmla="*/ 0 w 174"/>
                  <a:gd name="T57" fmla="*/ 112 h 146"/>
                  <a:gd name="T58" fmla="*/ 13 w 174"/>
                  <a:gd name="T59" fmla="*/ 143 h 146"/>
                  <a:gd name="T60" fmla="*/ 28 w 174"/>
                  <a:gd name="T61" fmla="*/ 146 h 146"/>
                  <a:gd name="T62" fmla="*/ 85 w 174"/>
                  <a:gd name="T63" fmla="*/ 94 h 146"/>
                  <a:gd name="T64" fmla="*/ 86 w 174"/>
                  <a:gd name="T65" fmla="*/ 99 h 146"/>
                  <a:gd name="T66" fmla="*/ 136 w 174"/>
                  <a:gd name="T67" fmla="*/ 106 h 146"/>
                  <a:gd name="T68" fmla="*/ 172 w 174"/>
                  <a:gd name="T69" fmla="*/ 61 h 146"/>
                  <a:gd name="T70" fmla="*/ 174 w 174"/>
                  <a:gd name="T71" fmla="*/ 57 h 146"/>
                  <a:gd name="T72" fmla="*/ 172 w 174"/>
                  <a:gd name="T73" fmla="*/ 5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4" h="146">
                    <a:moveTo>
                      <a:pt x="172" y="52"/>
                    </a:moveTo>
                    <a:cubicBezTo>
                      <a:pt x="171" y="51"/>
                      <a:pt x="169" y="51"/>
                      <a:pt x="167" y="51"/>
                    </a:cubicBezTo>
                    <a:cubicBezTo>
                      <a:pt x="166" y="51"/>
                      <a:pt x="165" y="51"/>
                      <a:pt x="164" y="52"/>
                    </a:cubicBezTo>
                    <a:cubicBezTo>
                      <a:pt x="164" y="53"/>
                      <a:pt x="163" y="53"/>
                      <a:pt x="163" y="54"/>
                    </a:cubicBezTo>
                    <a:cubicBezTo>
                      <a:pt x="145" y="77"/>
                      <a:pt x="128" y="98"/>
                      <a:pt x="127" y="99"/>
                    </a:cubicBezTo>
                    <a:cubicBezTo>
                      <a:pt x="122" y="105"/>
                      <a:pt x="115" y="112"/>
                      <a:pt x="110" y="116"/>
                    </a:cubicBezTo>
                    <a:cubicBezTo>
                      <a:pt x="102" y="122"/>
                      <a:pt x="98" y="123"/>
                      <a:pt x="97" y="122"/>
                    </a:cubicBezTo>
                    <a:cubicBezTo>
                      <a:pt x="97" y="122"/>
                      <a:pt x="94" y="119"/>
                      <a:pt x="97" y="101"/>
                    </a:cubicBezTo>
                    <a:cubicBezTo>
                      <a:pt x="100" y="88"/>
                      <a:pt x="105" y="75"/>
                      <a:pt x="110" y="61"/>
                    </a:cubicBezTo>
                    <a:cubicBezTo>
                      <a:pt x="115" y="46"/>
                      <a:pt x="121" y="30"/>
                      <a:pt x="124" y="14"/>
                    </a:cubicBezTo>
                    <a:cubicBezTo>
                      <a:pt x="124" y="11"/>
                      <a:pt x="122" y="8"/>
                      <a:pt x="119" y="7"/>
                    </a:cubicBezTo>
                    <a:cubicBezTo>
                      <a:pt x="115" y="7"/>
                      <a:pt x="112" y="9"/>
                      <a:pt x="112" y="12"/>
                    </a:cubicBezTo>
                    <a:cubicBezTo>
                      <a:pt x="110" y="20"/>
                      <a:pt x="86" y="71"/>
                      <a:pt x="75" y="87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64" y="103"/>
                      <a:pt x="40" y="139"/>
                      <a:pt x="20" y="134"/>
                    </a:cubicBezTo>
                    <a:cubicBezTo>
                      <a:pt x="11" y="125"/>
                      <a:pt x="10" y="113"/>
                      <a:pt x="13" y="101"/>
                    </a:cubicBezTo>
                    <a:cubicBezTo>
                      <a:pt x="13" y="99"/>
                      <a:pt x="14" y="97"/>
                      <a:pt x="14" y="9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5" y="94"/>
                      <a:pt x="15" y="93"/>
                      <a:pt x="15" y="92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16" y="91"/>
                      <a:pt x="16" y="90"/>
                      <a:pt x="16" y="89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16" y="88"/>
                      <a:pt x="16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20" y="77"/>
                      <a:pt x="26" y="67"/>
                      <a:pt x="30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30" y="58"/>
                      <a:pt x="31" y="57"/>
                      <a:pt x="31" y="57"/>
                    </a:cubicBezTo>
                    <a:cubicBezTo>
                      <a:pt x="31" y="56"/>
                      <a:pt x="32" y="56"/>
                      <a:pt x="32" y="55"/>
                    </a:cubicBezTo>
                    <a:cubicBezTo>
                      <a:pt x="32" y="55"/>
                      <a:pt x="32" y="54"/>
                      <a:pt x="33" y="54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2"/>
                      <a:pt x="33" y="52"/>
                    </a:cubicBezTo>
                    <a:cubicBezTo>
                      <a:pt x="40" y="39"/>
                      <a:pt x="62" y="14"/>
                      <a:pt x="73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5" y="12"/>
                      <a:pt x="75" y="13"/>
                      <a:pt x="76" y="14"/>
                    </a:cubicBezTo>
                    <a:cubicBezTo>
                      <a:pt x="77" y="15"/>
                      <a:pt x="76" y="20"/>
                      <a:pt x="65" y="31"/>
                    </a:cubicBezTo>
                    <a:cubicBezTo>
                      <a:pt x="60" y="36"/>
                      <a:pt x="53" y="42"/>
                      <a:pt x="47" y="47"/>
                    </a:cubicBezTo>
                    <a:cubicBezTo>
                      <a:pt x="46" y="47"/>
                      <a:pt x="45" y="47"/>
                      <a:pt x="45" y="48"/>
                    </a:cubicBezTo>
                    <a:cubicBezTo>
                      <a:pt x="44" y="49"/>
                      <a:pt x="43" y="51"/>
                      <a:pt x="43" y="53"/>
                    </a:cubicBezTo>
                    <a:cubicBezTo>
                      <a:pt x="44" y="56"/>
                      <a:pt x="47" y="58"/>
                      <a:pt x="50" y="58"/>
                    </a:cubicBezTo>
                    <a:cubicBezTo>
                      <a:pt x="51" y="58"/>
                      <a:pt x="51" y="58"/>
                      <a:pt x="52" y="57"/>
                    </a:cubicBezTo>
                    <a:cubicBezTo>
                      <a:pt x="53" y="57"/>
                      <a:pt x="53" y="56"/>
                      <a:pt x="54" y="56"/>
                    </a:cubicBezTo>
                    <a:cubicBezTo>
                      <a:pt x="76" y="38"/>
                      <a:pt x="95" y="20"/>
                      <a:pt x="86" y="7"/>
                    </a:cubicBezTo>
                    <a:cubicBezTo>
                      <a:pt x="83" y="2"/>
                      <a:pt x="78" y="0"/>
                      <a:pt x="72" y="1"/>
                    </a:cubicBezTo>
                    <a:cubicBezTo>
                      <a:pt x="53" y="2"/>
                      <a:pt x="28" y="38"/>
                      <a:pt x="23" y="47"/>
                    </a:cubicBezTo>
                    <a:cubicBezTo>
                      <a:pt x="22" y="48"/>
                      <a:pt x="21" y="50"/>
                      <a:pt x="21" y="51"/>
                    </a:cubicBezTo>
                    <a:cubicBezTo>
                      <a:pt x="18" y="56"/>
                      <a:pt x="15" y="62"/>
                      <a:pt x="12" y="69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1" y="70"/>
                      <a:pt x="11" y="71"/>
                      <a:pt x="10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4"/>
                      <a:pt x="8" y="76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5" y="84"/>
                      <a:pt x="3" y="90"/>
                      <a:pt x="2" y="95"/>
                    </a:cubicBezTo>
                    <a:cubicBezTo>
                      <a:pt x="1" y="99"/>
                      <a:pt x="1" y="103"/>
                      <a:pt x="0" y="106"/>
                    </a:cubicBezTo>
                    <a:cubicBezTo>
                      <a:pt x="0" y="107"/>
                      <a:pt x="0" y="108"/>
                      <a:pt x="0" y="109"/>
                    </a:cubicBezTo>
                    <a:cubicBezTo>
                      <a:pt x="0" y="109"/>
                      <a:pt x="0" y="109"/>
                      <a:pt x="0" y="110"/>
                    </a:cubicBezTo>
                    <a:cubicBezTo>
                      <a:pt x="0" y="110"/>
                      <a:pt x="0" y="111"/>
                      <a:pt x="0" y="111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26"/>
                      <a:pt x="5" y="136"/>
                      <a:pt x="13" y="143"/>
                    </a:cubicBezTo>
                    <a:cubicBezTo>
                      <a:pt x="14" y="144"/>
                      <a:pt x="14" y="144"/>
                      <a:pt x="15" y="144"/>
                    </a:cubicBezTo>
                    <a:cubicBezTo>
                      <a:pt x="19" y="146"/>
                      <a:pt x="24" y="146"/>
                      <a:pt x="28" y="146"/>
                    </a:cubicBezTo>
                    <a:cubicBezTo>
                      <a:pt x="52" y="143"/>
                      <a:pt x="73" y="111"/>
                      <a:pt x="84" y="95"/>
                    </a:cubicBezTo>
                    <a:cubicBezTo>
                      <a:pt x="85" y="94"/>
                      <a:pt x="85" y="94"/>
                      <a:pt x="85" y="94"/>
                    </a:cubicBezTo>
                    <a:cubicBezTo>
                      <a:pt x="86" y="93"/>
                      <a:pt x="87" y="91"/>
                      <a:pt x="88" y="89"/>
                    </a:cubicBezTo>
                    <a:cubicBezTo>
                      <a:pt x="87" y="93"/>
                      <a:pt x="86" y="96"/>
                      <a:pt x="86" y="99"/>
                    </a:cubicBezTo>
                    <a:cubicBezTo>
                      <a:pt x="83" y="111"/>
                      <a:pt x="82" y="128"/>
                      <a:pt x="92" y="133"/>
                    </a:cubicBezTo>
                    <a:cubicBezTo>
                      <a:pt x="106" y="140"/>
                      <a:pt x="128" y="116"/>
                      <a:pt x="136" y="106"/>
                    </a:cubicBezTo>
                    <a:cubicBezTo>
                      <a:pt x="137" y="106"/>
                      <a:pt x="137" y="106"/>
                      <a:pt x="137" y="106"/>
                    </a:cubicBezTo>
                    <a:cubicBezTo>
                      <a:pt x="138" y="105"/>
                      <a:pt x="155" y="84"/>
                      <a:pt x="172" y="61"/>
                    </a:cubicBezTo>
                    <a:cubicBezTo>
                      <a:pt x="173" y="61"/>
                      <a:pt x="173" y="60"/>
                      <a:pt x="174" y="60"/>
                    </a:cubicBezTo>
                    <a:cubicBezTo>
                      <a:pt x="174" y="59"/>
                      <a:pt x="174" y="58"/>
                      <a:pt x="174" y="57"/>
                    </a:cubicBezTo>
                    <a:cubicBezTo>
                      <a:pt x="174" y="56"/>
                      <a:pt x="174" y="56"/>
                      <a:pt x="174" y="56"/>
                    </a:cubicBezTo>
                    <a:cubicBezTo>
                      <a:pt x="174" y="55"/>
                      <a:pt x="173" y="53"/>
                      <a:pt x="172" y="5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Freeform 45"/>
              <p:cNvSpPr>
                <a:spLocks/>
              </p:cNvSpPr>
              <p:nvPr/>
            </p:nvSpPr>
            <p:spPr bwMode="auto">
              <a:xfrm>
                <a:off x="14776191" y="2297426"/>
                <a:ext cx="260690" cy="498420"/>
              </a:xfrm>
              <a:custGeom>
                <a:avLst/>
                <a:gdLst>
                  <a:gd name="T0" fmla="*/ 79 w 82"/>
                  <a:gd name="T1" fmla="*/ 112 h 156"/>
                  <a:gd name="T2" fmla="*/ 71 w 82"/>
                  <a:gd name="T3" fmla="*/ 113 h 156"/>
                  <a:gd name="T4" fmla="*/ 70 w 82"/>
                  <a:gd name="T5" fmla="*/ 114 h 156"/>
                  <a:gd name="T6" fmla="*/ 27 w 82"/>
                  <a:gd name="T7" fmla="*/ 143 h 156"/>
                  <a:gd name="T8" fmla="*/ 43 w 82"/>
                  <a:gd name="T9" fmla="*/ 118 h 156"/>
                  <a:gd name="T10" fmla="*/ 37 w 82"/>
                  <a:gd name="T11" fmla="*/ 87 h 156"/>
                  <a:gd name="T12" fmla="*/ 36 w 82"/>
                  <a:gd name="T13" fmla="*/ 84 h 156"/>
                  <a:gd name="T14" fmla="*/ 34 w 82"/>
                  <a:gd name="T15" fmla="*/ 81 h 156"/>
                  <a:gd name="T16" fmla="*/ 30 w 82"/>
                  <a:gd name="T17" fmla="*/ 72 h 156"/>
                  <a:gd name="T18" fmla="*/ 29 w 82"/>
                  <a:gd name="T19" fmla="*/ 69 h 156"/>
                  <a:gd name="T20" fmla="*/ 29 w 82"/>
                  <a:gd name="T21" fmla="*/ 69 h 156"/>
                  <a:gd name="T22" fmla="*/ 28 w 82"/>
                  <a:gd name="T23" fmla="*/ 68 h 156"/>
                  <a:gd name="T24" fmla="*/ 28 w 82"/>
                  <a:gd name="T25" fmla="*/ 68 h 156"/>
                  <a:gd name="T26" fmla="*/ 23 w 82"/>
                  <a:gd name="T27" fmla="*/ 55 h 156"/>
                  <a:gd name="T28" fmla="*/ 23 w 82"/>
                  <a:gd name="T29" fmla="*/ 55 h 156"/>
                  <a:gd name="T30" fmla="*/ 21 w 82"/>
                  <a:gd name="T31" fmla="*/ 50 h 156"/>
                  <a:gd name="T32" fmla="*/ 23 w 82"/>
                  <a:gd name="T33" fmla="*/ 16 h 156"/>
                  <a:gd name="T34" fmla="*/ 30 w 82"/>
                  <a:gd name="T35" fmla="*/ 13 h 156"/>
                  <a:gd name="T36" fmla="*/ 33 w 82"/>
                  <a:gd name="T37" fmla="*/ 13 h 156"/>
                  <a:gd name="T38" fmla="*/ 37 w 82"/>
                  <a:gd name="T39" fmla="*/ 16 h 156"/>
                  <a:gd name="T40" fmla="*/ 31 w 82"/>
                  <a:gd name="T41" fmla="*/ 42 h 156"/>
                  <a:gd name="T42" fmla="*/ 31 w 82"/>
                  <a:gd name="T43" fmla="*/ 42 h 156"/>
                  <a:gd name="T44" fmla="*/ 31 w 82"/>
                  <a:gd name="T45" fmla="*/ 42 h 156"/>
                  <a:gd name="T46" fmla="*/ 30 w 82"/>
                  <a:gd name="T47" fmla="*/ 46 h 156"/>
                  <a:gd name="T48" fmla="*/ 37 w 82"/>
                  <a:gd name="T49" fmla="*/ 52 h 156"/>
                  <a:gd name="T50" fmla="*/ 40 w 82"/>
                  <a:gd name="T51" fmla="*/ 50 h 156"/>
                  <a:gd name="T52" fmla="*/ 42 w 82"/>
                  <a:gd name="T53" fmla="*/ 47 h 156"/>
                  <a:gd name="T54" fmla="*/ 47 w 82"/>
                  <a:gd name="T55" fmla="*/ 10 h 156"/>
                  <a:gd name="T56" fmla="*/ 35 w 82"/>
                  <a:gd name="T57" fmla="*/ 1 h 156"/>
                  <a:gd name="T58" fmla="*/ 16 w 82"/>
                  <a:gd name="T59" fmla="*/ 6 h 156"/>
                  <a:gd name="T60" fmla="*/ 12 w 82"/>
                  <a:gd name="T61" fmla="*/ 61 h 156"/>
                  <a:gd name="T62" fmla="*/ 12 w 82"/>
                  <a:gd name="T63" fmla="*/ 61 h 156"/>
                  <a:gd name="T64" fmla="*/ 13 w 82"/>
                  <a:gd name="T65" fmla="*/ 64 h 156"/>
                  <a:gd name="T66" fmla="*/ 13 w 82"/>
                  <a:gd name="T67" fmla="*/ 64 h 156"/>
                  <a:gd name="T68" fmla="*/ 20 w 82"/>
                  <a:gd name="T69" fmla="*/ 80 h 156"/>
                  <a:gd name="T70" fmla="*/ 21 w 82"/>
                  <a:gd name="T71" fmla="*/ 80 h 156"/>
                  <a:gd name="T72" fmla="*/ 22 w 82"/>
                  <a:gd name="T73" fmla="*/ 82 h 156"/>
                  <a:gd name="T74" fmla="*/ 22 w 82"/>
                  <a:gd name="T75" fmla="*/ 82 h 156"/>
                  <a:gd name="T76" fmla="*/ 24 w 82"/>
                  <a:gd name="T77" fmla="*/ 86 h 156"/>
                  <a:gd name="T78" fmla="*/ 25 w 82"/>
                  <a:gd name="T79" fmla="*/ 89 h 156"/>
                  <a:gd name="T80" fmla="*/ 27 w 82"/>
                  <a:gd name="T81" fmla="*/ 92 h 156"/>
                  <a:gd name="T82" fmla="*/ 32 w 82"/>
                  <a:gd name="T83" fmla="*/ 114 h 156"/>
                  <a:gd name="T84" fmla="*/ 8 w 82"/>
                  <a:gd name="T85" fmla="*/ 145 h 156"/>
                  <a:gd name="T86" fmla="*/ 6 w 82"/>
                  <a:gd name="T87" fmla="*/ 151 h 156"/>
                  <a:gd name="T88" fmla="*/ 10 w 82"/>
                  <a:gd name="T89" fmla="*/ 155 h 156"/>
                  <a:gd name="T90" fmla="*/ 24 w 82"/>
                  <a:gd name="T91" fmla="*/ 156 h 156"/>
                  <a:gd name="T92" fmla="*/ 80 w 82"/>
                  <a:gd name="T93" fmla="*/ 121 h 156"/>
                  <a:gd name="T94" fmla="*/ 80 w 82"/>
                  <a:gd name="T95" fmla="*/ 120 h 156"/>
                  <a:gd name="T96" fmla="*/ 79 w 82"/>
                  <a:gd name="T97" fmla="*/ 11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2" h="156">
                    <a:moveTo>
                      <a:pt x="79" y="112"/>
                    </a:moveTo>
                    <a:cubicBezTo>
                      <a:pt x="77" y="110"/>
                      <a:pt x="73" y="110"/>
                      <a:pt x="71" y="113"/>
                    </a:cubicBezTo>
                    <a:cubicBezTo>
                      <a:pt x="71" y="113"/>
                      <a:pt x="70" y="113"/>
                      <a:pt x="70" y="114"/>
                    </a:cubicBezTo>
                    <a:cubicBezTo>
                      <a:pt x="60" y="124"/>
                      <a:pt x="43" y="139"/>
                      <a:pt x="27" y="143"/>
                    </a:cubicBezTo>
                    <a:cubicBezTo>
                      <a:pt x="34" y="136"/>
                      <a:pt x="41" y="126"/>
                      <a:pt x="43" y="118"/>
                    </a:cubicBezTo>
                    <a:cubicBezTo>
                      <a:pt x="47" y="106"/>
                      <a:pt x="42" y="96"/>
                      <a:pt x="37" y="87"/>
                    </a:cubicBezTo>
                    <a:cubicBezTo>
                      <a:pt x="37" y="86"/>
                      <a:pt x="36" y="85"/>
                      <a:pt x="36" y="84"/>
                    </a:cubicBezTo>
                    <a:cubicBezTo>
                      <a:pt x="35" y="83"/>
                      <a:pt x="35" y="82"/>
                      <a:pt x="34" y="81"/>
                    </a:cubicBezTo>
                    <a:cubicBezTo>
                      <a:pt x="33" y="78"/>
                      <a:pt x="31" y="75"/>
                      <a:pt x="30" y="72"/>
                    </a:cubicBezTo>
                    <a:cubicBezTo>
                      <a:pt x="29" y="71"/>
                      <a:pt x="29" y="70"/>
                      <a:pt x="29" y="69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8" y="69"/>
                      <a:pt x="28" y="68"/>
                      <a:pt x="28" y="68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6" y="64"/>
                      <a:pt x="24" y="59"/>
                      <a:pt x="23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2" y="53"/>
                      <a:pt x="21" y="52"/>
                      <a:pt x="21" y="50"/>
                    </a:cubicBezTo>
                    <a:cubicBezTo>
                      <a:pt x="16" y="36"/>
                      <a:pt x="15" y="23"/>
                      <a:pt x="23" y="16"/>
                    </a:cubicBezTo>
                    <a:cubicBezTo>
                      <a:pt x="25" y="14"/>
                      <a:pt x="27" y="13"/>
                      <a:pt x="30" y="13"/>
                    </a:cubicBezTo>
                    <a:cubicBezTo>
                      <a:pt x="31" y="13"/>
                      <a:pt x="32" y="13"/>
                      <a:pt x="33" y="13"/>
                    </a:cubicBezTo>
                    <a:cubicBezTo>
                      <a:pt x="34" y="13"/>
                      <a:pt x="36" y="14"/>
                      <a:pt x="37" y="16"/>
                    </a:cubicBezTo>
                    <a:cubicBezTo>
                      <a:pt x="41" y="22"/>
                      <a:pt x="39" y="31"/>
                      <a:pt x="31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0" y="44"/>
                      <a:pt x="30" y="45"/>
                      <a:pt x="30" y="46"/>
                    </a:cubicBezTo>
                    <a:cubicBezTo>
                      <a:pt x="31" y="50"/>
                      <a:pt x="34" y="52"/>
                      <a:pt x="37" y="52"/>
                    </a:cubicBezTo>
                    <a:cubicBezTo>
                      <a:pt x="38" y="51"/>
                      <a:pt x="39" y="51"/>
                      <a:pt x="40" y="50"/>
                    </a:cubicBezTo>
                    <a:cubicBezTo>
                      <a:pt x="41" y="49"/>
                      <a:pt x="42" y="48"/>
                      <a:pt x="42" y="47"/>
                    </a:cubicBezTo>
                    <a:cubicBezTo>
                      <a:pt x="51" y="33"/>
                      <a:pt x="53" y="20"/>
                      <a:pt x="47" y="10"/>
                    </a:cubicBezTo>
                    <a:cubicBezTo>
                      <a:pt x="45" y="5"/>
                      <a:pt x="40" y="2"/>
                      <a:pt x="35" y="1"/>
                    </a:cubicBezTo>
                    <a:cubicBezTo>
                      <a:pt x="28" y="0"/>
                      <a:pt x="21" y="2"/>
                      <a:pt x="16" y="6"/>
                    </a:cubicBezTo>
                    <a:cubicBezTo>
                      <a:pt x="0" y="19"/>
                      <a:pt x="5" y="42"/>
                      <a:pt x="12" y="61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3" y="62"/>
                      <a:pt x="13" y="63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6" y="70"/>
                      <a:pt x="18" y="75"/>
                      <a:pt x="20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81"/>
                      <a:pt x="21" y="81"/>
                      <a:pt x="22" y="82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2" y="84"/>
                      <a:pt x="23" y="85"/>
                      <a:pt x="24" y="86"/>
                    </a:cubicBezTo>
                    <a:cubicBezTo>
                      <a:pt x="24" y="87"/>
                      <a:pt x="25" y="88"/>
                      <a:pt x="25" y="89"/>
                    </a:cubicBezTo>
                    <a:cubicBezTo>
                      <a:pt x="26" y="90"/>
                      <a:pt x="26" y="91"/>
                      <a:pt x="27" y="92"/>
                    </a:cubicBezTo>
                    <a:cubicBezTo>
                      <a:pt x="31" y="100"/>
                      <a:pt x="34" y="107"/>
                      <a:pt x="32" y="114"/>
                    </a:cubicBezTo>
                    <a:cubicBezTo>
                      <a:pt x="30" y="122"/>
                      <a:pt x="21" y="133"/>
                      <a:pt x="8" y="145"/>
                    </a:cubicBezTo>
                    <a:cubicBezTo>
                      <a:pt x="6" y="146"/>
                      <a:pt x="6" y="149"/>
                      <a:pt x="6" y="151"/>
                    </a:cubicBezTo>
                    <a:cubicBezTo>
                      <a:pt x="7" y="153"/>
                      <a:pt x="8" y="155"/>
                      <a:pt x="10" y="155"/>
                    </a:cubicBezTo>
                    <a:cubicBezTo>
                      <a:pt x="15" y="156"/>
                      <a:pt x="19" y="156"/>
                      <a:pt x="24" y="156"/>
                    </a:cubicBezTo>
                    <a:cubicBezTo>
                      <a:pt x="49" y="152"/>
                      <a:pt x="74" y="127"/>
                      <a:pt x="80" y="121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82" y="118"/>
                      <a:pt x="81" y="114"/>
                      <a:pt x="79" y="11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18" name="Group 26"/>
          <p:cNvGrpSpPr>
            <a:grpSpLocks noChangeAspect="1"/>
          </p:cNvGrpSpPr>
          <p:nvPr/>
        </p:nvGrpSpPr>
        <p:grpSpPr bwMode="auto">
          <a:xfrm>
            <a:off x="4283968" y="2303936"/>
            <a:ext cx="4288561" cy="1131910"/>
            <a:chOff x="2331" y="1387"/>
            <a:chExt cx="3175" cy="838"/>
          </a:xfrm>
          <a:effectLst>
            <a:glow rad="152400">
              <a:schemeClr val="tx1">
                <a:alpha val="14000"/>
              </a:schemeClr>
            </a:glow>
            <a:outerShdw blurRad="25400" algn="ctr" rotWithShape="0">
              <a:srgbClr val="76EA36"/>
            </a:outerShdw>
          </a:effectLst>
        </p:grpSpPr>
        <p:sp>
          <p:nvSpPr>
            <p:cNvPr id="126" name="Freeform 34"/>
            <p:cNvSpPr>
              <a:spLocks/>
            </p:cNvSpPr>
            <p:nvPr/>
          </p:nvSpPr>
          <p:spPr bwMode="auto">
            <a:xfrm>
              <a:off x="4129" y="1555"/>
              <a:ext cx="324" cy="191"/>
            </a:xfrm>
            <a:custGeom>
              <a:avLst/>
              <a:gdLst>
                <a:gd name="T0" fmla="*/ 7 w 137"/>
                <a:gd name="T1" fmla="*/ 81 h 81"/>
                <a:gd name="T2" fmla="*/ 2 w 137"/>
                <a:gd name="T3" fmla="*/ 77 h 81"/>
                <a:gd name="T4" fmla="*/ 4 w 137"/>
                <a:gd name="T5" fmla="*/ 69 h 81"/>
                <a:gd name="T6" fmla="*/ 128 w 137"/>
                <a:gd name="T7" fmla="*/ 2 h 81"/>
                <a:gd name="T8" fmla="*/ 135 w 137"/>
                <a:gd name="T9" fmla="*/ 4 h 81"/>
                <a:gd name="T10" fmla="*/ 133 w 137"/>
                <a:gd name="T11" fmla="*/ 13 h 81"/>
                <a:gd name="T12" fmla="*/ 9 w 137"/>
                <a:gd name="T13" fmla="*/ 80 h 81"/>
                <a:gd name="T14" fmla="*/ 7 w 137"/>
                <a:gd name="T1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81">
                  <a:moveTo>
                    <a:pt x="7" y="81"/>
                  </a:moveTo>
                  <a:cubicBezTo>
                    <a:pt x="5" y="81"/>
                    <a:pt x="3" y="80"/>
                    <a:pt x="2" y="77"/>
                  </a:cubicBezTo>
                  <a:cubicBezTo>
                    <a:pt x="0" y="74"/>
                    <a:pt x="1" y="71"/>
                    <a:pt x="4" y="69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31" y="0"/>
                    <a:pt x="134" y="1"/>
                    <a:pt x="135" y="4"/>
                  </a:cubicBezTo>
                  <a:cubicBezTo>
                    <a:pt x="137" y="7"/>
                    <a:pt x="136" y="11"/>
                    <a:pt x="133" y="13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0"/>
                    <a:pt x="8" y="81"/>
                    <a:pt x="7" y="81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5"/>
            <p:cNvSpPr>
              <a:spLocks/>
            </p:cNvSpPr>
            <p:nvPr/>
          </p:nvSpPr>
          <p:spPr bwMode="auto">
            <a:xfrm>
              <a:off x="3784" y="1555"/>
              <a:ext cx="114" cy="122"/>
            </a:xfrm>
            <a:custGeom>
              <a:avLst/>
              <a:gdLst>
                <a:gd name="T0" fmla="*/ 26 w 48"/>
                <a:gd name="T1" fmla="*/ 50 h 52"/>
                <a:gd name="T2" fmla="*/ 0 w 48"/>
                <a:gd name="T3" fmla="*/ 28 h 52"/>
                <a:gd name="T4" fmla="*/ 5 w 48"/>
                <a:gd name="T5" fmla="*/ 22 h 52"/>
                <a:gd name="T6" fmla="*/ 12 w 48"/>
                <a:gd name="T7" fmla="*/ 27 h 52"/>
                <a:gd name="T8" fmla="*/ 25 w 48"/>
                <a:gd name="T9" fmla="*/ 38 h 52"/>
                <a:gd name="T10" fmla="*/ 34 w 48"/>
                <a:gd name="T11" fmla="*/ 24 h 52"/>
                <a:gd name="T12" fmla="*/ 25 w 48"/>
                <a:gd name="T13" fmla="*/ 12 h 52"/>
                <a:gd name="T14" fmla="*/ 21 w 48"/>
                <a:gd name="T15" fmla="*/ 12 h 52"/>
                <a:gd name="T16" fmla="*/ 15 w 48"/>
                <a:gd name="T17" fmla="*/ 7 h 52"/>
                <a:gd name="T18" fmla="*/ 20 w 48"/>
                <a:gd name="T19" fmla="*/ 1 h 52"/>
                <a:gd name="T20" fmla="*/ 27 w 48"/>
                <a:gd name="T21" fmla="*/ 1 h 52"/>
                <a:gd name="T22" fmla="*/ 46 w 48"/>
                <a:gd name="T23" fmla="*/ 23 h 52"/>
                <a:gd name="T24" fmla="*/ 26 w 48"/>
                <a:gd name="T25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52">
                  <a:moveTo>
                    <a:pt x="26" y="50"/>
                  </a:moveTo>
                  <a:cubicBezTo>
                    <a:pt x="13" y="52"/>
                    <a:pt x="2" y="42"/>
                    <a:pt x="0" y="28"/>
                  </a:cubicBezTo>
                  <a:cubicBezTo>
                    <a:pt x="0" y="25"/>
                    <a:pt x="2" y="22"/>
                    <a:pt x="5" y="22"/>
                  </a:cubicBezTo>
                  <a:cubicBezTo>
                    <a:pt x="9" y="21"/>
                    <a:pt x="12" y="24"/>
                    <a:pt x="12" y="27"/>
                  </a:cubicBezTo>
                  <a:cubicBezTo>
                    <a:pt x="13" y="34"/>
                    <a:pt x="18" y="39"/>
                    <a:pt x="25" y="38"/>
                  </a:cubicBezTo>
                  <a:cubicBezTo>
                    <a:pt x="31" y="38"/>
                    <a:pt x="35" y="31"/>
                    <a:pt x="34" y="24"/>
                  </a:cubicBezTo>
                  <a:cubicBezTo>
                    <a:pt x="33" y="18"/>
                    <a:pt x="30" y="14"/>
                    <a:pt x="25" y="12"/>
                  </a:cubicBezTo>
                  <a:cubicBezTo>
                    <a:pt x="24" y="12"/>
                    <a:pt x="23" y="12"/>
                    <a:pt x="21" y="12"/>
                  </a:cubicBezTo>
                  <a:cubicBezTo>
                    <a:pt x="18" y="13"/>
                    <a:pt x="15" y="10"/>
                    <a:pt x="15" y="7"/>
                  </a:cubicBezTo>
                  <a:cubicBezTo>
                    <a:pt x="14" y="4"/>
                    <a:pt x="17" y="1"/>
                    <a:pt x="20" y="1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37" y="3"/>
                    <a:pt x="45" y="12"/>
                    <a:pt x="46" y="23"/>
                  </a:cubicBezTo>
                  <a:cubicBezTo>
                    <a:pt x="48" y="36"/>
                    <a:pt x="39" y="49"/>
                    <a:pt x="26" y="50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6"/>
            <p:cNvSpPr>
              <a:spLocks/>
            </p:cNvSpPr>
            <p:nvPr/>
          </p:nvSpPr>
          <p:spPr bwMode="auto">
            <a:xfrm>
              <a:off x="3498" y="1706"/>
              <a:ext cx="95" cy="113"/>
            </a:xfrm>
            <a:custGeom>
              <a:avLst/>
              <a:gdLst>
                <a:gd name="T0" fmla="*/ 8 w 40"/>
                <a:gd name="T1" fmla="*/ 8 h 48"/>
                <a:gd name="T2" fmla="*/ 7 w 40"/>
                <a:gd name="T3" fmla="*/ 16 h 48"/>
                <a:gd name="T4" fmla="*/ 13 w 40"/>
                <a:gd name="T5" fmla="*/ 13 h 48"/>
                <a:gd name="T6" fmla="*/ 19 w 40"/>
                <a:gd name="T7" fmla="*/ 15 h 48"/>
                <a:gd name="T8" fmla="*/ 27 w 40"/>
                <a:gd name="T9" fmla="*/ 36 h 48"/>
                <a:gd name="T10" fmla="*/ 30 w 40"/>
                <a:gd name="T11" fmla="*/ 46 h 48"/>
                <a:gd name="T12" fmla="*/ 38 w 40"/>
                <a:gd name="T13" fmla="*/ 37 h 48"/>
                <a:gd name="T14" fmla="*/ 25 w 40"/>
                <a:gd name="T15" fmla="*/ 5 h 48"/>
                <a:gd name="T16" fmla="*/ 0 w 40"/>
                <a:gd name="T17" fmla="*/ 6 h 48"/>
                <a:gd name="T18" fmla="*/ 8 w 40"/>
                <a:gd name="T1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8">
                  <a:moveTo>
                    <a:pt x="8" y="8"/>
                  </a:moveTo>
                  <a:cubicBezTo>
                    <a:pt x="10" y="10"/>
                    <a:pt x="10" y="14"/>
                    <a:pt x="7" y="16"/>
                  </a:cubicBezTo>
                  <a:cubicBezTo>
                    <a:pt x="9" y="14"/>
                    <a:pt x="11" y="14"/>
                    <a:pt x="13" y="13"/>
                  </a:cubicBezTo>
                  <a:cubicBezTo>
                    <a:pt x="15" y="13"/>
                    <a:pt x="17" y="14"/>
                    <a:pt x="19" y="15"/>
                  </a:cubicBezTo>
                  <a:cubicBezTo>
                    <a:pt x="24" y="18"/>
                    <a:pt x="28" y="27"/>
                    <a:pt x="27" y="36"/>
                  </a:cubicBezTo>
                  <a:cubicBezTo>
                    <a:pt x="26" y="38"/>
                    <a:pt x="24" y="44"/>
                    <a:pt x="30" y="46"/>
                  </a:cubicBezTo>
                  <a:cubicBezTo>
                    <a:pt x="35" y="48"/>
                    <a:pt x="38" y="41"/>
                    <a:pt x="38" y="37"/>
                  </a:cubicBezTo>
                  <a:cubicBezTo>
                    <a:pt x="40" y="24"/>
                    <a:pt x="35" y="11"/>
                    <a:pt x="25" y="5"/>
                  </a:cubicBezTo>
                  <a:cubicBezTo>
                    <a:pt x="17" y="0"/>
                    <a:pt x="8" y="0"/>
                    <a:pt x="0" y="6"/>
                  </a:cubicBezTo>
                  <a:cubicBezTo>
                    <a:pt x="3" y="4"/>
                    <a:pt x="7" y="5"/>
                    <a:pt x="8" y="8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7"/>
            <p:cNvSpPr>
              <a:spLocks/>
            </p:cNvSpPr>
            <p:nvPr/>
          </p:nvSpPr>
          <p:spPr bwMode="auto">
            <a:xfrm>
              <a:off x="3465" y="1715"/>
              <a:ext cx="182" cy="362"/>
            </a:xfrm>
            <a:custGeom>
              <a:avLst/>
              <a:gdLst>
                <a:gd name="T0" fmla="*/ 47 w 77"/>
                <a:gd name="T1" fmla="*/ 153 h 153"/>
                <a:gd name="T2" fmla="*/ 44 w 77"/>
                <a:gd name="T3" fmla="*/ 152 h 153"/>
                <a:gd name="T4" fmla="*/ 33 w 77"/>
                <a:gd name="T5" fmla="*/ 136 h 153"/>
                <a:gd name="T6" fmla="*/ 61 w 77"/>
                <a:gd name="T7" fmla="*/ 74 h 153"/>
                <a:gd name="T8" fmla="*/ 64 w 77"/>
                <a:gd name="T9" fmla="*/ 70 h 153"/>
                <a:gd name="T10" fmla="*/ 58 w 77"/>
                <a:gd name="T11" fmla="*/ 66 h 153"/>
                <a:gd name="T12" fmla="*/ 42 w 77"/>
                <a:gd name="T13" fmla="*/ 61 h 153"/>
                <a:gd name="T14" fmla="*/ 30 w 77"/>
                <a:gd name="T15" fmla="*/ 58 h 153"/>
                <a:gd name="T16" fmla="*/ 1 w 77"/>
                <a:gd name="T17" fmla="*/ 26 h 153"/>
                <a:gd name="T18" fmla="*/ 14 w 77"/>
                <a:gd name="T19" fmla="*/ 2 h 153"/>
                <a:gd name="T20" fmla="*/ 22 w 77"/>
                <a:gd name="T21" fmla="*/ 4 h 153"/>
                <a:gd name="T22" fmla="*/ 21 w 77"/>
                <a:gd name="T23" fmla="*/ 12 h 153"/>
                <a:gd name="T24" fmla="*/ 13 w 77"/>
                <a:gd name="T25" fmla="*/ 25 h 153"/>
                <a:gd name="T26" fmla="*/ 34 w 77"/>
                <a:gd name="T27" fmla="*/ 47 h 153"/>
                <a:gd name="T28" fmla="*/ 45 w 77"/>
                <a:gd name="T29" fmla="*/ 50 h 153"/>
                <a:gd name="T30" fmla="*/ 75 w 77"/>
                <a:gd name="T31" fmla="*/ 67 h 153"/>
                <a:gd name="T32" fmla="*/ 70 w 77"/>
                <a:gd name="T33" fmla="*/ 82 h 153"/>
                <a:gd name="T34" fmla="*/ 44 w 77"/>
                <a:gd name="T35" fmla="*/ 132 h 153"/>
                <a:gd name="T36" fmla="*/ 49 w 77"/>
                <a:gd name="T37" fmla="*/ 141 h 153"/>
                <a:gd name="T38" fmla="*/ 52 w 77"/>
                <a:gd name="T39" fmla="*/ 149 h 153"/>
                <a:gd name="T40" fmla="*/ 47 w 77"/>
                <a:gd name="T41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" h="153">
                  <a:moveTo>
                    <a:pt x="47" y="153"/>
                  </a:moveTo>
                  <a:cubicBezTo>
                    <a:pt x="46" y="153"/>
                    <a:pt x="45" y="153"/>
                    <a:pt x="44" y="152"/>
                  </a:cubicBezTo>
                  <a:cubicBezTo>
                    <a:pt x="41" y="151"/>
                    <a:pt x="35" y="145"/>
                    <a:pt x="33" y="136"/>
                  </a:cubicBezTo>
                  <a:cubicBezTo>
                    <a:pt x="31" y="124"/>
                    <a:pt x="33" y="104"/>
                    <a:pt x="61" y="74"/>
                  </a:cubicBezTo>
                  <a:cubicBezTo>
                    <a:pt x="64" y="72"/>
                    <a:pt x="64" y="70"/>
                    <a:pt x="64" y="70"/>
                  </a:cubicBezTo>
                  <a:cubicBezTo>
                    <a:pt x="64" y="70"/>
                    <a:pt x="63" y="69"/>
                    <a:pt x="58" y="66"/>
                  </a:cubicBezTo>
                  <a:cubicBezTo>
                    <a:pt x="53" y="64"/>
                    <a:pt x="47" y="63"/>
                    <a:pt x="42" y="61"/>
                  </a:cubicBezTo>
                  <a:cubicBezTo>
                    <a:pt x="37" y="60"/>
                    <a:pt x="33" y="59"/>
                    <a:pt x="30" y="58"/>
                  </a:cubicBezTo>
                  <a:cubicBezTo>
                    <a:pt x="17" y="53"/>
                    <a:pt x="3" y="41"/>
                    <a:pt x="1" y="26"/>
                  </a:cubicBezTo>
                  <a:cubicBezTo>
                    <a:pt x="0" y="20"/>
                    <a:pt x="2" y="10"/>
                    <a:pt x="14" y="2"/>
                  </a:cubicBezTo>
                  <a:cubicBezTo>
                    <a:pt x="17" y="0"/>
                    <a:pt x="21" y="1"/>
                    <a:pt x="22" y="4"/>
                  </a:cubicBezTo>
                  <a:cubicBezTo>
                    <a:pt x="24" y="6"/>
                    <a:pt x="24" y="10"/>
                    <a:pt x="21" y="12"/>
                  </a:cubicBezTo>
                  <a:cubicBezTo>
                    <a:pt x="15" y="16"/>
                    <a:pt x="12" y="20"/>
                    <a:pt x="13" y="25"/>
                  </a:cubicBezTo>
                  <a:cubicBezTo>
                    <a:pt x="14" y="33"/>
                    <a:pt x="23" y="42"/>
                    <a:pt x="34" y="47"/>
                  </a:cubicBezTo>
                  <a:cubicBezTo>
                    <a:pt x="37" y="48"/>
                    <a:pt x="41" y="49"/>
                    <a:pt x="45" y="50"/>
                  </a:cubicBezTo>
                  <a:cubicBezTo>
                    <a:pt x="58" y="53"/>
                    <a:pt x="72" y="57"/>
                    <a:pt x="75" y="67"/>
                  </a:cubicBezTo>
                  <a:cubicBezTo>
                    <a:pt x="77" y="72"/>
                    <a:pt x="75" y="77"/>
                    <a:pt x="70" y="82"/>
                  </a:cubicBezTo>
                  <a:cubicBezTo>
                    <a:pt x="47" y="107"/>
                    <a:pt x="43" y="123"/>
                    <a:pt x="44" y="132"/>
                  </a:cubicBezTo>
                  <a:cubicBezTo>
                    <a:pt x="45" y="138"/>
                    <a:pt x="48" y="141"/>
                    <a:pt x="49" y="141"/>
                  </a:cubicBezTo>
                  <a:cubicBezTo>
                    <a:pt x="52" y="143"/>
                    <a:pt x="53" y="146"/>
                    <a:pt x="52" y="149"/>
                  </a:cubicBezTo>
                  <a:cubicBezTo>
                    <a:pt x="51" y="151"/>
                    <a:pt x="49" y="152"/>
                    <a:pt x="47" y="153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8"/>
            <p:cNvSpPr>
              <a:spLocks/>
            </p:cNvSpPr>
            <p:nvPr/>
          </p:nvSpPr>
          <p:spPr bwMode="auto">
            <a:xfrm>
              <a:off x="3569" y="1741"/>
              <a:ext cx="421" cy="359"/>
            </a:xfrm>
            <a:custGeom>
              <a:avLst/>
              <a:gdLst>
                <a:gd name="T0" fmla="*/ 165 w 178"/>
                <a:gd name="T1" fmla="*/ 51 h 152"/>
                <a:gd name="T2" fmla="*/ 148 w 178"/>
                <a:gd name="T3" fmla="*/ 75 h 152"/>
                <a:gd name="T4" fmla="*/ 145 w 178"/>
                <a:gd name="T5" fmla="*/ 80 h 152"/>
                <a:gd name="T6" fmla="*/ 107 w 178"/>
                <a:gd name="T7" fmla="*/ 117 h 152"/>
                <a:gd name="T8" fmla="*/ 98 w 178"/>
                <a:gd name="T9" fmla="*/ 114 h 152"/>
                <a:gd name="T10" fmla="*/ 103 w 178"/>
                <a:gd name="T11" fmla="*/ 81 h 152"/>
                <a:gd name="T12" fmla="*/ 106 w 178"/>
                <a:gd name="T13" fmla="*/ 73 h 152"/>
                <a:gd name="T14" fmla="*/ 109 w 178"/>
                <a:gd name="T15" fmla="*/ 65 h 152"/>
                <a:gd name="T16" fmla="*/ 119 w 178"/>
                <a:gd name="T17" fmla="*/ 2 h 152"/>
                <a:gd name="T18" fmla="*/ 113 w 178"/>
                <a:gd name="T19" fmla="*/ 0 h 152"/>
                <a:gd name="T20" fmla="*/ 81 w 178"/>
                <a:gd name="T21" fmla="*/ 40 h 152"/>
                <a:gd name="T22" fmla="*/ 79 w 178"/>
                <a:gd name="T23" fmla="*/ 43 h 152"/>
                <a:gd name="T24" fmla="*/ 75 w 178"/>
                <a:gd name="T25" fmla="*/ 50 h 152"/>
                <a:gd name="T26" fmla="*/ 39 w 178"/>
                <a:gd name="T27" fmla="*/ 105 h 152"/>
                <a:gd name="T28" fmla="*/ 5 w 178"/>
                <a:gd name="T29" fmla="*/ 130 h 152"/>
                <a:gd name="T30" fmla="*/ 5 w 178"/>
                <a:gd name="T31" fmla="*/ 130 h 152"/>
                <a:gd name="T32" fmla="*/ 8 w 178"/>
                <a:gd name="T33" fmla="*/ 138 h 152"/>
                <a:gd name="T34" fmla="*/ 3 w 178"/>
                <a:gd name="T35" fmla="*/ 142 h 152"/>
                <a:gd name="T36" fmla="*/ 0 w 178"/>
                <a:gd name="T37" fmla="*/ 141 h 152"/>
                <a:gd name="T38" fmla="*/ 85 w 178"/>
                <a:gd name="T39" fmla="*/ 56 h 152"/>
                <a:gd name="T40" fmla="*/ 90 w 178"/>
                <a:gd name="T41" fmla="*/ 49 h 152"/>
                <a:gd name="T42" fmla="*/ 91 w 178"/>
                <a:gd name="T43" fmla="*/ 46 h 152"/>
                <a:gd name="T44" fmla="*/ 112 w 178"/>
                <a:gd name="T45" fmla="*/ 15 h 152"/>
                <a:gd name="T46" fmla="*/ 108 w 178"/>
                <a:gd name="T47" fmla="*/ 31 h 152"/>
                <a:gd name="T48" fmla="*/ 98 w 178"/>
                <a:gd name="T49" fmla="*/ 61 h 152"/>
                <a:gd name="T50" fmla="*/ 94 w 178"/>
                <a:gd name="T51" fmla="*/ 70 h 152"/>
                <a:gd name="T52" fmla="*/ 92 w 178"/>
                <a:gd name="T53" fmla="*/ 77 h 152"/>
                <a:gd name="T54" fmla="*/ 89 w 178"/>
                <a:gd name="T55" fmla="*/ 120 h 152"/>
                <a:gd name="T56" fmla="*/ 107 w 178"/>
                <a:gd name="T57" fmla="*/ 129 h 152"/>
                <a:gd name="T58" fmla="*/ 110 w 178"/>
                <a:gd name="T59" fmla="*/ 129 h 152"/>
                <a:gd name="T60" fmla="*/ 154 w 178"/>
                <a:gd name="T61" fmla="*/ 86 h 152"/>
                <a:gd name="T62" fmla="*/ 158 w 178"/>
                <a:gd name="T63" fmla="*/ 81 h 152"/>
                <a:gd name="T64" fmla="*/ 175 w 178"/>
                <a:gd name="T65" fmla="*/ 58 h 152"/>
                <a:gd name="T66" fmla="*/ 175 w 178"/>
                <a:gd name="T67" fmla="*/ 47 h 152"/>
                <a:gd name="T68" fmla="*/ 168 w 178"/>
                <a:gd name="T69" fmla="*/ 46 h 152"/>
                <a:gd name="T70" fmla="*/ 165 w 178"/>
                <a:gd name="T71" fmla="*/ 5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8" h="152">
                  <a:moveTo>
                    <a:pt x="165" y="51"/>
                  </a:moveTo>
                  <a:cubicBezTo>
                    <a:pt x="160" y="58"/>
                    <a:pt x="155" y="65"/>
                    <a:pt x="148" y="75"/>
                  </a:cubicBezTo>
                  <a:cubicBezTo>
                    <a:pt x="147" y="76"/>
                    <a:pt x="146" y="78"/>
                    <a:pt x="145" y="80"/>
                  </a:cubicBezTo>
                  <a:cubicBezTo>
                    <a:pt x="132" y="98"/>
                    <a:pt x="118" y="118"/>
                    <a:pt x="107" y="117"/>
                  </a:cubicBezTo>
                  <a:cubicBezTo>
                    <a:pt x="103" y="117"/>
                    <a:pt x="100" y="116"/>
                    <a:pt x="98" y="114"/>
                  </a:cubicBezTo>
                  <a:cubicBezTo>
                    <a:pt x="95" y="108"/>
                    <a:pt x="99" y="93"/>
                    <a:pt x="103" y="81"/>
                  </a:cubicBezTo>
                  <a:cubicBezTo>
                    <a:pt x="104" y="78"/>
                    <a:pt x="105" y="76"/>
                    <a:pt x="106" y="73"/>
                  </a:cubicBezTo>
                  <a:cubicBezTo>
                    <a:pt x="106" y="72"/>
                    <a:pt x="107" y="69"/>
                    <a:pt x="109" y="65"/>
                  </a:cubicBezTo>
                  <a:cubicBezTo>
                    <a:pt x="123" y="28"/>
                    <a:pt x="128" y="8"/>
                    <a:pt x="119" y="2"/>
                  </a:cubicBezTo>
                  <a:cubicBezTo>
                    <a:pt x="117" y="0"/>
                    <a:pt x="115" y="0"/>
                    <a:pt x="113" y="0"/>
                  </a:cubicBezTo>
                  <a:cubicBezTo>
                    <a:pt x="105" y="2"/>
                    <a:pt x="97" y="13"/>
                    <a:pt x="81" y="40"/>
                  </a:cubicBezTo>
                  <a:cubicBezTo>
                    <a:pt x="80" y="42"/>
                    <a:pt x="80" y="43"/>
                    <a:pt x="79" y="43"/>
                  </a:cubicBezTo>
                  <a:cubicBezTo>
                    <a:pt x="78" y="45"/>
                    <a:pt x="77" y="48"/>
                    <a:pt x="75" y="50"/>
                  </a:cubicBezTo>
                  <a:cubicBezTo>
                    <a:pt x="67" y="64"/>
                    <a:pt x="54" y="87"/>
                    <a:pt x="39" y="105"/>
                  </a:cubicBezTo>
                  <a:cubicBezTo>
                    <a:pt x="25" y="124"/>
                    <a:pt x="12" y="133"/>
                    <a:pt x="5" y="130"/>
                  </a:cubicBezTo>
                  <a:cubicBezTo>
                    <a:pt x="5" y="130"/>
                    <a:pt x="5" y="130"/>
                    <a:pt x="5" y="130"/>
                  </a:cubicBezTo>
                  <a:cubicBezTo>
                    <a:pt x="8" y="132"/>
                    <a:pt x="9" y="135"/>
                    <a:pt x="8" y="138"/>
                  </a:cubicBezTo>
                  <a:cubicBezTo>
                    <a:pt x="7" y="140"/>
                    <a:pt x="5" y="141"/>
                    <a:pt x="3" y="142"/>
                  </a:cubicBezTo>
                  <a:cubicBezTo>
                    <a:pt x="2" y="142"/>
                    <a:pt x="1" y="142"/>
                    <a:pt x="0" y="141"/>
                  </a:cubicBezTo>
                  <a:cubicBezTo>
                    <a:pt x="25" y="152"/>
                    <a:pt x="56" y="107"/>
                    <a:pt x="85" y="56"/>
                  </a:cubicBezTo>
                  <a:cubicBezTo>
                    <a:pt x="87" y="54"/>
                    <a:pt x="88" y="51"/>
                    <a:pt x="90" y="49"/>
                  </a:cubicBezTo>
                  <a:cubicBezTo>
                    <a:pt x="90" y="49"/>
                    <a:pt x="90" y="48"/>
                    <a:pt x="91" y="46"/>
                  </a:cubicBezTo>
                  <a:cubicBezTo>
                    <a:pt x="102" y="27"/>
                    <a:pt x="108" y="19"/>
                    <a:pt x="112" y="15"/>
                  </a:cubicBezTo>
                  <a:cubicBezTo>
                    <a:pt x="112" y="18"/>
                    <a:pt x="111" y="23"/>
                    <a:pt x="108" y="31"/>
                  </a:cubicBezTo>
                  <a:cubicBezTo>
                    <a:pt x="105" y="42"/>
                    <a:pt x="101" y="53"/>
                    <a:pt x="98" y="61"/>
                  </a:cubicBezTo>
                  <a:cubicBezTo>
                    <a:pt x="96" y="65"/>
                    <a:pt x="95" y="68"/>
                    <a:pt x="94" y="70"/>
                  </a:cubicBezTo>
                  <a:cubicBezTo>
                    <a:pt x="94" y="72"/>
                    <a:pt x="93" y="75"/>
                    <a:pt x="92" y="77"/>
                  </a:cubicBezTo>
                  <a:cubicBezTo>
                    <a:pt x="87" y="94"/>
                    <a:pt x="82" y="110"/>
                    <a:pt x="89" y="120"/>
                  </a:cubicBezTo>
                  <a:cubicBezTo>
                    <a:pt x="92" y="126"/>
                    <a:pt x="98" y="129"/>
                    <a:pt x="107" y="129"/>
                  </a:cubicBezTo>
                  <a:cubicBezTo>
                    <a:pt x="108" y="129"/>
                    <a:pt x="109" y="129"/>
                    <a:pt x="110" y="129"/>
                  </a:cubicBezTo>
                  <a:cubicBezTo>
                    <a:pt x="126" y="127"/>
                    <a:pt x="140" y="107"/>
                    <a:pt x="154" y="86"/>
                  </a:cubicBezTo>
                  <a:cubicBezTo>
                    <a:pt x="155" y="85"/>
                    <a:pt x="157" y="83"/>
                    <a:pt x="158" y="81"/>
                  </a:cubicBezTo>
                  <a:cubicBezTo>
                    <a:pt x="164" y="72"/>
                    <a:pt x="170" y="65"/>
                    <a:pt x="175" y="58"/>
                  </a:cubicBezTo>
                  <a:cubicBezTo>
                    <a:pt x="176" y="56"/>
                    <a:pt x="178" y="52"/>
                    <a:pt x="175" y="47"/>
                  </a:cubicBezTo>
                  <a:cubicBezTo>
                    <a:pt x="173" y="43"/>
                    <a:pt x="170" y="44"/>
                    <a:pt x="168" y="46"/>
                  </a:cubicBezTo>
                  <a:cubicBezTo>
                    <a:pt x="167" y="48"/>
                    <a:pt x="167" y="49"/>
                    <a:pt x="165" y="51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9"/>
            <p:cNvSpPr>
              <a:spLocks/>
            </p:cNvSpPr>
            <p:nvPr/>
          </p:nvSpPr>
          <p:spPr bwMode="auto">
            <a:xfrm>
              <a:off x="4287" y="1387"/>
              <a:ext cx="90" cy="213"/>
            </a:xfrm>
            <a:custGeom>
              <a:avLst/>
              <a:gdLst>
                <a:gd name="T0" fmla="*/ 24 w 38"/>
                <a:gd name="T1" fmla="*/ 69 h 90"/>
                <a:gd name="T2" fmla="*/ 27 w 38"/>
                <a:gd name="T3" fmla="*/ 58 h 90"/>
                <a:gd name="T4" fmla="*/ 35 w 38"/>
                <a:gd name="T5" fmla="*/ 23 h 90"/>
                <a:gd name="T6" fmla="*/ 37 w 38"/>
                <a:gd name="T7" fmla="*/ 8 h 90"/>
                <a:gd name="T8" fmla="*/ 33 w 38"/>
                <a:gd name="T9" fmla="*/ 1 h 90"/>
                <a:gd name="T10" fmla="*/ 26 w 38"/>
                <a:gd name="T11" fmla="*/ 5 h 90"/>
                <a:gd name="T12" fmla="*/ 7 w 38"/>
                <a:gd name="T13" fmla="*/ 64 h 90"/>
                <a:gd name="T14" fmla="*/ 1 w 38"/>
                <a:gd name="T15" fmla="*/ 82 h 90"/>
                <a:gd name="T16" fmla="*/ 9 w 38"/>
                <a:gd name="T17" fmla="*/ 89 h 90"/>
                <a:gd name="T18" fmla="*/ 22 w 38"/>
                <a:gd name="T19" fmla="*/ 73 h 90"/>
                <a:gd name="T20" fmla="*/ 24 w 38"/>
                <a:gd name="T21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90">
                  <a:moveTo>
                    <a:pt x="24" y="69"/>
                  </a:moveTo>
                  <a:cubicBezTo>
                    <a:pt x="25" y="65"/>
                    <a:pt x="26" y="62"/>
                    <a:pt x="27" y="58"/>
                  </a:cubicBezTo>
                  <a:cubicBezTo>
                    <a:pt x="30" y="46"/>
                    <a:pt x="33" y="34"/>
                    <a:pt x="35" y="23"/>
                  </a:cubicBezTo>
                  <a:cubicBezTo>
                    <a:pt x="35" y="18"/>
                    <a:pt x="36" y="13"/>
                    <a:pt x="37" y="8"/>
                  </a:cubicBezTo>
                  <a:cubicBezTo>
                    <a:pt x="38" y="5"/>
                    <a:pt x="36" y="2"/>
                    <a:pt x="33" y="1"/>
                  </a:cubicBezTo>
                  <a:cubicBezTo>
                    <a:pt x="30" y="0"/>
                    <a:pt x="27" y="2"/>
                    <a:pt x="26" y="5"/>
                  </a:cubicBezTo>
                  <a:cubicBezTo>
                    <a:pt x="20" y="25"/>
                    <a:pt x="14" y="45"/>
                    <a:pt x="7" y="64"/>
                  </a:cubicBezTo>
                  <a:cubicBezTo>
                    <a:pt x="5" y="70"/>
                    <a:pt x="3" y="76"/>
                    <a:pt x="1" y="82"/>
                  </a:cubicBezTo>
                  <a:cubicBezTo>
                    <a:pt x="0" y="87"/>
                    <a:pt x="4" y="90"/>
                    <a:pt x="9" y="89"/>
                  </a:cubicBezTo>
                  <a:cubicBezTo>
                    <a:pt x="21" y="85"/>
                    <a:pt x="21" y="76"/>
                    <a:pt x="22" y="73"/>
                  </a:cubicBezTo>
                  <a:cubicBezTo>
                    <a:pt x="23" y="72"/>
                    <a:pt x="23" y="70"/>
                    <a:pt x="24" y="69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40"/>
            <p:cNvSpPr>
              <a:spLocks/>
            </p:cNvSpPr>
            <p:nvPr/>
          </p:nvSpPr>
          <p:spPr bwMode="auto">
            <a:xfrm>
              <a:off x="3130" y="1545"/>
              <a:ext cx="430" cy="598"/>
            </a:xfrm>
            <a:custGeom>
              <a:avLst/>
              <a:gdLst>
                <a:gd name="T0" fmla="*/ 169 w 182"/>
                <a:gd name="T1" fmla="*/ 143 h 253"/>
                <a:gd name="T2" fmla="*/ 144 w 182"/>
                <a:gd name="T3" fmla="*/ 179 h 253"/>
                <a:gd name="T4" fmla="*/ 91 w 182"/>
                <a:gd name="T5" fmla="*/ 223 h 253"/>
                <a:gd name="T6" fmla="*/ 91 w 182"/>
                <a:gd name="T7" fmla="*/ 223 h 253"/>
                <a:gd name="T8" fmla="*/ 89 w 182"/>
                <a:gd name="T9" fmla="*/ 222 h 253"/>
                <a:gd name="T10" fmla="*/ 89 w 182"/>
                <a:gd name="T11" fmla="*/ 201 h 253"/>
                <a:gd name="T12" fmla="*/ 103 w 182"/>
                <a:gd name="T13" fmla="*/ 163 h 253"/>
                <a:gd name="T14" fmla="*/ 107 w 182"/>
                <a:gd name="T15" fmla="*/ 155 h 253"/>
                <a:gd name="T16" fmla="*/ 107 w 182"/>
                <a:gd name="T17" fmla="*/ 112 h 253"/>
                <a:gd name="T18" fmla="*/ 84 w 182"/>
                <a:gd name="T19" fmla="*/ 111 h 253"/>
                <a:gd name="T20" fmla="*/ 15 w 182"/>
                <a:gd name="T21" fmla="*/ 200 h 253"/>
                <a:gd name="T22" fmla="*/ 18 w 182"/>
                <a:gd name="T23" fmla="*/ 173 h 253"/>
                <a:gd name="T24" fmla="*/ 22 w 182"/>
                <a:gd name="T25" fmla="*/ 150 h 253"/>
                <a:gd name="T26" fmla="*/ 55 w 182"/>
                <a:gd name="T27" fmla="*/ 45 h 253"/>
                <a:gd name="T28" fmla="*/ 55 w 182"/>
                <a:gd name="T29" fmla="*/ 44 h 253"/>
                <a:gd name="T30" fmla="*/ 79 w 182"/>
                <a:gd name="T31" fmla="*/ 12 h 253"/>
                <a:gd name="T32" fmla="*/ 79 w 182"/>
                <a:gd name="T33" fmla="*/ 12 h 253"/>
                <a:gd name="T34" fmla="*/ 80 w 182"/>
                <a:gd name="T35" fmla="*/ 13 h 253"/>
                <a:gd name="T36" fmla="*/ 80 w 182"/>
                <a:gd name="T37" fmla="*/ 38 h 253"/>
                <a:gd name="T38" fmla="*/ 69 w 182"/>
                <a:gd name="T39" fmla="*/ 70 h 253"/>
                <a:gd name="T40" fmla="*/ 67 w 182"/>
                <a:gd name="T41" fmla="*/ 74 h 253"/>
                <a:gd name="T42" fmla="*/ 40 w 182"/>
                <a:gd name="T43" fmla="*/ 124 h 253"/>
                <a:gd name="T44" fmla="*/ 47 w 182"/>
                <a:gd name="T45" fmla="*/ 125 h 253"/>
                <a:gd name="T46" fmla="*/ 62 w 182"/>
                <a:gd name="T47" fmla="*/ 112 h 253"/>
                <a:gd name="T48" fmla="*/ 78 w 182"/>
                <a:gd name="T49" fmla="*/ 78 h 253"/>
                <a:gd name="T50" fmla="*/ 80 w 182"/>
                <a:gd name="T51" fmla="*/ 75 h 253"/>
                <a:gd name="T52" fmla="*/ 88 w 182"/>
                <a:gd name="T53" fmla="*/ 5 h 253"/>
                <a:gd name="T54" fmla="*/ 77 w 182"/>
                <a:gd name="T55" fmla="*/ 1 h 253"/>
                <a:gd name="T56" fmla="*/ 44 w 182"/>
                <a:gd name="T57" fmla="*/ 39 h 253"/>
                <a:gd name="T58" fmla="*/ 44 w 182"/>
                <a:gd name="T59" fmla="*/ 39 h 253"/>
                <a:gd name="T60" fmla="*/ 7 w 182"/>
                <a:gd name="T61" fmla="*/ 168 h 253"/>
                <a:gd name="T62" fmla="*/ 4 w 182"/>
                <a:gd name="T63" fmla="*/ 190 h 253"/>
                <a:gd name="T64" fmla="*/ 2 w 182"/>
                <a:gd name="T65" fmla="*/ 217 h 253"/>
                <a:gd name="T66" fmla="*/ 0 w 182"/>
                <a:gd name="T67" fmla="*/ 246 h 253"/>
                <a:gd name="T68" fmla="*/ 5 w 182"/>
                <a:gd name="T69" fmla="*/ 253 h 253"/>
                <a:gd name="T70" fmla="*/ 6 w 182"/>
                <a:gd name="T71" fmla="*/ 253 h 253"/>
                <a:gd name="T72" fmla="*/ 11 w 182"/>
                <a:gd name="T73" fmla="*/ 248 h 253"/>
                <a:gd name="T74" fmla="*/ 89 w 182"/>
                <a:gd name="T75" fmla="*/ 122 h 253"/>
                <a:gd name="T76" fmla="*/ 99 w 182"/>
                <a:gd name="T77" fmla="*/ 120 h 253"/>
                <a:gd name="T78" fmla="*/ 96 w 182"/>
                <a:gd name="T79" fmla="*/ 150 h 253"/>
                <a:gd name="T80" fmla="*/ 92 w 182"/>
                <a:gd name="T81" fmla="*/ 158 h 253"/>
                <a:gd name="T82" fmla="*/ 83 w 182"/>
                <a:gd name="T83" fmla="*/ 233 h 253"/>
                <a:gd name="T84" fmla="*/ 85 w 182"/>
                <a:gd name="T85" fmla="*/ 234 h 253"/>
                <a:gd name="T86" fmla="*/ 85 w 182"/>
                <a:gd name="T87" fmla="*/ 234 h 253"/>
                <a:gd name="T88" fmla="*/ 93 w 182"/>
                <a:gd name="T89" fmla="*/ 235 h 253"/>
                <a:gd name="T90" fmla="*/ 153 w 182"/>
                <a:gd name="T91" fmla="*/ 187 h 253"/>
                <a:gd name="T92" fmla="*/ 180 w 182"/>
                <a:gd name="T93" fmla="*/ 147 h 253"/>
                <a:gd name="T94" fmla="*/ 178 w 182"/>
                <a:gd name="T95" fmla="*/ 138 h 253"/>
                <a:gd name="T96" fmla="*/ 169 w 182"/>
                <a:gd name="T97" fmla="*/ 14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2" h="253">
                  <a:moveTo>
                    <a:pt x="169" y="143"/>
                  </a:moveTo>
                  <a:cubicBezTo>
                    <a:pt x="161" y="157"/>
                    <a:pt x="152" y="170"/>
                    <a:pt x="144" y="179"/>
                  </a:cubicBezTo>
                  <a:cubicBezTo>
                    <a:pt x="114" y="214"/>
                    <a:pt x="97" y="223"/>
                    <a:pt x="91" y="223"/>
                  </a:cubicBezTo>
                  <a:cubicBezTo>
                    <a:pt x="91" y="223"/>
                    <a:pt x="91" y="223"/>
                    <a:pt x="91" y="223"/>
                  </a:cubicBezTo>
                  <a:cubicBezTo>
                    <a:pt x="90" y="223"/>
                    <a:pt x="89" y="223"/>
                    <a:pt x="89" y="222"/>
                  </a:cubicBezTo>
                  <a:cubicBezTo>
                    <a:pt x="86" y="221"/>
                    <a:pt x="85" y="215"/>
                    <a:pt x="89" y="201"/>
                  </a:cubicBezTo>
                  <a:cubicBezTo>
                    <a:pt x="92" y="188"/>
                    <a:pt x="99" y="174"/>
                    <a:pt x="103" y="163"/>
                  </a:cubicBezTo>
                  <a:cubicBezTo>
                    <a:pt x="105" y="160"/>
                    <a:pt x="106" y="157"/>
                    <a:pt x="107" y="155"/>
                  </a:cubicBezTo>
                  <a:cubicBezTo>
                    <a:pt x="107" y="153"/>
                    <a:pt x="119" y="123"/>
                    <a:pt x="107" y="112"/>
                  </a:cubicBezTo>
                  <a:cubicBezTo>
                    <a:pt x="102" y="107"/>
                    <a:pt x="94" y="107"/>
                    <a:pt x="84" y="111"/>
                  </a:cubicBezTo>
                  <a:cubicBezTo>
                    <a:pt x="50" y="128"/>
                    <a:pt x="30" y="162"/>
                    <a:pt x="15" y="200"/>
                  </a:cubicBezTo>
                  <a:cubicBezTo>
                    <a:pt x="16" y="191"/>
                    <a:pt x="17" y="182"/>
                    <a:pt x="18" y="173"/>
                  </a:cubicBezTo>
                  <a:cubicBezTo>
                    <a:pt x="18" y="167"/>
                    <a:pt x="20" y="159"/>
                    <a:pt x="22" y="150"/>
                  </a:cubicBezTo>
                  <a:cubicBezTo>
                    <a:pt x="28" y="115"/>
                    <a:pt x="37" y="78"/>
                    <a:pt x="55" y="45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70" y="15"/>
                    <a:pt x="77" y="13"/>
                    <a:pt x="79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2"/>
                    <a:pt x="79" y="12"/>
                    <a:pt x="80" y="13"/>
                  </a:cubicBezTo>
                  <a:cubicBezTo>
                    <a:pt x="81" y="14"/>
                    <a:pt x="84" y="19"/>
                    <a:pt x="80" y="38"/>
                  </a:cubicBezTo>
                  <a:cubicBezTo>
                    <a:pt x="77" y="50"/>
                    <a:pt x="72" y="63"/>
                    <a:pt x="69" y="70"/>
                  </a:cubicBezTo>
                  <a:cubicBezTo>
                    <a:pt x="68" y="72"/>
                    <a:pt x="68" y="73"/>
                    <a:pt x="67" y="74"/>
                  </a:cubicBezTo>
                  <a:cubicBezTo>
                    <a:pt x="61" y="92"/>
                    <a:pt x="51" y="108"/>
                    <a:pt x="40" y="124"/>
                  </a:cubicBezTo>
                  <a:cubicBezTo>
                    <a:pt x="39" y="126"/>
                    <a:pt x="42" y="130"/>
                    <a:pt x="47" y="125"/>
                  </a:cubicBezTo>
                  <a:cubicBezTo>
                    <a:pt x="52" y="120"/>
                    <a:pt x="57" y="116"/>
                    <a:pt x="62" y="112"/>
                  </a:cubicBezTo>
                  <a:cubicBezTo>
                    <a:pt x="68" y="101"/>
                    <a:pt x="74" y="90"/>
                    <a:pt x="78" y="78"/>
                  </a:cubicBezTo>
                  <a:cubicBezTo>
                    <a:pt x="79" y="77"/>
                    <a:pt x="79" y="76"/>
                    <a:pt x="80" y="75"/>
                  </a:cubicBezTo>
                  <a:cubicBezTo>
                    <a:pt x="91" y="45"/>
                    <a:pt x="100" y="17"/>
                    <a:pt x="88" y="5"/>
                  </a:cubicBezTo>
                  <a:cubicBezTo>
                    <a:pt x="85" y="1"/>
                    <a:pt x="81" y="0"/>
                    <a:pt x="77" y="1"/>
                  </a:cubicBezTo>
                  <a:cubicBezTo>
                    <a:pt x="68" y="2"/>
                    <a:pt x="57" y="14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23" y="80"/>
                    <a:pt x="13" y="126"/>
                    <a:pt x="7" y="168"/>
                  </a:cubicBezTo>
                  <a:cubicBezTo>
                    <a:pt x="4" y="190"/>
                    <a:pt x="4" y="190"/>
                    <a:pt x="4" y="190"/>
                  </a:cubicBezTo>
                  <a:cubicBezTo>
                    <a:pt x="3" y="199"/>
                    <a:pt x="2" y="208"/>
                    <a:pt x="2" y="217"/>
                  </a:cubicBezTo>
                  <a:cubicBezTo>
                    <a:pt x="1" y="227"/>
                    <a:pt x="0" y="237"/>
                    <a:pt x="0" y="246"/>
                  </a:cubicBezTo>
                  <a:cubicBezTo>
                    <a:pt x="0" y="249"/>
                    <a:pt x="2" y="252"/>
                    <a:pt x="5" y="253"/>
                  </a:cubicBezTo>
                  <a:cubicBezTo>
                    <a:pt x="5" y="253"/>
                    <a:pt x="6" y="253"/>
                    <a:pt x="6" y="253"/>
                  </a:cubicBezTo>
                  <a:cubicBezTo>
                    <a:pt x="9" y="252"/>
                    <a:pt x="11" y="251"/>
                    <a:pt x="11" y="248"/>
                  </a:cubicBezTo>
                  <a:cubicBezTo>
                    <a:pt x="26" y="198"/>
                    <a:pt x="46" y="143"/>
                    <a:pt x="89" y="122"/>
                  </a:cubicBezTo>
                  <a:cubicBezTo>
                    <a:pt x="95" y="119"/>
                    <a:pt x="98" y="119"/>
                    <a:pt x="99" y="120"/>
                  </a:cubicBezTo>
                  <a:cubicBezTo>
                    <a:pt x="102" y="123"/>
                    <a:pt x="101" y="137"/>
                    <a:pt x="96" y="150"/>
                  </a:cubicBezTo>
                  <a:cubicBezTo>
                    <a:pt x="95" y="152"/>
                    <a:pt x="94" y="155"/>
                    <a:pt x="92" y="158"/>
                  </a:cubicBezTo>
                  <a:cubicBezTo>
                    <a:pt x="78" y="191"/>
                    <a:pt x="66" y="223"/>
                    <a:pt x="83" y="233"/>
                  </a:cubicBezTo>
                  <a:cubicBezTo>
                    <a:pt x="83" y="233"/>
                    <a:pt x="84" y="233"/>
                    <a:pt x="85" y="234"/>
                  </a:cubicBezTo>
                  <a:cubicBezTo>
                    <a:pt x="85" y="234"/>
                    <a:pt x="85" y="234"/>
                    <a:pt x="85" y="234"/>
                  </a:cubicBezTo>
                  <a:cubicBezTo>
                    <a:pt x="87" y="235"/>
                    <a:pt x="90" y="235"/>
                    <a:pt x="93" y="235"/>
                  </a:cubicBezTo>
                  <a:cubicBezTo>
                    <a:pt x="107" y="233"/>
                    <a:pt x="127" y="217"/>
                    <a:pt x="153" y="187"/>
                  </a:cubicBezTo>
                  <a:cubicBezTo>
                    <a:pt x="162" y="176"/>
                    <a:pt x="172" y="163"/>
                    <a:pt x="180" y="147"/>
                  </a:cubicBezTo>
                  <a:cubicBezTo>
                    <a:pt x="181" y="145"/>
                    <a:pt x="182" y="140"/>
                    <a:pt x="178" y="138"/>
                  </a:cubicBezTo>
                  <a:cubicBezTo>
                    <a:pt x="173" y="136"/>
                    <a:pt x="170" y="141"/>
                    <a:pt x="169" y="143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41"/>
            <p:cNvSpPr>
              <a:spLocks/>
            </p:cNvSpPr>
            <p:nvPr/>
          </p:nvSpPr>
          <p:spPr bwMode="auto">
            <a:xfrm>
              <a:off x="2331" y="1597"/>
              <a:ext cx="253" cy="305"/>
            </a:xfrm>
            <a:custGeom>
              <a:avLst/>
              <a:gdLst>
                <a:gd name="T0" fmla="*/ 35 w 107"/>
                <a:gd name="T1" fmla="*/ 87 h 129"/>
                <a:gd name="T2" fmla="*/ 13 w 107"/>
                <a:gd name="T3" fmla="*/ 49 h 129"/>
                <a:gd name="T4" fmla="*/ 26 w 107"/>
                <a:gd name="T5" fmla="*/ 22 h 129"/>
                <a:gd name="T6" fmla="*/ 96 w 107"/>
                <a:gd name="T7" fmla="*/ 43 h 129"/>
                <a:gd name="T8" fmla="*/ 105 w 107"/>
                <a:gd name="T9" fmla="*/ 43 h 129"/>
                <a:gd name="T10" fmla="*/ 105 w 107"/>
                <a:gd name="T11" fmla="*/ 34 h 129"/>
                <a:gd name="T12" fmla="*/ 21 w 107"/>
                <a:gd name="T13" fmla="*/ 12 h 129"/>
                <a:gd name="T14" fmla="*/ 2 w 107"/>
                <a:gd name="T15" fmla="*/ 50 h 129"/>
                <a:gd name="T16" fmla="*/ 27 w 107"/>
                <a:gd name="T17" fmla="*/ 96 h 129"/>
                <a:gd name="T18" fmla="*/ 100 w 107"/>
                <a:gd name="T19" fmla="*/ 129 h 129"/>
                <a:gd name="T20" fmla="*/ 105 w 107"/>
                <a:gd name="T21" fmla="*/ 124 h 129"/>
                <a:gd name="T22" fmla="*/ 101 w 107"/>
                <a:gd name="T23" fmla="*/ 117 h 129"/>
                <a:gd name="T24" fmla="*/ 35 w 107"/>
                <a:gd name="T25" fmla="*/ 8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29">
                  <a:moveTo>
                    <a:pt x="35" y="87"/>
                  </a:moveTo>
                  <a:cubicBezTo>
                    <a:pt x="21" y="76"/>
                    <a:pt x="14" y="63"/>
                    <a:pt x="13" y="49"/>
                  </a:cubicBezTo>
                  <a:cubicBezTo>
                    <a:pt x="12" y="36"/>
                    <a:pt x="17" y="27"/>
                    <a:pt x="26" y="22"/>
                  </a:cubicBezTo>
                  <a:cubicBezTo>
                    <a:pt x="44" y="14"/>
                    <a:pt x="77" y="24"/>
                    <a:pt x="96" y="43"/>
                  </a:cubicBezTo>
                  <a:cubicBezTo>
                    <a:pt x="99" y="45"/>
                    <a:pt x="102" y="45"/>
                    <a:pt x="105" y="43"/>
                  </a:cubicBezTo>
                  <a:cubicBezTo>
                    <a:pt x="107" y="40"/>
                    <a:pt x="107" y="37"/>
                    <a:pt x="105" y="34"/>
                  </a:cubicBezTo>
                  <a:cubicBezTo>
                    <a:pt x="84" y="14"/>
                    <a:pt x="46" y="0"/>
                    <a:pt x="21" y="12"/>
                  </a:cubicBezTo>
                  <a:cubicBezTo>
                    <a:pt x="7" y="18"/>
                    <a:pt x="0" y="31"/>
                    <a:pt x="2" y="50"/>
                  </a:cubicBezTo>
                  <a:cubicBezTo>
                    <a:pt x="3" y="67"/>
                    <a:pt x="11" y="83"/>
                    <a:pt x="27" y="96"/>
                  </a:cubicBezTo>
                  <a:cubicBezTo>
                    <a:pt x="47" y="113"/>
                    <a:pt x="74" y="124"/>
                    <a:pt x="100" y="129"/>
                  </a:cubicBezTo>
                  <a:cubicBezTo>
                    <a:pt x="101" y="129"/>
                    <a:pt x="104" y="128"/>
                    <a:pt x="105" y="124"/>
                  </a:cubicBezTo>
                  <a:cubicBezTo>
                    <a:pt x="106" y="119"/>
                    <a:pt x="103" y="118"/>
                    <a:pt x="101" y="117"/>
                  </a:cubicBezTo>
                  <a:cubicBezTo>
                    <a:pt x="78" y="113"/>
                    <a:pt x="53" y="103"/>
                    <a:pt x="35" y="87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42"/>
            <p:cNvSpPr>
              <a:spLocks/>
            </p:cNvSpPr>
            <p:nvPr/>
          </p:nvSpPr>
          <p:spPr bwMode="auto">
            <a:xfrm>
              <a:off x="2591" y="1422"/>
              <a:ext cx="551" cy="803"/>
            </a:xfrm>
            <a:custGeom>
              <a:avLst/>
              <a:gdLst>
                <a:gd name="T0" fmla="*/ 206 w 233"/>
                <a:gd name="T1" fmla="*/ 254 h 340"/>
                <a:gd name="T2" fmla="*/ 92 w 233"/>
                <a:gd name="T3" fmla="*/ 328 h 340"/>
                <a:gd name="T4" fmla="*/ 39 w 233"/>
                <a:gd name="T5" fmla="*/ 306 h 340"/>
                <a:gd name="T6" fmla="*/ 12 w 233"/>
                <a:gd name="T7" fmla="*/ 234 h 340"/>
                <a:gd name="T8" fmla="*/ 15 w 233"/>
                <a:gd name="T9" fmla="*/ 206 h 340"/>
                <a:gd name="T10" fmla="*/ 15 w 233"/>
                <a:gd name="T11" fmla="*/ 206 h 340"/>
                <a:gd name="T12" fmla="*/ 17 w 233"/>
                <a:gd name="T13" fmla="*/ 194 h 340"/>
                <a:gd name="T14" fmla="*/ 17 w 233"/>
                <a:gd name="T15" fmla="*/ 194 h 340"/>
                <a:gd name="T16" fmla="*/ 17 w 233"/>
                <a:gd name="T17" fmla="*/ 192 h 340"/>
                <a:gd name="T18" fmla="*/ 18 w 233"/>
                <a:gd name="T19" fmla="*/ 190 h 340"/>
                <a:gd name="T20" fmla="*/ 19 w 233"/>
                <a:gd name="T21" fmla="*/ 187 h 340"/>
                <a:gd name="T22" fmla="*/ 19 w 233"/>
                <a:gd name="T23" fmla="*/ 186 h 340"/>
                <a:gd name="T24" fmla="*/ 19 w 233"/>
                <a:gd name="T25" fmla="*/ 186 h 340"/>
                <a:gd name="T26" fmla="*/ 61 w 233"/>
                <a:gd name="T27" fmla="*/ 92 h 340"/>
                <a:gd name="T28" fmla="*/ 116 w 233"/>
                <a:gd name="T29" fmla="*/ 34 h 340"/>
                <a:gd name="T30" fmla="*/ 189 w 233"/>
                <a:gd name="T31" fmla="*/ 20 h 340"/>
                <a:gd name="T32" fmla="*/ 216 w 233"/>
                <a:gd name="T33" fmla="*/ 49 h 340"/>
                <a:gd name="T34" fmla="*/ 183 w 233"/>
                <a:gd name="T35" fmla="*/ 125 h 340"/>
                <a:gd name="T36" fmla="*/ 32 w 233"/>
                <a:gd name="T37" fmla="*/ 194 h 340"/>
                <a:gd name="T38" fmla="*/ 25 w 233"/>
                <a:gd name="T39" fmla="*/ 200 h 340"/>
                <a:gd name="T40" fmla="*/ 30 w 233"/>
                <a:gd name="T41" fmla="*/ 206 h 340"/>
                <a:gd name="T42" fmla="*/ 42 w 233"/>
                <a:gd name="T43" fmla="*/ 204 h 340"/>
                <a:gd name="T44" fmla="*/ 191 w 233"/>
                <a:gd name="T45" fmla="*/ 133 h 340"/>
                <a:gd name="T46" fmla="*/ 227 w 233"/>
                <a:gd name="T47" fmla="*/ 46 h 340"/>
                <a:gd name="T48" fmla="*/ 193 w 233"/>
                <a:gd name="T49" fmla="*/ 9 h 340"/>
                <a:gd name="T50" fmla="*/ 110 w 233"/>
                <a:gd name="T51" fmla="*/ 24 h 340"/>
                <a:gd name="T52" fmla="*/ 51 w 233"/>
                <a:gd name="T53" fmla="*/ 85 h 340"/>
                <a:gd name="T54" fmla="*/ 7 w 233"/>
                <a:gd name="T55" fmla="*/ 183 h 340"/>
                <a:gd name="T56" fmla="*/ 6 w 233"/>
                <a:gd name="T57" fmla="*/ 187 h 340"/>
                <a:gd name="T58" fmla="*/ 6 w 233"/>
                <a:gd name="T59" fmla="*/ 188 h 340"/>
                <a:gd name="T60" fmla="*/ 1 w 233"/>
                <a:gd name="T61" fmla="*/ 225 h 340"/>
                <a:gd name="T62" fmla="*/ 1 w 233"/>
                <a:gd name="T63" fmla="*/ 225 h 340"/>
                <a:gd name="T64" fmla="*/ 0 w 233"/>
                <a:gd name="T65" fmla="*/ 234 h 340"/>
                <a:gd name="T66" fmla="*/ 31 w 233"/>
                <a:gd name="T67" fmla="*/ 314 h 340"/>
                <a:gd name="T68" fmla="*/ 92 w 233"/>
                <a:gd name="T69" fmla="*/ 340 h 340"/>
                <a:gd name="T70" fmla="*/ 105 w 233"/>
                <a:gd name="T71" fmla="*/ 339 h 340"/>
                <a:gd name="T72" fmla="*/ 163 w 233"/>
                <a:gd name="T73" fmla="*/ 314 h 340"/>
                <a:gd name="T74" fmla="*/ 215 w 233"/>
                <a:gd name="T75" fmla="*/ 261 h 340"/>
                <a:gd name="T76" fmla="*/ 216 w 233"/>
                <a:gd name="T77" fmla="*/ 260 h 340"/>
                <a:gd name="T78" fmla="*/ 221 w 233"/>
                <a:gd name="T79" fmla="*/ 247 h 340"/>
                <a:gd name="T80" fmla="*/ 213 w 233"/>
                <a:gd name="T81" fmla="*/ 246 h 340"/>
                <a:gd name="T82" fmla="*/ 206 w 233"/>
                <a:gd name="T83" fmla="*/ 25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3" h="340">
                  <a:moveTo>
                    <a:pt x="206" y="254"/>
                  </a:moveTo>
                  <a:cubicBezTo>
                    <a:pt x="177" y="287"/>
                    <a:pt x="142" y="328"/>
                    <a:pt x="92" y="328"/>
                  </a:cubicBezTo>
                  <a:cubicBezTo>
                    <a:pt x="72" y="328"/>
                    <a:pt x="53" y="320"/>
                    <a:pt x="39" y="306"/>
                  </a:cubicBezTo>
                  <a:cubicBezTo>
                    <a:pt x="22" y="289"/>
                    <a:pt x="12" y="262"/>
                    <a:pt x="12" y="234"/>
                  </a:cubicBezTo>
                  <a:cubicBezTo>
                    <a:pt x="12" y="225"/>
                    <a:pt x="13" y="215"/>
                    <a:pt x="15" y="206"/>
                  </a:cubicBezTo>
                  <a:cubicBezTo>
                    <a:pt x="15" y="206"/>
                    <a:pt x="15" y="206"/>
                    <a:pt x="15" y="206"/>
                  </a:cubicBezTo>
                  <a:cubicBezTo>
                    <a:pt x="15" y="202"/>
                    <a:pt x="16" y="198"/>
                    <a:pt x="17" y="194"/>
                  </a:cubicBezTo>
                  <a:cubicBezTo>
                    <a:pt x="17" y="194"/>
                    <a:pt x="17" y="194"/>
                    <a:pt x="17" y="194"/>
                  </a:cubicBezTo>
                  <a:cubicBezTo>
                    <a:pt x="17" y="194"/>
                    <a:pt x="17" y="193"/>
                    <a:pt x="17" y="192"/>
                  </a:cubicBezTo>
                  <a:cubicBezTo>
                    <a:pt x="17" y="191"/>
                    <a:pt x="18" y="191"/>
                    <a:pt x="18" y="190"/>
                  </a:cubicBezTo>
                  <a:cubicBezTo>
                    <a:pt x="18" y="189"/>
                    <a:pt x="18" y="188"/>
                    <a:pt x="19" y="187"/>
                  </a:cubicBezTo>
                  <a:cubicBezTo>
                    <a:pt x="19" y="187"/>
                    <a:pt x="19" y="186"/>
                    <a:pt x="19" y="186"/>
                  </a:cubicBezTo>
                  <a:cubicBezTo>
                    <a:pt x="19" y="186"/>
                    <a:pt x="19" y="186"/>
                    <a:pt x="19" y="186"/>
                  </a:cubicBezTo>
                  <a:cubicBezTo>
                    <a:pt x="27" y="155"/>
                    <a:pt x="41" y="123"/>
                    <a:pt x="61" y="92"/>
                  </a:cubicBezTo>
                  <a:cubicBezTo>
                    <a:pt x="76" y="68"/>
                    <a:pt x="96" y="47"/>
                    <a:pt x="116" y="34"/>
                  </a:cubicBezTo>
                  <a:cubicBezTo>
                    <a:pt x="142" y="17"/>
                    <a:pt x="166" y="12"/>
                    <a:pt x="189" y="20"/>
                  </a:cubicBezTo>
                  <a:cubicBezTo>
                    <a:pt x="204" y="26"/>
                    <a:pt x="213" y="36"/>
                    <a:pt x="216" y="49"/>
                  </a:cubicBezTo>
                  <a:cubicBezTo>
                    <a:pt x="221" y="73"/>
                    <a:pt x="203" y="106"/>
                    <a:pt x="183" y="125"/>
                  </a:cubicBezTo>
                  <a:cubicBezTo>
                    <a:pt x="148" y="157"/>
                    <a:pt x="105" y="187"/>
                    <a:pt x="32" y="194"/>
                  </a:cubicBezTo>
                  <a:cubicBezTo>
                    <a:pt x="31" y="194"/>
                    <a:pt x="25" y="194"/>
                    <a:pt x="25" y="200"/>
                  </a:cubicBezTo>
                  <a:cubicBezTo>
                    <a:pt x="25" y="205"/>
                    <a:pt x="28" y="206"/>
                    <a:pt x="30" y="206"/>
                  </a:cubicBezTo>
                  <a:cubicBezTo>
                    <a:pt x="34" y="205"/>
                    <a:pt x="38" y="205"/>
                    <a:pt x="42" y="204"/>
                  </a:cubicBezTo>
                  <a:cubicBezTo>
                    <a:pt x="114" y="196"/>
                    <a:pt x="156" y="165"/>
                    <a:pt x="191" y="133"/>
                  </a:cubicBezTo>
                  <a:cubicBezTo>
                    <a:pt x="213" y="113"/>
                    <a:pt x="233" y="76"/>
                    <a:pt x="227" y="46"/>
                  </a:cubicBezTo>
                  <a:cubicBezTo>
                    <a:pt x="224" y="29"/>
                    <a:pt x="212" y="16"/>
                    <a:pt x="193" y="9"/>
                  </a:cubicBezTo>
                  <a:cubicBezTo>
                    <a:pt x="167" y="0"/>
                    <a:pt x="138" y="5"/>
                    <a:pt x="110" y="24"/>
                  </a:cubicBezTo>
                  <a:cubicBezTo>
                    <a:pt x="88" y="38"/>
                    <a:pt x="67" y="61"/>
                    <a:pt x="51" y="85"/>
                  </a:cubicBezTo>
                  <a:cubicBezTo>
                    <a:pt x="38" y="106"/>
                    <a:pt x="18" y="142"/>
                    <a:pt x="7" y="183"/>
                  </a:cubicBezTo>
                  <a:cubicBezTo>
                    <a:pt x="7" y="184"/>
                    <a:pt x="7" y="186"/>
                    <a:pt x="6" y="187"/>
                  </a:cubicBezTo>
                  <a:cubicBezTo>
                    <a:pt x="6" y="187"/>
                    <a:pt x="6" y="187"/>
                    <a:pt x="6" y="188"/>
                  </a:cubicBezTo>
                  <a:cubicBezTo>
                    <a:pt x="3" y="200"/>
                    <a:pt x="1" y="212"/>
                    <a:pt x="1" y="225"/>
                  </a:cubicBezTo>
                  <a:cubicBezTo>
                    <a:pt x="1" y="225"/>
                    <a:pt x="1" y="225"/>
                    <a:pt x="1" y="225"/>
                  </a:cubicBezTo>
                  <a:cubicBezTo>
                    <a:pt x="0" y="228"/>
                    <a:pt x="0" y="231"/>
                    <a:pt x="0" y="234"/>
                  </a:cubicBezTo>
                  <a:cubicBezTo>
                    <a:pt x="0" y="265"/>
                    <a:pt x="11" y="294"/>
                    <a:pt x="31" y="314"/>
                  </a:cubicBezTo>
                  <a:cubicBezTo>
                    <a:pt x="47" y="331"/>
                    <a:pt x="68" y="340"/>
                    <a:pt x="92" y="340"/>
                  </a:cubicBezTo>
                  <a:cubicBezTo>
                    <a:pt x="96" y="340"/>
                    <a:pt x="101" y="340"/>
                    <a:pt x="105" y="339"/>
                  </a:cubicBezTo>
                  <a:cubicBezTo>
                    <a:pt x="124" y="337"/>
                    <a:pt x="143" y="328"/>
                    <a:pt x="163" y="314"/>
                  </a:cubicBezTo>
                  <a:cubicBezTo>
                    <a:pt x="182" y="299"/>
                    <a:pt x="198" y="282"/>
                    <a:pt x="215" y="261"/>
                  </a:cubicBezTo>
                  <a:cubicBezTo>
                    <a:pt x="215" y="261"/>
                    <a:pt x="216" y="260"/>
                    <a:pt x="216" y="260"/>
                  </a:cubicBezTo>
                  <a:cubicBezTo>
                    <a:pt x="217" y="259"/>
                    <a:pt x="222" y="254"/>
                    <a:pt x="221" y="247"/>
                  </a:cubicBezTo>
                  <a:cubicBezTo>
                    <a:pt x="220" y="243"/>
                    <a:pt x="215" y="243"/>
                    <a:pt x="213" y="246"/>
                  </a:cubicBezTo>
                  <a:cubicBezTo>
                    <a:pt x="210" y="249"/>
                    <a:pt x="209" y="250"/>
                    <a:pt x="206" y="254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43"/>
            <p:cNvSpPr>
              <a:spLocks/>
            </p:cNvSpPr>
            <p:nvPr/>
          </p:nvSpPr>
          <p:spPr bwMode="auto">
            <a:xfrm>
              <a:off x="3957" y="1609"/>
              <a:ext cx="959" cy="420"/>
            </a:xfrm>
            <a:custGeom>
              <a:avLst/>
              <a:gdLst>
                <a:gd name="T0" fmla="*/ 396 w 406"/>
                <a:gd name="T1" fmla="*/ 87 h 178"/>
                <a:gd name="T2" fmla="*/ 388 w 406"/>
                <a:gd name="T3" fmla="*/ 95 h 178"/>
                <a:gd name="T4" fmla="*/ 344 w 406"/>
                <a:gd name="T5" fmla="*/ 126 h 178"/>
                <a:gd name="T6" fmla="*/ 355 w 406"/>
                <a:gd name="T7" fmla="*/ 68 h 178"/>
                <a:gd name="T8" fmla="*/ 369 w 406"/>
                <a:gd name="T9" fmla="*/ 12 h 178"/>
                <a:gd name="T10" fmla="*/ 349 w 406"/>
                <a:gd name="T11" fmla="*/ 5 h 178"/>
                <a:gd name="T12" fmla="*/ 303 w 406"/>
                <a:gd name="T13" fmla="*/ 58 h 178"/>
                <a:gd name="T14" fmla="*/ 299 w 406"/>
                <a:gd name="T15" fmla="*/ 10 h 178"/>
                <a:gd name="T16" fmla="*/ 237 w 406"/>
                <a:gd name="T17" fmla="*/ 68 h 178"/>
                <a:gd name="T18" fmla="*/ 251 w 406"/>
                <a:gd name="T19" fmla="*/ 3 h 178"/>
                <a:gd name="T20" fmla="*/ 240 w 406"/>
                <a:gd name="T21" fmla="*/ 5 h 178"/>
                <a:gd name="T22" fmla="*/ 147 w 406"/>
                <a:gd name="T23" fmla="*/ 145 h 178"/>
                <a:gd name="T24" fmla="*/ 125 w 406"/>
                <a:gd name="T25" fmla="*/ 113 h 178"/>
                <a:gd name="T26" fmla="*/ 131 w 406"/>
                <a:gd name="T27" fmla="*/ 42 h 178"/>
                <a:gd name="T28" fmla="*/ 109 w 406"/>
                <a:gd name="T29" fmla="*/ 79 h 178"/>
                <a:gd name="T30" fmla="*/ 71 w 406"/>
                <a:gd name="T31" fmla="*/ 134 h 178"/>
                <a:gd name="T32" fmla="*/ 43 w 406"/>
                <a:gd name="T33" fmla="*/ 139 h 178"/>
                <a:gd name="T34" fmla="*/ 36 w 406"/>
                <a:gd name="T35" fmla="*/ 105 h 178"/>
                <a:gd name="T36" fmla="*/ 30 w 406"/>
                <a:gd name="T37" fmla="*/ 93 h 178"/>
                <a:gd name="T38" fmla="*/ 29 w 406"/>
                <a:gd name="T39" fmla="*/ 91 h 178"/>
                <a:gd name="T40" fmla="*/ 28 w 406"/>
                <a:gd name="T41" fmla="*/ 89 h 178"/>
                <a:gd name="T42" fmla="*/ 23 w 406"/>
                <a:gd name="T43" fmla="*/ 76 h 178"/>
                <a:gd name="T44" fmla="*/ 23 w 406"/>
                <a:gd name="T45" fmla="*/ 37 h 178"/>
                <a:gd name="T46" fmla="*/ 33 w 406"/>
                <a:gd name="T47" fmla="*/ 35 h 178"/>
                <a:gd name="T48" fmla="*/ 31 w 406"/>
                <a:gd name="T49" fmla="*/ 63 h 178"/>
                <a:gd name="T50" fmla="*/ 39 w 406"/>
                <a:gd name="T51" fmla="*/ 74 h 178"/>
                <a:gd name="T52" fmla="*/ 47 w 406"/>
                <a:gd name="T53" fmla="*/ 31 h 178"/>
                <a:gd name="T54" fmla="*/ 16 w 406"/>
                <a:gd name="T55" fmla="*/ 28 h 178"/>
                <a:gd name="T56" fmla="*/ 12 w 406"/>
                <a:gd name="T57" fmla="*/ 83 h 178"/>
                <a:gd name="T58" fmla="*/ 13 w 406"/>
                <a:gd name="T59" fmla="*/ 86 h 178"/>
                <a:gd name="T60" fmla="*/ 21 w 406"/>
                <a:gd name="T61" fmla="*/ 102 h 178"/>
                <a:gd name="T62" fmla="*/ 22 w 406"/>
                <a:gd name="T63" fmla="*/ 104 h 178"/>
                <a:gd name="T64" fmla="*/ 25 w 406"/>
                <a:gd name="T65" fmla="*/ 111 h 178"/>
                <a:gd name="T66" fmla="*/ 32 w 406"/>
                <a:gd name="T67" fmla="*/ 136 h 178"/>
                <a:gd name="T68" fmla="*/ 6 w 406"/>
                <a:gd name="T69" fmla="*/ 172 h 178"/>
                <a:gd name="T70" fmla="*/ 23 w 406"/>
                <a:gd name="T71" fmla="*/ 177 h 178"/>
                <a:gd name="T72" fmla="*/ 115 w 406"/>
                <a:gd name="T73" fmla="*/ 92 h 178"/>
                <a:gd name="T74" fmla="*/ 126 w 406"/>
                <a:gd name="T75" fmla="*/ 155 h 178"/>
                <a:gd name="T76" fmla="*/ 216 w 406"/>
                <a:gd name="T77" fmla="*/ 95 h 178"/>
                <a:gd name="T78" fmla="*/ 198 w 406"/>
                <a:gd name="T79" fmla="*/ 152 h 178"/>
                <a:gd name="T80" fmla="*/ 209 w 406"/>
                <a:gd name="T81" fmla="*/ 155 h 178"/>
                <a:gd name="T82" fmla="*/ 243 w 406"/>
                <a:gd name="T83" fmla="*/ 80 h 178"/>
                <a:gd name="T84" fmla="*/ 293 w 406"/>
                <a:gd name="T85" fmla="*/ 20 h 178"/>
                <a:gd name="T86" fmla="*/ 282 w 406"/>
                <a:gd name="T87" fmla="*/ 97 h 178"/>
                <a:gd name="T88" fmla="*/ 266 w 406"/>
                <a:gd name="T89" fmla="*/ 141 h 178"/>
                <a:gd name="T90" fmla="*/ 277 w 406"/>
                <a:gd name="T91" fmla="*/ 146 h 178"/>
                <a:gd name="T92" fmla="*/ 333 w 406"/>
                <a:gd name="T93" fmla="*/ 30 h 178"/>
                <a:gd name="T94" fmla="*/ 351 w 406"/>
                <a:gd name="T95" fmla="*/ 17 h 178"/>
                <a:gd name="T96" fmla="*/ 359 w 406"/>
                <a:gd name="T97" fmla="*/ 30 h 178"/>
                <a:gd name="T98" fmla="*/ 344 w 406"/>
                <a:gd name="T99" fmla="*/ 64 h 178"/>
                <a:gd name="T100" fmla="*/ 351 w 406"/>
                <a:gd name="T101" fmla="*/ 139 h 178"/>
                <a:gd name="T102" fmla="*/ 397 w 406"/>
                <a:gd name="T103" fmla="*/ 104 h 178"/>
                <a:gd name="T104" fmla="*/ 405 w 406"/>
                <a:gd name="T105" fmla="*/ 95 h 178"/>
                <a:gd name="T106" fmla="*/ 399 w 406"/>
                <a:gd name="T107" fmla="*/ 8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178">
                  <a:moveTo>
                    <a:pt x="399" y="86"/>
                  </a:moveTo>
                  <a:cubicBezTo>
                    <a:pt x="398" y="86"/>
                    <a:pt x="397" y="86"/>
                    <a:pt x="396" y="87"/>
                  </a:cubicBezTo>
                  <a:cubicBezTo>
                    <a:pt x="395" y="87"/>
                    <a:pt x="395" y="88"/>
                    <a:pt x="394" y="89"/>
                  </a:cubicBezTo>
                  <a:cubicBezTo>
                    <a:pt x="392" y="91"/>
                    <a:pt x="390" y="94"/>
                    <a:pt x="388" y="95"/>
                  </a:cubicBezTo>
                  <a:cubicBezTo>
                    <a:pt x="386" y="97"/>
                    <a:pt x="386" y="97"/>
                    <a:pt x="386" y="97"/>
                  </a:cubicBezTo>
                  <a:cubicBezTo>
                    <a:pt x="374" y="110"/>
                    <a:pt x="354" y="132"/>
                    <a:pt x="344" y="126"/>
                  </a:cubicBezTo>
                  <a:cubicBezTo>
                    <a:pt x="343" y="125"/>
                    <a:pt x="340" y="122"/>
                    <a:pt x="343" y="106"/>
                  </a:cubicBezTo>
                  <a:cubicBezTo>
                    <a:pt x="345" y="94"/>
                    <a:pt x="350" y="81"/>
                    <a:pt x="355" y="68"/>
                  </a:cubicBezTo>
                  <a:cubicBezTo>
                    <a:pt x="356" y="65"/>
                    <a:pt x="358" y="60"/>
                    <a:pt x="361" y="55"/>
                  </a:cubicBezTo>
                  <a:cubicBezTo>
                    <a:pt x="369" y="39"/>
                    <a:pt x="377" y="22"/>
                    <a:pt x="369" y="12"/>
                  </a:cubicBezTo>
                  <a:cubicBezTo>
                    <a:pt x="364" y="7"/>
                    <a:pt x="357" y="4"/>
                    <a:pt x="350" y="5"/>
                  </a:cubicBezTo>
                  <a:cubicBezTo>
                    <a:pt x="350" y="5"/>
                    <a:pt x="350" y="5"/>
                    <a:pt x="349" y="5"/>
                  </a:cubicBezTo>
                  <a:cubicBezTo>
                    <a:pt x="340" y="6"/>
                    <a:pt x="329" y="14"/>
                    <a:pt x="323" y="24"/>
                  </a:cubicBezTo>
                  <a:cubicBezTo>
                    <a:pt x="316" y="36"/>
                    <a:pt x="309" y="47"/>
                    <a:pt x="303" y="58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10" y="23"/>
                    <a:pt x="305" y="14"/>
                    <a:pt x="299" y="10"/>
                  </a:cubicBezTo>
                  <a:cubicBezTo>
                    <a:pt x="294" y="6"/>
                    <a:pt x="287" y="7"/>
                    <a:pt x="278" y="14"/>
                  </a:cubicBezTo>
                  <a:cubicBezTo>
                    <a:pt x="260" y="27"/>
                    <a:pt x="247" y="49"/>
                    <a:pt x="237" y="68"/>
                  </a:cubicBezTo>
                  <a:cubicBezTo>
                    <a:pt x="237" y="66"/>
                    <a:pt x="238" y="63"/>
                    <a:pt x="239" y="60"/>
                  </a:cubicBezTo>
                  <a:cubicBezTo>
                    <a:pt x="251" y="25"/>
                    <a:pt x="255" y="10"/>
                    <a:pt x="251" y="3"/>
                  </a:cubicBezTo>
                  <a:cubicBezTo>
                    <a:pt x="249" y="1"/>
                    <a:pt x="247" y="0"/>
                    <a:pt x="245" y="0"/>
                  </a:cubicBezTo>
                  <a:cubicBezTo>
                    <a:pt x="242" y="1"/>
                    <a:pt x="240" y="3"/>
                    <a:pt x="240" y="5"/>
                  </a:cubicBezTo>
                  <a:cubicBezTo>
                    <a:pt x="233" y="37"/>
                    <a:pt x="223" y="63"/>
                    <a:pt x="208" y="86"/>
                  </a:cubicBezTo>
                  <a:cubicBezTo>
                    <a:pt x="194" y="107"/>
                    <a:pt x="173" y="136"/>
                    <a:pt x="147" y="145"/>
                  </a:cubicBezTo>
                  <a:cubicBezTo>
                    <a:pt x="141" y="148"/>
                    <a:pt x="136" y="147"/>
                    <a:pt x="133" y="145"/>
                  </a:cubicBezTo>
                  <a:cubicBezTo>
                    <a:pt x="128" y="141"/>
                    <a:pt x="125" y="129"/>
                    <a:pt x="125" y="113"/>
                  </a:cubicBezTo>
                  <a:cubicBezTo>
                    <a:pt x="126" y="95"/>
                    <a:pt x="129" y="77"/>
                    <a:pt x="133" y="59"/>
                  </a:cubicBezTo>
                  <a:cubicBezTo>
                    <a:pt x="137" y="51"/>
                    <a:pt x="137" y="41"/>
                    <a:pt x="131" y="42"/>
                  </a:cubicBezTo>
                  <a:cubicBezTo>
                    <a:pt x="123" y="44"/>
                    <a:pt x="123" y="52"/>
                    <a:pt x="122" y="55"/>
                  </a:cubicBezTo>
                  <a:cubicBezTo>
                    <a:pt x="118" y="63"/>
                    <a:pt x="114" y="71"/>
                    <a:pt x="109" y="79"/>
                  </a:cubicBezTo>
                  <a:cubicBezTo>
                    <a:pt x="108" y="81"/>
                    <a:pt x="107" y="83"/>
                    <a:pt x="105" y="85"/>
                  </a:cubicBezTo>
                  <a:cubicBezTo>
                    <a:pt x="95" y="103"/>
                    <a:pt x="87" y="117"/>
                    <a:pt x="71" y="134"/>
                  </a:cubicBezTo>
                  <a:cubicBezTo>
                    <a:pt x="61" y="145"/>
                    <a:pt x="43" y="160"/>
                    <a:pt x="27" y="164"/>
                  </a:cubicBezTo>
                  <a:cubicBezTo>
                    <a:pt x="33" y="157"/>
                    <a:pt x="41" y="148"/>
                    <a:pt x="43" y="139"/>
                  </a:cubicBezTo>
                  <a:cubicBezTo>
                    <a:pt x="47" y="127"/>
                    <a:pt x="42" y="117"/>
                    <a:pt x="37" y="108"/>
                  </a:cubicBezTo>
                  <a:cubicBezTo>
                    <a:pt x="37" y="107"/>
                    <a:pt x="36" y="106"/>
                    <a:pt x="36" y="105"/>
                  </a:cubicBezTo>
                  <a:cubicBezTo>
                    <a:pt x="35" y="104"/>
                    <a:pt x="35" y="103"/>
                    <a:pt x="34" y="102"/>
                  </a:cubicBezTo>
                  <a:cubicBezTo>
                    <a:pt x="33" y="100"/>
                    <a:pt x="31" y="97"/>
                    <a:pt x="30" y="93"/>
                  </a:cubicBezTo>
                  <a:cubicBezTo>
                    <a:pt x="29" y="92"/>
                    <a:pt x="29" y="92"/>
                    <a:pt x="29" y="91"/>
                  </a:cubicBezTo>
                  <a:cubicBezTo>
                    <a:pt x="29" y="91"/>
                    <a:pt x="29" y="91"/>
                    <a:pt x="29" y="91"/>
                  </a:cubicBezTo>
                  <a:cubicBezTo>
                    <a:pt x="28" y="90"/>
                    <a:pt x="28" y="90"/>
                    <a:pt x="28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6" y="85"/>
                    <a:pt x="24" y="81"/>
                    <a:pt x="23" y="7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2" y="75"/>
                    <a:pt x="21" y="73"/>
                    <a:pt x="21" y="72"/>
                  </a:cubicBezTo>
                  <a:cubicBezTo>
                    <a:pt x="16" y="58"/>
                    <a:pt x="15" y="44"/>
                    <a:pt x="23" y="37"/>
                  </a:cubicBezTo>
                  <a:cubicBezTo>
                    <a:pt x="25" y="36"/>
                    <a:pt x="27" y="35"/>
                    <a:pt x="30" y="34"/>
                  </a:cubicBezTo>
                  <a:cubicBezTo>
                    <a:pt x="31" y="34"/>
                    <a:pt x="32" y="34"/>
                    <a:pt x="33" y="35"/>
                  </a:cubicBezTo>
                  <a:cubicBezTo>
                    <a:pt x="34" y="35"/>
                    <a:pt x="36" y="35"/>
                    <a:pt x="37" y="37"/>
                  </a:cubicBezTo>
                  <a:cubicBezTo>
                    <a:pt x="41" y="43"/>
                    <a:pt x="38" y="53"/>
                    <a:pt x="31" y="63"/>
                  </a:cubicBezTo>
                  <a:cubicBezTo>
                    <a:pt x="31" y="65"/>
                    <a:pt x="29" y="68"/>
                    <a:pt x="32" y="73"/>
                  </a:cubicBezTo>
                  <a:cubicBezTo>
                    <a:pt x="34" y="77"/>
                    <a:pt x="37" y="75"/>
                    <a:pt x="39" y="74"/>
                  </a:cubicBezTo>
                  <a:cubicBezTo>
                    <a:pt x="40" y="72"/>
                    <a:pt x="40" y="71"/>
                    <a:pt x="41" y="70"/>
                  </a:cubicBezTo>
                  <a:cubicBezTo>
                    <a:pt x="51" y="55"/>
                    <a:pt x="53" y="42"/>
                    <a:pt x="47" y="31"/>
                  </a:cubicBezTo>
                  <a:cubicBezTo>
                    <a:pt x="45" y="27"/>
                    <a:pt x="40" y="24"/>
                    <a:pt x="35" y="23"/>
                  </a:cubicBezTo>
                  <a:cubicBezTo>
                    <a:pt x="28" y="22"/>
                    <a:pt x="21" y="24"/>
                    <a:pt x="16" y="28"/>
                  </a:cubicBezTo>
                  <a:cubicBezTo>
                    <a:pt x="0" y="41"/>
                    <a:pt x="5" y="63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3" y="84"/>
                    <a:pt x="13" y="85"/>
                    <a:pt x="13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6" y="91"/>
                    <a:pt x="18" y="96"/>
                    <a:pt x="20" y="101"/>
                  </a:cubicBezTo>
                  <a:cubicBezTo>
                    <a:pt x="20" y="101"/>
                    <a:pt x="21" y="101"/>
                    <a:pt x="21" y="102"/>
                  </a:cubicBezTo>
                  <a:cubicBezTo>
                    <a:pt x="21" y="102"/>
                    <a:pt x="21" y="103"/>
                    <a:pt x="22" y="103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5"/>
                    <a:pt x="23" y="106"/>
                    <a:pt x="24" y="108"/>
                  </a:cubicBezTo>
                  <a:cubicBezTo>
                    <a:pt x="24" y="109"/>
                    <a:pt x="25" y="110"/>
                    <a:pt x="25" y="111"/>
                  </a:cubicBezTo>
                  <a:cubicBezTo>
                    <a:pt x="26" y="112"/>
                    <a:pt x="26" y="113"/>
                    <a:pt x="27" y="114"/>
                  </a:cubicBezTo>
                  <a:cubicBezTo>
                    <a:pt x="31" y="121"/>
                    <a:pt x="34" y="128"/>
                    <a:pt x="32" y="136"/>
                  </a:cubicBezTo>
                  <a:cubicBezTo>
                    <a:pt x="30" y="143"/>
                    <a:pt x="20" y="155"/>
                    <a:pt x="8" y="166"/>
                  </a:cubicBezTo>
                  <a:cubicBezTo>
                    <a:pt x="6" y="168"/>
                    <a:pt x="5" y="170"/>
                    <a:pt x="6" y="172"/>
                  </a:cubicBezTo>
                  <a:cubicBezTo>
                    <a:pt x="7" y="174"/>
                    <a:pt x="8" y="176"/>
                    <a:pt x="10" y="176"/>
                  </a:cubicBezTo>
                  <a:cubicBezTo>
                    <a:pt x="15" y="178"/>
                    <a:pt x="19" y="178"/>
                    <a:pt x="23" y="177"/>
                  </a:cubicBezTo>
                  <a:cubicBezTo>
                    <a:pt x="49" y="174"/>
                    <a:pt x="74" y="148"/>
                    <a:pt x="80" y="142"/>
                  </a:cubicBezTo>
                  <a:cubicBezTo>
                    <a:pt x="96" y="124"/>
                    <a:pt x="105" y="109"/>
                    <a:pt x="115" y="92"/>
                  </a:cubicBezTo>
                  <a:cubicBezTo>
                    <a:pt x="115" y="99"/>
                    <a:pt x="114" y="106"/>
                    <a:pt x="114" y="113"/>
                  </a:cubicBezTo>
                  <a:cubicBezTo>
                    <a:pt x="113" y="124"/>
                    <a:pt x="114" y="145"/>
                    <a:pt x="126" y="155"/>
                  </a:cubicBezTo>
                  <a:cubicBezTo>
                    <a:pt x="133" y="159"/>
                    <a:pt x="141" y="160"/>
                    <a:pt x="151" y="157"/>
                  </a:cubicBezTo>
                  <a:cubicBezTo>
                    <a:pt x="179" y="147"/>
                    <a:pt x="202" y="117"/>
                    <a:pt x="216" y="95"/>
                  </a:cubicBezTo>
                  <a:cubicBezTo>
                    <a:pt x="215" y="100"/>
                    <a:pt x="213" y="106"/>
                    <a:pt x="211" y="112"/>
                  </a:cubicBezTo>
                  <a:cubicBezTo>
                    <a:pt x="206" y="125"/>
                    <a:pt x="201" y="138"/>
                    <a:pt x="198" y="152"/>
                  </a:cubicBezTo>
                  <a:cubicBezTo>
                    <a:pt x="197" y="155"/>
                    <a:pt x="199" y="158"/>
                    <a:pt x="202" y="159"/>
                  </a:cubicBezTo>
                  <a:cubicBezTo>
                    <a:pt x="205" y="160"/>
                    <a:pt x="208" y="158"/>
                    <a:pt x="209" y="155"/>
                  </a:cubicBezTo>
                  <a:cubicBezTo>
                    <a:pt x="220" y="127"/>
                    <a:pt x="230" y="104"/>
                    <a:pt x="243" y="82"/>
                  </a:cubicBezTo>
                  <a:cubicBezTo>
                    <a:pt x="243" y="80"/>
                    <a:pt x="243" y="80"/>
                    <a:pt x="243" y="80"/>
                  </a:cubicBezTo>
                  <a:cubicBezTo>
                    <a:pt x="254" y="61"/>
                    <a:pt x="267" y="37"/>
                    <a:pt x="285" y="23"/>
                  </a:cubicBezTo>
                  <a:cubicBezTo>
                    <a:pt x="290" y="20"/>
                    <a:pt x="292" y="20"/>
                    <a:pt x="293" y="20"/>
                  </a:cubicBezTo>
                  <a:cubicBezTo>
                    <a:pt x="293" y="20"/>
                    <a:pt x="297" y="26"/>
                    <a:pt x="292" y="56"/>
                  </a:cubicBezTo>
                  <a:cubicBezTo>
                    <a:pt x="288" y="75"/>
                    <a:pt x="283" y="93"/>
                    <a:pt x="282" y="97"/>
                  </a:cubicBezTo>
                  <a:cubicBezTo>
                    <a:pt x="278" y="107"/>
                    <a:pt x="276" y="116"/>
                    <a:pt x="273" y="125"/>
                  </a:cubicBezTo>
                  <a:cubicBezTo>
                    <a:pt x="270" y="130"/>
                    <a:pt x="268" y="136"/>
                    <a:pt x="266" y="141"/>
                  </a:cubicBezTo>
                  <a:cubicBezTo>
                    <a:pt x="265" y="144"/>
                    <a:pt x="267" y="148"/>
                    <a:pt x="270" y="149"/>
                  </a:cubicBezTo>
                  <a:cubicBezTo>
                    <a:pt x="273" y="150"/>
                    <a:pt x="276" y="149"/>
                    <a:pt x="277" y="146"/>
                  </a:cubicBezTo>
                  <a:cubicBezTo>
                    <a:pt x="280" y="140"/>
                    <a:pt x="282" y="134"/>
                    <a:pt x="284" y="129"/>
                  </a:cubicBezTo>
                  <a:cubicBezTo>
                    <a:pt x="298" y="91"/>
                    <a:pt x="313" y="64"/>
                    <a:pt x="333" y="30"/>
                  </a:cubicBezTo>
                  <a:cubicBezTo>
                    <a:pt x="338" y="23"/>
                    <a:pt x="345" y="18"/>
                    <a:pt x="351" y="17"/>
                  </a:cubicBezTo>
                  <a:cubicBezTo>
                    <a:pt x="351" y="17"/>
                    <a:pt x="351" y="17"/>
                    <a:pt x="351" y="17"/>
                  </a:cubicBezTo>
                  <a:cubicBezTo>
                    <a:pt x="355" y="16"/>
                    <a:pt x="357" y="18"/>
                    <a:pt x="360" y="20"/>
                  </a:cubicBezTo>
                  <a:cubicBezTo>
                    <a:pt x="360" y="20"/>
                    <a:pt x="361" y="22"/>
                    <a:pt x="359" y="30"/>
                  </a:cubicBezTo>
                  <a:cubicBezTo>
                    <a:pt x="357" y="36"/>
                    <a:pt x="353" y="44"/>
                    <a:pt x="350" y="50"/>
                  </a:cubicBezTo>
                  <a:cubicBezTo>
                    <a:pt x="348" y="55"/>
                    <a:pt x="345" y="60"/>
                    <a:pt x="344" y="64"/>
                  </a:cubicBezTo>
                  <a:cubicBezTo>
                    <a:pt x="332" y="95"/>
                    <a:pt x="322" y="127"/>
                    <a:pt x="337" y="136"/>
                  </a:cubicBezTo>
                  <a:cubicBezTo>
                    <a:pt x="342" y="138"/>
                    <a:pt x="346" y="139"/>
                    <a:pt x="351" y="139"/>
                  </a:cubicBezTo>
                  <a:cubicBezTo>
                    <a:pt x="366" y="137"/>
                    <a:pt x="382" y="119"/>
                    <a:pt x="395" y="105"/>
                  </a:cubicBezTo>
                  <a:cubicBezTo>
                    <a:pt x="397" y="104"/>
                    <a:pt x="397" y="104"/>
                    <a:pt x="397" y="104"/>
                  </a:cubicBezTo>
                  <a:cubicBezTo>
                    <a:pt x="398" y="102"/>
                    <a:pt x="401" y="99"/>
                    <a:pt x="403" y="97"/>
                  </a:cubicBezTo>
                  <a:cubicBezTo>
                    <a:pt x="404" y="96"/>
                    <a:pt x="404" y="95"/>
                    <a:pt x="405" y="95"/>
                  </a:cubicBezTo>
                  <a:cubicBezTo>
                    <a:pt x="405" y="94"/>
                    <a:pt x="406" y="92"/>
                    <a:pt x="405" y="91"/>
                  </a:cubicBezTo>
                  <a:cubicBezTo>
                    <a:pt x="405" y="88"/>
                    <a:pt x="402" y="85"/>
                    <a:pt x="399" y="86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44"/>
            <p:cNvSpPr>
              <a:spLocks/>
            </p:cNvSpPr>
            <p:nvPr/>
          </p:nvSpPr>
          <p:spPr bwMode="auto">
            <a:xfrm>
              <a:off x="4932" y="1559"/>
              <a:ext cx="411" cy="345"/>
            </a:xfrm>
            <a:custGeom>
              <a:avLst/>
              <a:gdLst>
                <a:gd name="T0" fmla="*/ 167 w 174"/>
                <a:gd name="T1" fmla="*/ 51 h 146"/>
                <a:gd name="T2" fmla="*/ 163 w 174"/>
                <a:gd name="T3" fmla="*/ 54 h 146"/>
                <a:gd name="T4" fmla="*/ 110 w 174"/>
                <a:gd name="T5" fmla="*/ 116 h 146"/>
                <a:gd name="T6" fmla="*/ 97 w 174"/>
                <a:gd name="T7" fmla="*/ 101 h 146"/>
                <a:gd name="T8" fmla="*/ 124 w 174"/>
                <a:gd name="T9" fmla="*/ 14 h 146"/>
                <a:gd name="T10" fmla="*/ 112 w 174"/>
                <a:gd name="T11" fmla="*/ 12 h 146"/>
                <a:gd name="T12" fmla="*/ 75 w 174"/>
                <a:gd name="T13" fmla="*/ 88 h 146"/>
                <a:gd name="T14" fmla="*/ 13 w 174"/>
                <a:gd name="T15" fmla="*/ 101 h 146"/>
                <a:gd name="T16" fmla="*/ 14 w 174"/>
                <a:gd name="T17" fmla="*/ 95 h 146"/>
                <a:gd name="T18" fmla="*/ 15 w 174"/>
                <a:gd name="T19" fmla="*/ 92 h 146"/>
                <a:gd name="T20" fmla="*/ 16 w 174"/>
                <a:gd name="T21" fmla="*/ 89 h 146"/>
                <a:gd name="T22" fmla="*/ 17 w 174"/>
                <a:gd name="T23" fmla="*/ 88 h 146"/>
                <a:gd name="T24" fmla="*/ 30 w 174"/>
                <a:gd name="T25" fmla="*/ 59 h 146"/>
                <a:gd name="T26" fmla="*/ 32 w 174"/>
                <a:gd name="T27" fmla="*/ 55 h 146"/>
                <a:gd name="T28" fmla="*/ 33 w 174"/>
                <a:gd name="T29" fmla="*/ 53 h 146"/>
                <a:gd name="T30" fmla="*/ 73 w 174"/>
                <a:gd name="T31" fmla="*/ 12 h 146"/>
                <a:gd name="T32" fmla="*/ 76 w 174"/>
                <a:gd name="T33" fmla="*/ 14 h 146"/>
                <a:gd name="T34" fmla="*/ 47 w 174"/>
                <a:gd name="T35" fmla="*/ 47 h 146"/>
                <a:gd name="T36" fmla="*/ 43 w 174"/>
                <a:gd name="T37" fmla="*/ 53 h 146"/>
                <a:gd name="T38" fmla="*/ 52 w 174"/>
                <a:gd name="T39" fmla="*/ 57 h 146"/>
                <a:gd name="T40" fmla="*/ 86 w 174"/>
                <a:gd name="T41" fmla="*/ 7 h 146"/>
                <a:gd name="T42" fmla="*/ 23 w 174"/>
                <a:gd name="T43" fmla="*/ 47 h 146"/>
                <a:gd name="T44" fmla="*/ 12 w 174"/>
                <a:gd name="T45" fmla="*/ 69 h 146"/>
                <a:gd name="T46" fmla="*/ 12 w 174"/>
                <a:gd name="T47" fmla="*/ 69 h 146"/>
                <a:gd name="T48" fmla="*/ 10 w 174"/>
                <a:gd name="T49" fmla="*/ 72 h 146"/>
                <a:gd name="T50" fmla="*/ 8 w 174"/>
                <a:gd name="T51" fmla="*/ 78 h 146"/>
                <a:gd name="T52" fmla="*/ 0 w 174"/>
                <a:gd name="T53" fmla="*/ 106 h 146"/>
                <a:gd name="T54" fmla="*/ 0 w 174"/>
                <a:gd name="T55" fmla="*/ 110 h 146"/>
                <a:gd name="T56" fmla="*/ 0 w 174"/>
                <a:gd name="T57" fmla="*/ 112 h 146"/>
                <a:gd name="T58" fmla="*/ 13 w 174"/>
                <a:gd name="T59" fmla="*/ 143 h 146"/>
                <a:gd name="T60" fmla="*/ 28 w 174"/>
                <a:gd name="T61" fmla="*/ 146 h 146"/>
                <a:gd name="T62" fmla="*/ 85 w 174"/>
                <a:gd name="T63" fmla="*/ 94 h 146"/>
                <a:gd name="T64" fmla="*/ 86 w 174"/>
                <a:gd name="T65" fmla="*/ 99 h 146"/>
                <a:gd name="T66" fmla="*/ 136 w 174"/>
                <a:gd name="T67" fmla="*/ 106 h 146"/>
                <a:gd name="T68" fmla="*/ 172 w 174"/>
                <a:gd name="T69" fmla="*/ 61 h 146"/>
                <a:gd name="T70" fmla="*/ 174 w 174"/>
                <a:gd name="T71" fmla="*/ 57 h 146"/>
                <a:gd name="T72" fmla="*/ 172 w 174"/>
                <a:gd name="T73" fmla="*/ 5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4" h="146">
                  <a:moveTo>
                    <a:pt x="172" y="52"/>
                  </a:moveTo>
                  <a:cubicBezTo>
                    <a:pt x="171" y="51"/>
                    <a:pt x="169" y="51"/>
                    <a:pt x="167" y="51"/>
                  </a:cubicBezTo>
                  <a:cubicBezTo>
                    <a:pt x="166" y="51"/>
                    <a:pt x="165" y="51"/>
                    <a:pt x="164" y="52"/>
                  </a:cubicBezTo>
                  <a:cubicBezTo>
                    <a:pt x="164" y="53"/>
                    <a:pt x="163" y="53"/>
                    <a:pt x="163" y="54"/>
                  </a:cubicBezTo>
                  <a:cubicBezTo>
                    <a:pt x="145" y="77"/>
                    <a:pt x="128" y="98"/>
                    <a:pt x="127" y="99"/>
                  </a:cubicBezTo>
                  <a:cubicBezTo>
                    <a:pt x="122" y="105"/>
                    <a:pt x="115" y="112"/>
                    <a:pt x="110" y="116"/>
                  </a:cubicBezTo>
                  <a:cubicBezTo>
                    <a:pt x="102" y="122"/>
                    <a:pt x="98" y="123"/>
                    <a:pt x="97" y="122"/>
                  </a:cubicBezTo>
                  <a:cubicBezTo>
                    <a:pt x="97" y="122"/>
                    <a:pt x="94" y="119"/>
                    <a:pt x="97" y="101"/>
                  </a:cubicBezTo>
                  <a:cubicBezTo>
                    <a:pt x="100" y="88"/>
                    <a:pt x="105" y="75"/>
                    <a:pt x="110" y="61"/>
                  </a:cubicBezTo>
                  <a:cubicBezTo>
                    <a:pt x="115" y="46"/>
                    <a:pt x="121" y="30"/>
                    <a:pt x="124" y="14"/>
                  </a:cubicBezTo>
                  <a:cubicBezTo>
                    <a:pt x="124" y="11"/>
                    <a:pt x="122" y="8"/>
                    <a:pt x="119" y="7"/>
                  </a:cubicBezTo>
                  <a:cubicBezTo>
                    <a:pt x="115" y="7"/>
                    <a:pt x="112" y="9"/>
                    <a:pt x="112" y="12"/>
                  </a:cubicBezTo>
                  <a:cubicBezTo>
                    <a:pt x="110" y="20"/>
                    <a:pt x="86" y="71"/>
                    <a:pt x="75" y="87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64" y="103"/>
                    <a:pt x="40" y="139"/>
                    <a:pt x="20" y="134"/>
                  </a:cubicBezTo>
                  <a:cubicBezTo>
                    <a:pt x="11" y="125"/>
                    <a:pt x="10" y="113"/>
                    <a:pt x="13" y="101"/>
                  </a:cubicBezTo>
                  <a:cubicBezTo>
                    <a:pt x="13" y="99"/>
                    <a:pt x="14" y="97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4"/>
                    <a:pt x="15" y="93"/>
                    <a:pt x="15" y="92"/>
                  </a:cubicBezTo>
                  <a:cubicBezTo>
                    <a:pt x="15" y="92"/>
                    <a:pt x="15" y="92"/>
                    <a:pt x="15" y="92"/>
                  </a:cubicBezTo>
                  <a:cubicBezTo>
                    <a:pt x="16" y="91"/>
                    <a:pt x="16" y="90"/>
                    <a:pt x="16" y="89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6" y="88"/>
                    <a:pt x="16" y="88"/>
                    <a:pt x="17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20" y="77"/>
                    <a:pt x="26" y="67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8"/>
                    <a:pt x="31" y="57"/>
                    <a:pt x="31" y="57"/>
                  </a:cubicBezTo>
                  <a:cubicBezTo>
                    <a:pt x="31" y="56"/>
                    <a:pt x="32" y="56"/>
                    <a:pt x="32" y="55"/>
                  </a:cubicBezTo>
                  <a:cubicBezTo>
                    <a:pt x="32" y="55"/>
                    <a:pt x="32" y="54"/>
                    <a:pt x="33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2"/>
                    <a:pt x="33" y="52"/>
                  </a:cubicBezTo>
                  <a:cubicBezTo>
                    <a:pt x="40" y="39"/>
                    <a:pt x="62" y="14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5" y="12"/>
                    <a:pt x="75" y="13"/>
                    <a:pt x="76" y="14"/>
                  </a:cubicBezTo>
                  <a:cubicBezTo>
                    <a:pt x="77" y="15"/>
                    <a:pt x="76" y="20"/>
                    <a:pt x="65" y="31"/>
                  </a:cubicBezTo>
                  <a:cubicBezTo>
                    <a:pt x="60" y="36"/>
                    <a:pt x="53" y="42"/>
                    <a:pt x="47" y="47"/>
                  </a:cubicBezTo>
                  <a:cubicBezTo>
                    <a:pt x="46" y="47"/>
                    <a:pt x="45" y="47"/>
                    <a:pt x="45" y="48"/>
                  </a:cubicBezTo>
                  <a:cubicBezTo>
                    <a:pt x="44" y="49"/>
                    <a:pt x="43" y="51"/>
                    <a:pt x="43" y="53"/>
                  </a:cubicBezTo>
                  <a:cubicBezTo>
                    <a:pt x="44" y="56"/>
                    <a:pt x="47" y="58"/>
                    <a:pt x="50" y="58"/>
                  </a:cubicBezTo>
                  <a:cubicBezTo>
                    <a:pt x="51" y="58"/>
                    <a:pt x="51" y="58"/>
                    <a:pt x="52" y="57"/>
                  </a:cubicBezTo>
                  <a:cubicBezTo>
                    <a:pt x="53" y="57"/>
                    <a:pt x="53" y="56"/>
                    <a:pt x="54" y="56"/>
                  </a:cubicBezTo>
                  <a:cubicBezTo>
                    <a:pt x="76" y="38"/>
                    <a:pt x="95" y="20"/>
                    <a:pt x="86" y="7"/>
                  </a:cubicBezTo>
                  <a:cubicBezTo>
                    <a:pt x="83" y="2"/>
                    <a:pt x="78" y="0"/>
                    <a:pt x="72" y="1"/>
                  </a:cubicBezTo>
                  <a:cubicBezTo>
                    <a:pt x="53" y="2"/>
                    <a:pt x="28" y="38"/>
                    <a:pt x="23" y="47"/>
                  </a:cubicBezTo>
                  <a:cubicBezTo>
                    <a:pt x="22" y="48"/>
                    <a:pt x="21" y="50"/>
                    <a:pt x="21" y="51"/>
                  </a:cubicBezTo>
                  <a:cubicBezTo>
                    <a:pt x="18" y="56"/>
                    <a:pt x="15" y="62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1" y="70"/>
                    <a:pt x="11" y="71"/>
                    <a:pt x="10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9" y="74"/>
                    <a:pt x="8" y="76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5" y="84"/>
                    <a:pt x="3" y="90"/>
                    <a:pt x="2" y="95"/>
                  </a:cubicBezTo>
                  <a:cubicBezTo>
                    <a:pt x="1" y="99"/>
                    <a:pt x="1" y="103"/>
                    <a:pt x="0" y="106"/>
                  </a:cubicBezTo>
                  <a:cubicBezTo>
                    <a:pt x="0" y="107"/>
                    <a:pt x="0" y="108"/>
                    <a:pt x="0" y="109"/>
                  </a:cubicBezTo>
                  <a:cubicBezTo>
                    <a:pt x="0" y="109"/>
                    <a:pt x="0" y="109"/>
                    <a:pt x="0" y="110"/>
                  </a:cubicBezTo>
                  <a:cubicBezTo>
                    <a:pt x="0" y="110"/>
                    <a:pt x="0" y="111"/>
                    <a:pt x="0" y="111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6"/>
                    <a:pt x="5" y="136"/>
                    <a:pt x="13" y="143"/>
                  </a:cubicBezTo>
                  <a:cubicBezTo>
                    <a:pt x="14" y="144"/>
                    <a:pt x="14" y="144"/>
                    <a:pt x="15" y="144"/>
                  </a:cubicBezTo>
                  <a:cubicBezTo>
                    <a:pt x="19" y="146"/>
                    <a:pt x="24" y="146"/>
                    <a:pt x="28" y="146"/>
                  </a:cubicBezTo>
                  <a:cubicBezTo>
                    <a:pt x="52" y="143"/>
                    <a:pt x="73" y="111"/>
                    <a:pt x="84" y="95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6" y="93"/>
                    <a:pt x="87" y="91"/>
                    <a:pt x="88" y="89"/>
                  </a:cubicBezTo>
                  <a:cubicBezTo>
                    <a:pt x="87" y="93"/>
                    <a:pt x="86" y="96"/>
                    <a:pt x="86" y="99"/>
                  </a:cubicBezTo>
                  <a:cubicBezTo>
                    <a:pt x="83" y="111"/>
                    <a:pt x="82" y="128"/>
                    <a:pt x="92" y="133"/>
                  </a:cubicBezTo>
                  <a:cubicBezTo>
                    <a:pt x="106" y="140"/>
                    <a:pt x="128" y="116"/>
                    <a:pt x="136" y="106"/>
                  </a:cubicBezTo>
                  <a:cubicBezTo>
                    <a:pt x="137" y="106"/>
                    <a:pt x="137" y="106"/>
                    <a:pt x="137" y="106"/>
                  </a:cubicBezTo>
                  <a:cubicBezTo>
                    <a:pt x="138" y="105"/>
                    <a:pt x="155" y="84"/>
                    <a:pt x="172" y="61"/>
                  </a:cubicBezTo>
                  <a:cubicBezTo>
                    <a:pt x="173" y="61"/>
                    <a:pt x="173" y="60"/>
                    <a:pt x="174" y="60"/>
                  </a:cubicBezTo>
                  <a:cubicBezTo>
                    <a:pt x="174" y="59"/>
                    <a:pt x="174" y="58"/>
                    <a:pt x="174" y="57"/>
                  </a:cubicBezTo>
                  <a:cubicBezTo>
                    <a:pt x="174" y="56"/>
                    <a:pt x="174" y="56"/>
                    <a:pt x="174" y="56"/>
                  </a:cubicBezTo>
                  <a:cubicBezTo>
                    <a:pt x="174" y="55"/>
                    <a:pt x="173" y="53"/>
                    <a:pt x="172" y="52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45"/>
            <p:cNvSpPr>
              <a:spLocks/>
            </p:cNvSpPr>
            <p:nvPr/>
          </p:nvSpPr>
          <p:spPr bwMode="auto">
            <a:xfrm>
              <a:off x="5313" y="1493"/>
              <a:ext cx="193" cy="369"/>
            </a:xfrm>
            <a:custGeom>
              <a:avLst/>
              <a:gdLst>
                <a:gd name="T0" fmla="*/ 79 w 82"/>
                <a:gd name="T1" fmla="*/ 112 h 156"/>
                <a:gd name="T2" fmla="*/ 71 w 82"/>
                <a:gd name="T3" fmla="*/ 113 h 156"/>
                <a:gd name="T4" fmla="*/ 70 w 82"/>
                <a:gd name="T5" fmla="*/ 114 h 156"/>
                <a:gd name="T6" fmla="*/ 27 w 82"/>
                <a:gd name="T7" fmla="*/ 143 h 156"/>
                <a:gd name="T8" fmla="*/ 43 w 82"/>
                <a:gd name="T9" fmla="*/ 118 h 156"/>
                <a:gd name="T10" fmla="*/ 37 w 82"/>
                <a:gd name="T11" fmla="*/ 87 h 156"/>
                <a:gd name="T12" fmla="*/ 36 w 82"/>
                <a:gd name="T13" fmla="*/ 84 h 156"/>
                <a:gd name="T14" fmla="*/ 34 w 82"/>
                <a:gd name="T15" fmla="*/ 81 h 156"/>
                <a:gd name="T16" fmla="*/ 30 w 82"/>
                <a:gd name="T17" fmla="*/ 72 h 156"/>
                <a:gd name="T18" fmla="*/ 29 w 82"/>
                <a:gd name="T19" fmla="*/ 69 h 156"/>
                <a:gd name="T20" fmla="*/ 29 w 82"/>
                <a:gd name="T21" fmla="*/ 69 h 156"/>
                <a:gd name="T22" fmla="*/ 28 w 82"/>
                <a:gd name="T23" fmla="*/ 68 h 156"/>
                <a:gd name="T24" fmla="*/ 28 w 82"/>
                <a:gd name="T25" fmla="*/ 68 h 156"/>
                <a:gd name="T26" fmla="*/ 23 w 82"/>
                <a:gd name="T27" fmla="*/ 55 h 156"/>
                <a:gd name="T28" fmla="*/ 23 w 82"/>
                <a:gd name="T29" fmla="*/ 55 h 156"/>
                <a:gd name="T30" fmla="*/ 21 w 82"/>
                <a:gd name="T31" fmla="*/ 50 h 156"/>
                <a:gd name="T32" fmla="*/ 23 w 82"/>
                <a:gd name="T33" fmla="*/ 16 h 156"/>
                <a:gd name="T34" fmla="*/ 30 w 82"/>
                <a:gd name="T35" fmla="*/ 13 h 156"/>
                <a:gd name="T36" fmla="*/ 33 w 82"/>
                <a:gd name="T37" fmla="*/ 13 h 156"/>
                <a:gd name="T38" fmla="*/ 37 w 82"/>
                <a:gd name="T39" fmla="*/ 16 h 156"/>
                <a:gd name="T40" fmla="*/ 31 w 82"/>
                <a:gd name="T41" fmla="*/ 42 h 156"/>
                <a:gd name="T42" fmla="*/ 31 w 82"/>
                <a:gd name="T43" fmla="*/ 42 h 156"/>
                <a:gd name="T44" fmla="*/ 31 w 82"/>
                <a:gd name="T45" fmla="*/ 42 h 156"/>
                <a:gd name="T46" fmla="*/ 30 w 82"/>
                <a:gd name="T47" fmla="*/ 46 h 156"/>
                <a:gd name="T48" fmla="*/ 37 w 82"/>
                <a:gd name="T49" fmla="*/ 52 h 156"/>
                <a:gd name="T50" fmla="*/ 40 w 82"/>
                <a:gd name="T51" fmla="*/ 50 h 156"/>
                <a:gd name="T52" fmla="*/ 42 w 82"/>
                <a:gd name="T53" fmla="*/ 47 h 156"/>
                <a:gd name="T54" fmla="*/ 47 w 82"/>
                <a:gd name="T55" fmla="*/ 10 h 156"/>
                <a:gd name="T56" fmla="*/ 35 w 82"/>
                <a:gd name="T57" fmla="*/ 1 h 156"/>
                <a:gd name="T58" fmla="*/ 16 w 82"/>
                <a:gd name="T59" fmla="*/ 6 h 156"/>
                <a:gd name="T60" fmla="*/ 12 w 82"/>
                <a:gd name="T61" fmla="*/ 61 h 156"/>
                <a:gd name="T62" fmla="*/ 12 w 82"/>
                <a:gd name="T63" fmla="*/ 61 h 156"/>
                <a:gd name="T64" fmla="*/ 13 w 82"/>
                <a:gd name="T65" fmla="*/ 64 h 156"/>
                <a:gd name="T66" fmla="*/ 13 w 82"/>
                <a:gd name="T67" fmla="*/ 64 h 156"/>
                <a:gd name="T68" fmla="*/ 20 w 82"/>
                <a:gd name="T69" fmla="*/ 80 h 156"/>
                <a:gd name="T70" fmla="*/ 21 w 82"/>
                <a:gd name="T71" fmla="*/ 80 h 156"/>
                <a:gd name="T72" fmla="*/ 22 w 82"/>
                <a:gd name="T73" fmla="*/ 82 h 156"/>
                <a:gd name="T74" fmla="*/ 22 w 82"/>
                <a:gd name="T75" fmla="*/ 82 h 156"/>
                <a:gd name="T76" fmla="*/ 24 w 82"/>
                <a:gd name="T77" fmla="*/ 86 h 156"/>
                <a:gd name="T78" fmla="*/ 25 w 82"/>
                <a:gd name="T79" fmla="*/ 89 h 156"/>
                <a:gd name="T80" fmla="*/ 27 w 82"/>
                <a:gd name="T81" fmla="*/ 92 h 156"/>
                <a:gd name="T82" fmla="*/ 32 w 82"/>
                <a:gd name="T83" fmla="*/ 114 h 156"/>
                <a:gd name="T84" fmla="*/ 8 w 82"/>
                <a:gd name="T85" fmla="*/ 145 h 156"/>
                <a:gd name="T86" fmla="*/ 6 w 82"/>
                <a:gd name="T87" fmla="*/ 151 h 156"/>
                <a:gd name="T88" fmla="*/ 10 w 82"/>
                <a:gd name="T89" fmla="*/ 155 h 156"/>
                <a:gd name="T90" fmla="*/ 24 w 82"/>
                <a:gd name="T91" fmla="*/ 156 h 156"/>
                <a:gd name="T92" fmla="*/ 80 w 82"/>
                <a:gd name="T93" fmla="*/ 121 h 156"/>
                <a:gd name="T94" fmla="*/ 80 w 82"/>
                <a:gd name="T95" fmla="*/ 120 h 156"/>
                <a:gd name="T96" fmla="*/ 79 w 82"/>
                <a:gd name="T97" fmla="*/ 11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" h="156">
                  <a:moveTo>
                    <a:pt x="79" y="112"/>
                  </a:moveTo>
                  <a:cubicBezTo>
                    <a:pt x="77" y="110"/>
                    <a:pt x="73" y="110"/>
                    <a:pt x="71" y="113"/>
                  </a:cubicBezTo>
                  <a:cubicBezTo>
                    <a:pt x="71" y="113"/>
                    <a:pt x="70" y="113"/>
                    <a:pt x="70" y="114"/>
                  </a:cubicBezTo>
                  <a:cubicBezTo>
                    <a:pt x="60" y="124"/>
                    <a:pt x="43" y="139"/>
                    <a:pt x="27" y="143"/>
                  </a:cubicBezTo>
                  <a:cubicBezTo>
                    <a:pt x="34" y="136"/>
                    <a:pt x="41" y="126"/>
                    <a:pt x="43" y="118"/>
                  </a:cubicBezTo>
                  <a:cubicBezTo>
                    <a:pt x="47" y="106"/>
                    <a:pt x="42" y="96"/>
                    <a:pt x="37" y="87"/>
                  </a:cubicBezTo>
                  <a:cubicBezTo>
                    <a:pt x="37" y="86"/>
                    <a:pt x="36" y="85"/>
                    <a:pt x="36" y="84"/>
                  </a:cubicBezTo>
                  <a:cubicBezTo>
                    <a:pt x="35" y="83"/>
                    <a:pt x="35" y="82"/>
                    <a:pt x="34" y="81"/>
                  </a:cubicBezTo>
                  <a:cubicBezTo>
                    <a:pt x="33" y="78"/>
                    <a:pt x="31" y="75"/>
                    <a:pt x="30" y="72"/>
                  </a:cubicBezTo>
                  <a:cubicBezTo>
                    <a:pt x="29" y="71"/>
                    <a:pt x="29" y="70"/>
                    <a:pt x="29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8" y="69"/>
                    <a:pt x="28" y="68"/>
                    <a:pt x="28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6" y="64"/>
                    <a:pt x="24" y="59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3"/>
                    <a:pt x="21" y="52"/>
                    <a:pt x="21" y="50"/>
                  </a:cubicBezTo>
                  <a:cubicBezTo>
                    <a:pt x="16" y="36"/>
                    <a:pt x="15" y="23"/>
                    <a:pt x="23" y="16"/>
                  </a:cubicBezTo>
                  <a:cubicBezTo>
                    <a:pt x="25" y="14"/>
                    <a:pt x="27" y="13"/>
                    <a:pt x="30" y="13"/>
                  </a:cubicBezTo>
                  <a:cubicBezTo>
                    <a:pt x="31" y="13"/>
                    <a:pt x="32" y="13"/>
                    <a:pt x="33" y="13"/>
                  </a:cubicBezTo>
                  <a:cubicBezTo>
                    <a:pt x="34" y="13"/>
                    <a:pt x="36" y="14"/>
                    <a:pt x="37" y="16"/>
                  </a:cubicBezTo>
                  <a:cubicBezTo>
                    <a:pt x="41" y="22"/>
                    <a:pt x="39" y="31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4"/>
                    <a:pt x="30" y="45"/>
                    <a:pt x="30" y="46"/>
                  </a:cubicBezTo>
                  <a:cubicBezTo>
                    <a:pt x="31" y="50"/>
                    <a:pt x="34" y="52"/>
                    <a:pt x="37" y="52"/>
                  </a:cubicBezTo>
                  <a:cubicBezTo>
                    <a:pt x="38" y="51"/>
                    <a:pt x="39" y="51"/>
                    <a:pt x="40" y="50"/>
                  </a:cubicBezTo>
                  <a:cubicBezTo>
                    <a:pt x="41" y="49"/>
                    <a:pt x="42" y="48"/>
                    <a:pt x="42" y="47"/>
                  </a:cubicBezTo>
                  <a:cubicBezTo>
                    <a:pt x="51" y="33"/>
                    <a:pt x="53" y="20"/>
                    <a:pt x="47" y="10"/>
                  </a:cubicBezTo>
                  <a:cubicBezTo>
                    <a:pt x="45" y="5"/>
                    <a:pt x="40" y="2"/>
                    <a:pt x="35" y="1"/>
                  </a:cubicBezTo>
                  <a:cubicBezTo>
                    <a:pt x="28" y="0"/>
                    <a:pt x="21" y="2"/>
                    <a:pt x="16" y="6"/>
                  </a:cubicBezTo>
                  <a:cubicBezTo>
                    <a:pt x="0" y="19"/>
                    <a:pt x="5" y="42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3" y="62"/>
                    <a:pt x="13" y="63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6" y="70"/>
                    <a:pt x="18" y="75"/>
                    <a:pt x="20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81"/>
                    <a:pt x="21" y="81"/>
                    <a:pt x="22" y="82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4"/>
                    <a:pt x="23" y="85"/>
                    <a:pt x="24" y="86"/>
                  </a:cubicBezTo>
                  <a:cubicBezTo>
                    <a:pt x="24" y="87"/>
                    <a:pt x="25" y="88"/>
                    <a:pt x="25" y="89"/>
                  </a:cubicBezTo>
                  <a:cubicBezTo>
                    <a:pt x="26" y="90"/>
                    <a:pt x="26" y="91"/>
                    <a:pt x="27" y="92"/>
                  </a:cubicBezTo>
                  <a:cubicBezTo>
                    <a:pt x="31" y="100"/>
                    <a:pt x="34" y="107"/>
                    <a:pt x="32" y="114"/>
                  </a:cubicBezTo>
                  <a:cubicBezTo>
                    <a:pt x="30" y="122"/>
                    <a:pt x="21" y="133"/>
                    <a:pt x="8" y="145"/>
                  </a:cubicBezTo>
                  <a:cubicBezTo>
                    <a:pt x="6" y="146"/>
                    <a:pt x="6" y="149"/>
                    <a:pt x="6" y="151"/>
                  </a:cubicBezTo>
                  <a:cubicBezTo>
                    <a:pt x="7" y="153"/>
                    <a:pt x="8" y="155"/>
                    <a:pt x="10" y="155"/>
                  </a:cubicBezTo>
                  <a:cubicBezTo>
                    <a:pt x="15" y="156"/>
                    <a:pt x="19" y="156"/>
                    <a:pt x="24" y="156"/>
                  </a:cubicBezTo>
                  <a:cubicBezTo>
                    <a:pt x="49" y="152"/>
                    <a:pt x="74" y="127"/>
                    <a:pt x="80" y="121"/>
                  </a:cubicBezTo>
                  <a:cubicBezTo>
                    <a:pt x="80" y="120"/>
                    <a:pt x="80" y="120"/>
                    <a:pt x="80" y="120"/>
                  </a:cubicBezTo>
                  <a:cubicBezTo>
                    <a:pt x="82" y="118"/>
                    <a:pt x="81" y="114"/>
                    <a:pt x="79" y="112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40" name="Freeform 27"/>
          <p:cNvSpPr>
            <a:spLocks/>
          </p:cNvSpPr>
          <p:nvPr/>
        </p:nvSpPr>
        <p:spPr bwMode="auto">
          <a:xfrm>
            <a:off x="6087190" y="1025038"/>
            <a:ext cx="711834" cy="293108"/>
          </a:xfrm>
          <a:custGeom>
            <a:avLst/>
            <a:gdLst>
              <a:gd name="T0" fmla="*/ 133 w 223"/>
              <a:gd name="T1" fmla="*/ 86 h 92"/>
              <a:gd name="T2" fmla="*/ 113 w 223"/>
              <a:gd name="T3" fmla="*/ 87 h 92"/>
              <a:gd name="T4" fmla="*/ 113 w 223"/>
              <a:gd name="T5" fmla="*/ 87 h 92"/>
              <a:gd name="T6" fmla="*/ 86 w 223"/>
              <a:gd name="T7" fmla="*/ 91 h 92"/>
              <a:gd name="T8" fmla="*/ 84 w 223"/>
              <a:gd name="T9" fmla="*/ 87 h 92"/>
              <a:gd name="T10" fmla="*/ 84 w 223"/>
              <a:gd name="T11" fmla="*/ 87 h 92"/>
              <a:gd name="T12" fmla="*/ 82 w 223"/>
              <a:gd name="T13" fmla="*/ 72 h 92"/>
              <a:gd name="T14" fmla="*/ 9 w 223"/>
              <a:gd name="T15" fmla="*/ 74 h 92"/>
              <a:gd name="T16" fmla="*/ 2 w 223"/>
              <a:gd name="T17" fmla="*/ 71 h 92"/>
              <a:gd name="T18" fmla="*/ 1 w 223"/>
              <a:gd name="T19" fmla="*/ 67 h 92"/>
              <a:gd name="T20" fmla="*/ 5 w 223"/>
              <a:gd name="T21" fmla="*/ 66 h 92"/>
              <a:gd name="T22" fmla="*/ 11 w 223"/>
              <a:gd name="T23" fmla="*/ 69 h 92"/>
              <a:gd name="T24" fmla="*/ 82 w 223"/>
              <a:gd name="T25" fmla="*/ 65 h 92"/>
              <a:gd name="T26" fmla="*/ 85 w 223"/>
              <a:gd name="T27" fmla="*/ 65 h 92"/>
              <a:gd name="T28" fmla="*/ 86 w 223"/>
              <a:gd name="T29" fmla="*/ 67 h 92"/>
              <a:gd name="T30" fmla="*/ 90 w 223"/>
              <a:gd name="T31" fmla="*/ 85 h 92"/>
              <a:gd name="T32" fmla="*/ 112 w 223"/>
              <a:gd name="T33" fmla="*/ 81 h 92"/>
              <a:gd name="T34" fmla="*/ 112 w 223"/>
              <a:gd name="T35" fmla="*/ 81 h 92"/>
              <a:gd name="T36" fmla="*/ 113 w 223"/>
              <a:gd name="T37" fmla="*/ 81 h 92"/>
              <a:gd name="T38" fmla="*/ 113 w 223"/>
              <a:gd name="T39" fmla="*/ 81 h 92"/>
              <a:gd name="T40" fmla="*/ 135 w 223"/>
              <a:gd name="T41" fmla="*/ 80 h 92"/>
              <a:gd name="T42" fmla="*/ 134 w 223"/>
              <a:gd name="T43" fmla="*/ 61 h 92"/>
              <a:gd name="T44" fmla="*/ 135 w 223"/>
              <a:gd name="T45" fmla="*/ 59 h 92"/>
              <a:gd name="T46" fmla="*/ 138 w 223"/>
              <a:gd name="T47" fmla="*/ 59 h 92"/>
              <a:gd name="T48" fmla="*/ 208 w 223"/>
              <a:gd name="T49" fmla="*/ 44 h 92"/>
              <a:gd name="T50" fmla="*/ 216 w 223"/>
              <a:gd name="T51" fmla="*/ 35 h 92"/>
              <a:gd name="T52" fmla="*/ 190 w 223"/>
              <a:gd name="T53" fmla="*/ 6 h 92"/>
              <a:gd name="T54" fmla="*/ 190 w 223"/>
              <a:gd name="T55" fmla="*/ 5 h 92"/>
              <a:gd name="T56" fmla="*/ 189 w 223"/>
              <a:gd name="T57" fmla="*/ 1 h 92"/>
              <a:gd name="T58" fmla="*/ 193 w 223"/>
              <a:gd name="T59" fmla="*/ 0 h 92"/>
              <a:gd name="T60" fmla="*/ 194 w 223"/>
              <a:gd name="T61" fmla="*/ 1 h 92"/>
              <a:gd name="T62" fmla="*/ 222 w 223"/>
              <a:gd name="T63" fmla="*/ 35 h 92"/>
              <a:gd name="T64" fmla="*/ 211 w 223"/>
              <a:gd name="T65" fmla="*/ 49 h 92"/>
              <a:gd name="T66" fmla="*/ 140 w 223"/>
              <a:gd name="T67" fmla="*/ 65 h 92"/>
              <a:gd name="T68" fmla="*/ 142 w 223"/>
              <a:gd name="T69" fmla="*/ 80 h 92"/>
              <a:gd name="T70" fmla="*/ 140 w 223"/>
              <a:gd name="T71" fmla="*/ 84 h 92"/>
              <a:gd name="T72" fmla="*/ 133 w 223"/>
              <a:gd name="T73" fmla="*/ 8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3" h="92">
                <a:moveTo>
                  <a:pt x="133" y="86"/>
                </a:moveTo>
                <a:cubicBezTo>
                  <a:pt x="129" y="86"/>
                  <a:pt x="122" y="87"/>
                  <a:pt x="113" y="87"/>
                </a:cubicBezTo>
                <a:cubicBezTo>
                  <a:pt x="113" y="87"/>
                  <a:pt x="113" y="87"/>
                  <a:pt x="113" y="87"/>
                </a:cubicBezTo>
                <a:cubicBezTo>
                  <a:pt x="98" y="90"/>
                  <a:pt x="88" y="92"/>
                  <a:pt x="86" y="91"/>
                </a:cubicBezTo>
                <a:cubicBezTo>
                  <a:pt x="84" y="90"/>
                  <a:pt x="84" y="89"/>
                  <a:pt x="84" y="87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5" y="83"/>
                  <a:pt x="82" y="72"/>
                </a:cubicBezTo>
                <a:cubicBezTo>
                  <a:pt x="65" y="79"/>
                  <a:pt x="43" y="85"/>
                  <a:pt x="9" y="74"/>
                </a:cubicBezTo>
                <a:cubicBezTo>
                  <a:pt x="6" y="73"/>
                  <a:pt x="4" y="72"/>
                  <a:pt x="2" y="71"/>
                </a:cubicBezTo>
                <a:cubicBezTo>
                  <a:pt x="0" y="70"/>
                  <a:pt x="0" y="69"/>
                  <a:pt x="1" y="67"/>
                </a:cubicBezTo>
                <a:cubicBezTo>
                  <a:pt x="2" y="66"/>
                  <a:pt x="3" y="65"/>
                  <a:pt x="5" y="66"/>
                </a:cubicBezTo>
                <a:cubicBezTo>
                  <a:pt x="6" y="67"/>
                  <a:pt x="8" y="68"/>
                  <a:pt x="11" y="69"/>
                </a:cubicBezTo>
                <a:cubicBezTo>
                  <a:pt x="45" y="79"/>
                  <a:pt x="66" y="73"/>
                  <a:pt x="82" y="65"/>
                </a:cubicBezTo>
                <a:cubicBezTo>
                  <a:pt x="83" y="65"/>
                  <a:pt x="84" y="65"/>
                  <a:pt x="85" y="65"/>
                </a:cubicBezTo>
                <a:cubicBezTo>
                  <a:pt x="86" y="66"/>
                  <a:pt x="86" y="66"/>
                  <a:pt x="86" y="67"/>
                </a:cubicBezTo>
                <a:cubicBezTo>
                  <a:pt x="89" y="76"/>
                  <a:pt x="90" y="82"/>
                  <a:pt x="90" y="85"/>
                </a:cubicBezTo>
                <a:cubicBezTo>
                  <a:pt x="93" y="85"/>
                  <a:pt x="99" y="84"/>
                  <a:pt x="112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3" y="81"/>
                  <a:pt x="113" y="81"/>
                  <a:pt x="113" y="81"/>
                </a:cubicBezTo>
                <a:cubicBezTo>
                  <a:pt x="113" y="81"/>
                  <a:pt x="113" y="81"/>
                  <a:pt x="113" y="81"/>
                </a:cubicBezTo>
                <a:cubicBezTo>
                  <a:pt x="126" y="81"/>
                  <a:pt x="132" y="80"/>
                  <a:pt x="135" y="80"/>
                </a:cubicBezTo>
                <a:cubicBezTo>
                  <a:pt x="135" y="76"/>
                  <a:pt x="134" y="71"/>
                  <a:pt x="134" y="61"/>
                </a:cubicBezTo>
                <a:cubicBezTo>
                  <a:pt x="134" y="60"/>
                  <a:pt x="135" y="60"/>
                  <a:pt x="135" y="59"/>
                </a:cubicBezTo>
                <a:cubicBezTo>
                  <a:pt x="136" y="59"/>
                  <a:pt x="137" y="58"/>
                  <a:pt x="138" y="59"/>
                </a:cubicBezTo>
                <a:cubicBezTo>
                  <a:pt x="155" y="62"/>
                  <a:pt x="177" y="63"/>
                  <a:pt x="208" y="44"/>
                </a:cubicBezTo>
                <a:cubicBezTo>
                  <a:pt x="213" y="41"/>
                  <a:pt x="216" y="38"/>
                  <a:pt x="216" y="35"/>
                </a:cubicBezTo>
                <a:cubicBezTo>
                  <a:pt x="217" y="27"/>
                  <a:pt x="204" y="16"/>
                  <a:pt x="190" y="6"/>
                </a:cubicBezTo>
                <a:cubicBezTo>
                  <a:pt x="190" y="5"/>
                  <a:pt x="190" y="5"/>
                  <a:pt x="190" y="5"/>
                </a:cubicBezTo>
                <a:cubicBezTo>
                  <a:pt x="188" y="4"/>
                  <a:pt x="188" y="2"/>
                  <a:pt x="189" y="1"/>
                </a:cubicBezTo>
                <a:cubicBezTo>
                  <a:pt x="190" y="0"/>
                  <a:pt x="192" y="0"/>
                  <a:pt x="193" y="0"/>
                </a:cubicBezTo>
                <a:cubicBezTo>
                  <a:pt x="194" y="1"/>
                  <a:pt x="194" y="1"/>
                  <a:pt x="194" y="1"/>
                </a:cubicBezTo>
                <a:cubicBezTo>
                  <a:pt x="209" y="13"/>
                  <a:pt x="223" y="24"/>
                  <a:pt x="222" y="35"/>
                </a:cubicBezTo>
                <a:cubicBezTo>
                  <a:pt x="222" y="40"/>
                  <a:pt x="218" y="45"/>
                  <a:pt x="211" y="49"/>
                </a:cubicBezTo>
                <a:cubicBezTo>
                  <a:pt x="181" y="68"/>
                  <a:pt x="158" y="68"/>
                  <a:pt x="140" y="65"/>
                </a:cubicBezTo>
                <a:cubicBezTo>
                  <a:pt x="140" y="76"/>
                  <a:pt x="142" y="80"/>
                  <a:pt x="142" y="80"/>
                </a:cubicBezTo>
                <a:cubicBezTo>
                  <a:pt x="142" y="82"/>
                  <a:pt x="142" y="83"/>
                  <a:pt x="140" y="84"/>
                </a:cubicBezTo>
                <a:cubicBezTo>
                  <a:pt x="139" y="85"/>
                  <a:pt x="137" y="85"/>
                  <a:pt x="133" y="86"/>
                </a:cubicBezTo>
                <a:close/>
              </a:path>
            </a:pathLst>
          </a:custGeom>
          <a:solidFill>
            <a:srgbClr val="90C73E"/>
          </a:solidFill>
          <a:ln>
            <a:noFill/>
          </a:ln>
          <a:effectLst>
            <a:outerShdw blurRad="50800" algn="ctr" rotWithShape="0">
              <a:srgbClr val="76EA36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1" name="Freeform 28"/>
          <p:cNvSpPr>
            <a:spLocks/>
          </p:cNvSpPr>
          <p:nvPr/>
        </p:nvSpPr>
        <p:spPr bwMode="auto">
          <a:xfrm>
            <a:off x="6068280" y="472590"/>
            <a:ext cx="628088" cy="744251"/>
          </a:xfrm>
          <a:custGeom>
            <a:avLst/>
            <a:gdLst>
              <a:gd name="T0" fmla="*/ 4 w 197"/>
              <a:gd name="T1" fmla="*/ 233 h 233"/>
              <a:gd name="T2" fmla="*/ 3 w 197"/>
              <a:gd name="T3" fmla="*/ 233 h 233"/>
              <a:gd name="T4" fmla="*/ 0 w 197"/>
              <a:gd name="T5" fmla="*/ 230 h 233"/>
              <a:gd name="T6" fmla="*/ 20 w 197"/>
              <a:gd name="T7" fmla="*/ 196 h 233"/>
              <a:gd name="T8" fmla="*/ 39 w 197"/>
              <a:gd name="T9" fmla="*/ 169 h 233"/>
              <a:gd name="T10" fmla="*/ 17 w 197"/>
              <a:gd name="T11" fmla="*/ 166 h 233"/>
              <a:gd name="T12" fmla="*/ 22 w 197"/>
              <a:gd name="T13" fmla="*/ 146 h 233"/>
              <a:gd name="T14" fmla="*/ 24 w 197"/>
              <a:gd name="T15" fmla="*/ 144 h 233"/>
              <a:gd name="T16" fmla="*/ 49 w 197"/>
              <a:gd name="T17" fmla="*/ 108 h 233"/>
              <a:gd name="T18" fmla="*/ 31 w 197"/>
              <a:gd name="T19" fmla="*/ 106 h 233"/>
              <a:gd name="T20" fmla="*/ 33 w 197"/>
              <a:gd name="T21" fmla="*/ 93 h 233"/>
              <a:gd name="T22" fmla="*/ 33 w 197"/>
              <a:gd name="T23" fmla="*/ 93 h 233"/>
              <a:gd name="T24" fmla="*/ 68 w 197"/>
              <a:gd name="T25" fmla="*/ 52 h 233"/>
              <a:gd name="T26" fmla="*/ 85 w 197"/>
              <a:gd name="T27" fmla="*/ 8 h 233"/>
              <a:gd name="T28" fmla="*/ 85 w 197"/>
              <a:gd name="T29" fmla="*/ 7 h 233"/>
              <a:gd name="T30" fmla="*/ 84 w 197"/>
              <a:gd name="T31" fmla="*/ 4 h 233"/>
              <a:gd name="T32" fmla="*/ 85 w 197"/>
              <a:gd name="T33" fmla="*/ 1 h 233"/>
              <a:gd name="T34" fmla="*/ 87 w 197"/>
              <a:gd name="T35" fmla="*/ 0 h 233"/>
              <a:gd name="T36" fmla="*/ 88 w 197"/>
              <a:gd name="T37" fmla="*/ 0 h 233"/>
              <a:gd name="T38" fmla="*/ 90 w 197"/>
              <a:gd name="T39" fmla="*/ 1 h 233"/>
              <a:gd name="T40" fmla="*/ 91 w 197"/>
              <a:gd name="T41" fmla="*/ 3 h 233"/>
              <a:gd name="T42" fmla="*/ 119 w 197"/>
              <a:gd name="T43" fmla="*/ 46 h 233"/>
              <a:gd name="T44" fmla="*/ 162 w 197"/>
              <a:gd name="T45" fmla="*/ 77 h 233"/>
              <a:gd name="T46" fmla="*/ 163 w 197"/>
              <a:gd name="T47" fmla="*/ 78 h 233"/>
              <a:gd name="T48" fmla="*/ 167 w 197"/>
              <a:gd name="T49" fmla="*/ 90 h 233"/>
              <a:gd name="T50" fmla="*/ 151 w 197"/>
              <a:gd name="T51" fmla="*/ 96 h 233"/>
              <a:gd name="T52" fmla="*/ 183 w 197"/>
              <a:gd name="T53" fmla="*/ 124 h 233"/>
              <a:gd name="T54" fmla="*/ 185 w 197"/>
              <a:gd name="T55" fmla="*/ 126 h 233"/>
              <a:gd name="T56" fmla="*/ 195 w 197"/>
              <a:gd name="T57" fmla="*/ 144 h 233"/>
              <a:gd name="T58" fmla="*/ 175 w 197"/>
              <a:gd name="T59" fmla="*/ 153 h 233"/>
              <a:gd name="T60" fmla="*/ 185 w 197"/>
              <a:gd name="T61" fmla="*/ 162 h 233"/>
              <a:gd name="T62" fmla="*/ 185 w 197"/>
              <a:gd name="T63" fmla="*/ 166 h 233"/>
              <a:gd name="T64" fmla="*/ 181 w 197"/>
              <a:gd name="T65" fmla="*/ 166 h 233"/>
              <a:gd name="T66" fmla="*/ 166 w 197"/>
              <a:gd name="T67" fmla="*/ 151 h 233"/>
              <a:gd name="T68" fmla="*/ 166 w 197"/>
              <a:gd name="T69" fmla="*/ 148 h 233"/>
              <a:gd name="T70" fmla="*/ 169 w 197"/>
              <a:gd name="T71" fmla="*/ 146 h 233"/>
              <a:gd name="T72" fmla="*/ 190 w 197"/>
              <a:gd name="T73" fmla="*/ 142 h 233"/>
              <a:gd name="T74" fmla="*/ 182 w 197"/>
              <a:gd name="T75" fmla="*/ 131 h 233"/>
              <a:gd name="T76" fmla="*/ 180 w 197"/>
              <a:gd name="T77" fmla="*/ 129 h 233"/>
              <a:gd name="T78" fmla="*/ 143 w 197"/>
              <a:gd name="T79" fmla="*/ 95 h 233"/>
              <a:gd name="T80" fmla="*/ 142 w 197"/>
              <a:gd name="T81" fmla="*/ 92 h 233"/>
              <a:gd name="T82" fmla="*/ 145 w 197"/>
              <a:gd name="T83" fmla="*/ 90 h 233"/>
              <a:gd name="T84" fmla="*/ 162 w 197"/>
              <a:gd name="T85" fmla="*/ 87 h 233"/>
              <a:gd name="T86" fmla="*/ 159 w 197"/>
              <a:gd name="T87" fmla="*/ 82 h 233"/>
              <a:gd name="T88" fmla="*/ 115 w 197"/>
              <a:gd name="T89" fmla="*/ 50 h 233"/>
              <a:gd name="T90" fmla="*/ 90 w 197"/>
              <a:gd name="T91" fmla="*/ 22 h 233"/>
              <a:gd name="T92" fmla="*/ 72 w 197"/>
              <a:gd name="T93" fmla="*/ 56 h 233"/>
              <a:gd name="T94" fmla="*/ 37 w 197"/>
              <a:gd name="T95" fmla="*/ 97 h 233"/>
              <a:gd name="T96" fmla="*/ 36 w 197"/>
              <a:gd name="T97" fmla="*/ 103 h 233"/>
              <a:gd name="T98" fmla="*/ 53 w 197"/>
              <a:gd name="T99" fmla="*/ 101 h 233"/>
              <a:gd name="T100" fmla="*/ 56 w 197"/>
              <a:gd name="T101" fmla="*/ 102 h 233"/>
              <a:gd name="T102" fmla="*/ 56 w 197"/>
              <a:gd name="T103" fmla="*/ 105 h 233"/>
              <a:gd name="T104" fmla="*/ 28 w 197"/>
              <a:gd name="T105" fmla="*/ 148 h 233"/>
              <a:gd name="T106" fmla="*/ 26 w 197"/>
              <a:gd name="T107" fmla="*/ 150 h 233"/>
              <a:gd name="T108" fmla="*/ 22 w 197"/>
              <a:gd name="T109" fmla="*/ 163 h 233"/>
              <a:gd name="T110" fmla="*/ 43 w 197"/>
              <a:gd name="T111" fmla="*/ 162 h 233"/>
              <a:gd name="T112" fmla="*/ 46 w 197"/>
              <a:gd name="T113" fmla="*/ 163 h 233"/>
              <a:gd name="T114" fmla="*/ 47 w 197"/>
              <a:gd name="T115" fmla="*/ 166 h 233"/>
              <a:gd name="T116" fmla="*/ 25 w 197"/>
              <a:gd name="T117" fmla="*/ 200 h 233"/>
              <a:gd name="T118" fmla="*/ 6 w 197"/>
              <a:gd name="T119" fmla="*/ 231 h 233"/>
              <a:gd name="T120" fmla="*/ 4 w 197"/>
              <a:gd name="T121" fmla="*/ 233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97" h="233">
                <a:moveTo>
                  <a:pt x="4" y="233"/>
                </a:moveTo>
                <a:cubicBezTo>
                  <a:pt x="3" y="233"/>
                  <a:pt x="3" y="233"/>
                  <a:pt x="3" y="233"/>
                </a:cubicBezTo>
                <a:cubicBezTo>
                  <a:pt x="1" y="233"/>
                  <a:pt x="0" y="232"/>
                  <a:pt x="0" y="230"/>
                </a:cubicBezTo>
                <a:cubicBezTo>
                  <a:pt x="1" y="220"/>
                  <a:pt x="10" y="209"/>
                  <a:pt x="20" y="196"/>
                </a:cubicBezTo>
                <a:cubicBezTo>
                  <a:pt x="27" y="187"/>
                  <a:pt x="34" y="178"/>
                  <a:pt x="39" y="169"/>
                </a:cubicBezTo>
                <a:cubicBezTo>
                  <a:pt x="28" y="172"/>
                  <a:pt x="21" y="171"/>
                  <a:pt x="17" y="166"/>
                </a:cubicBezTo>
                <a:cubicBezTo>
                  <a:pt x="13" y="160"/>
                  <a:pt x="18" y="150"/>
                  <a:pt x="22" y="146"/>
                </a:cubicBezTo>
                <a:cubicBezTo>
                  <a:pt x="23" y="145"/>
                  <a:pt x="24" y="145"/>
                  <a:pt x="24" y="144"/>
                </a:cubicBezTo>
                <a:cubicBezTo>
                  <a:pt x="31" y="137"/>
                  <a:pt x="39" y="129"/>
                  <a:pt x="49" y="108"/>
                </a:cubicBezTo>
                <a:cubicBezTo>
                  <a:pt x="39" y="111"/>
                  <a:pt x="34" y="110"/>
                  <a:pt x="31" y="106"/>
                </a:cubicBezTo>
                <a:cubicBezTo>
                  <a:pt x="28" y="101"/>
                  <a:pt x="32" y="94"/>
                  <a:pt x="33" y="93"/>
                </a:cubicBezTo>
                <a:cubicBezTo>
                  <a:pt x="33" y="93"/>
                  <a:pt x="33" y="93"/>
                  <a:pt x="33" y="93"/>
                </a:cubicBezTo>
                <a:cubicBezTo>
                  <a:pt x="33" y="93"/>
                  <a:pt x="43" y="83"/>
                  <a:pt x="68" y="52"/>
                </a:cubicBezTo>
                <a:cubicBezTo>
                  <a:pt x="85" y="31"/>
                  <a:pt x="86" y="15"/>
                  <a:pt x="85" y="8"/>
                </a:cubicBezTo>
                <a:cubicBezTo>
                  <a:pt x="85" y="8"/>
                  <a:pt x="85" y="7"/>
                  <a:pt x="85" y="7"/>
                </a:cubicBezTo>
                <a:cubicBezTo>
                  <a:pt x="85" y="5"/>
                  <a:pt x="85" y="4"/>
                  <a:pt x="84" y="4"/>
                </a:cubicBezTo>
                <a:cubicBezTo>
                  <a:pt x="84" y="3"/>
                  <a:pt x="84" y="2"/>
                  <a:pt x="85" y="1"/>
                </a:cubicBezTo>
                <a:cubicBezTo>
                  <a:pt x="85" y="1"/>
                  <a:pt x="86" y="0"/>
                  <a:pt x="87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0"/>
                  <a:pt x="89" y="0"/>
                  <a:pt x="90" y="1"/>
                </a:cubicBezTo>
                <a:cubicBezTo>
                  <a:pt x="91" y="1"/>
                  <a:pt x="91" y="2"/>
                  <a:pt x="91" y="3"/>
                </a:cubicBezTo>
                <a:cubicBezTo>
                  <a:pt x="91" y="3"/>
                  <a:pt x="89" y="23"/>
                  <a:pt x="119" y="46"/>
                </a:cubicBezTo>
                <a:cubicBezTo>
                  <a:pt x="150" y="70"/>
                  <a:pt x="162" y="77"/>
                  <a:pt x="162" y="77"/>
                </a:cubicBezTo>
                <a:cubicBezTo>
                  <a:pt x="162" y="77"/>
                  <a:pt x="163" y="77"/>
                  <a:pt x="163" y="78"/>
                </a:cubicBezTo>
                <a:cubicBezTo>
                  <a:pt x="163" y="78"/>
                  <a:pt x="170" y="84"/>
                  <a:pt x="167" y="90"/>
                </a:cubicBezTo>
                <a:cubicBezTo>
                  <a:pt x="166" y="94"/>
                  <a:pt x="160" y="96"/>
                  <a:pt x="151" y="96"/>
                </a:cubicBezTo>
                <a:cubicBezTo>
                  <a:pt x="166" y="114"/>
                  <a:pt x="175" y="119"/>
                  <a:pt x="183" y="124"/>
                </a:cubicBezTo>
                <a:cubicBezTo>
                  <a:pt x="184" y="125"/>
                  <a:pt x="185" y="125"/>
                  <a:pt x="185" y="126"/>
                </a:cubicBezTo>
                <a:cubicBezTo>
                  <a:pt x="191" y="129"/>
                  <a:pt x="197" y="137"/>
                  <a:pt x="195" y="144"/>
                </a:cubicBezTo>
                <a:cubicBezTo>
                  <a:pt x="193" y="150"/>
                  <a:pt x="187" y="153"/>
                  <a:pt x="175" y="153"/>
                </a:cubicBezTo>
                <a:cubicBezTo>
                  <a:pt x="178" y="156"/>
                  <a:pt x="181" y="159"/>
                  <a:pt x="185" y="162"/>
                </a:cubicBezTo>
                <a:cubicBezTo>
                  <a:pt x="186" y="163"/>
                  <a:pt x="186" y="165"/>
                  <a:pt x="185" y="166"/>
                </a:cubicBezTo>
                <a:cubicBezTo>
                  <a:pt x="184" y="167"/>
                  <a:pt x="182" y="167"/>
                  <a:pt x="181" y="166"/>
                </a:cubicBezTo>
                <a:cubicBezTo>
                  <a:pt x="175" y="161"/>
                  <a:pt x="170" y="156"/>
                  <a:pt x="166" y="151"/>
                </a:cubicBezTo>
                <a:cubicBezTo>
                  <a:pt x="166" y="150"/>
                  <a:pt x="166" y="149"/>
                  <a:pt x="166" y="148"/>
                </a:cubicBezTo>
                <a:cubicBezTo>
                  <a:pt x="167" y="147"/>
                  <a:pt x="168" y="146"/>
                  <a:pt x="169" y="146"/>
                </a:cubicBezTo>
                <a:cubicBezTo>
                  <a:pt x="186" y="148"/>
                  <a:pt x="189" y="144"/>
                  <a:pt x="190" y="142"/>
                </a:cubicBezTo>
                <a:cubicBezTo>
                  <a:pt x="191" y="139"/>
                  <a:pt x="187" y="133"/>
                  <a:pt x="182" y="131"/>
                </a:cubicBezTo>
                <a:cubicBezTo>
                  <a:pt x="182" y="130"/>
                  <a:pt x="181" y="130"/>
                  <a:pt x="180" y="129"/>
                </a:cubicBezTo>
                <a:cubicBezTo>
                  <a:pt x="171" y="124"/>
                  <a:pt x="160" y="117"/>
                  <a:pt x="143" y="95"/>
                </a:cubicBezTo>
                <a:cubicBezTo>
                  <a:pt x="142" y="94"/>
                  <a:pt x="142" y="93"/>
                  <a:pt x="142" y="92"/>
                </a:cubicBezTo>
                <a:cubicBezTo>
                  <a:pt x="143" y="91"/>
                  <a:pt x="144" y="90"/>
                  <a:pt x="145" y="90"/>
                </a:cubicBezTo>
                <a:cubicBezTo>
                  <a:pt x="160" y="91"/>
                  <a:pt x="162" y="88"/>
                  <a:pt x="162" y="87"/>
                </a:cubicBezTo>
                <a:cubicBezTo>
                  <a:pt x="162" y="86"/>
                  <a:pt x="161" y="83"/>
                  <a:pt x="159" y="82"/>
                </a:cubicBezTo>
                <a:cubicBezTo>
                  <a:pt x="157" y="81"/>
                  <a:pt x="145" y="73"/>
                  <a:pt x="115" y="50"/>
                </a:cubicBezTo>
                <a:cubicBezTo>
                  <a:pt x="102" y="40"/>
                  <a:pt x="94" y="30"/>
                  <a:pt x="90" y="22"/>
                </a:cubicBezTo>
                <a:cubicBezTo>
                  <a:pt x="88" y="31"/>
                  <a:pt x="83" y="42"/>
                  <a:pt x="72" y="56"/>
                </a:cubicBezTo>
                <a:cubicBezTo>
                  <a:pt x="49" y="84"/>
                  <a:pt x="39" y="95"/>
                  <a:pt x="37" y="97"/>
                </a:cubicBezTo>
                <a:cubicBezTo>
                  <a:pt x="36" y="99"/>
                  <a:pt x="35" y="102"/>
                  <a:pt x="36" y="103"/>
                </a:cubicBezTo>
                <a:cubicBezTo>
                  <a:pt x="36" y="103"/>
                  <a:pt x="38" y="106"/>
                  <a:pt x="53" y="101"/>
                </a:cubicBezTo>
                <a:cubicBezTo>
                  <a:pt x="54" y="101"/>
                  <a:pt x="55" y="101"/>
                  <a:pt x="56" y="102"/>
                </a:cubicBezTo>
                <a:cubicBezTo>
                  <a:pt x="57" y="103"/>
                  <a:pt x="57" y="104"/>
                  <a:pt x="56" y="105"/>
                </a:cubicBezTo>
                <a:cubicBezTo>
                  <a:pt x="45" y="131"/>
                  <a:pt x="36" y="141"/>
                  <a:pt x="28" y="148"/>
                </a:cubicBezTo>
                <a:cubicBezTo>
                  <a:pt x="28" y="149"/>
                  <a:pt x="27" y="149"/>
                  <a:pt x="26" y="150"/>
                </a:cubicBezTo>
                <a:cubicBezTo>
                  <a:pt x="23" y="154"/>
                  <a:pt x="20" y="160"/>
                  <a:pt x="22" y="163"/>
                </a:cubicBezTo>
                <a:cubicBezTo>
                  <a:pt x="23" y="164"/>
                  <a:pt x="27" y="168"/>
                  <a:pt x="43" y="162"/>
                </a:cubicBezTo>
                <a:cubicBezTo>
                  <a:pt x="44" y="162"/>
                  <a:pt x="46" y="162"/>
                  <a:pt x="46" y="163"/>
                </a:cubicBezTo>
                <a:cubicBezTo>
                  <a:pt x="47" y="164"/>
                  <a:pt x="47" y="165"/>
                  <a:pt x="47" y="166"/>
                </a:cubicBezTo>
                <a:cubicBezTo>
                  <a:pt x="42" y="178"/>
                  <a:pt x="33" y="189"/>
                  <a:pt x="25" y="200"/>
                </a:cubicBezTo>
                <a:cubicBezTo>
                  <a:pt x="15" y="212"/>
                  <a:pt x="7" y="223"/>
                  <a:pt x="6" y="231"/>
                </a:cubicBezTo>
                <a:cubicBezTo>
                  <a:pt x="6" y="232"/>
                  <a:pt x="5" y="233"/>
                  <a:pt x="4" y="233"/>
                </a:cubicBezTo>
                <a:close/>
              </a:path>
            </a:pathLst>
          </a:custGeom>
          <a:solidFill>
            <a:srgbClr val="90C73E"/>
          </a:solidFill>
          <a:ln>
            <a:noFill/>
          </a:ln>
          <a:effectLst>
            <a:outerShdw blurRad="50800" algn="ctr" rotWithShape="0">
              <a:srgbClr val="76EA36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2" name="Freeform 29"/>
          <p:cNvSpPr>
            <a:spLocks/>
          </p:cNvSpPr>
          <p:nvPr/>
        </p:nvSpPr>
        <p:spPr bwMode="auto">
          <a:xfrm>
            <a:off x="5513130" y="1563978"/>
            <a:ext cx="717237" cy="698327"/>
          </a:xfrm>
          <a:custGeom>
            <a:avLst/>
            <a:gdLst>
              <a:gd name="T0" fmla="*/ 196 w 225"/>
              <a:gd name="T1" fmla="*/ 18 h 219"/>
              <a:gd name="T2" fmla="*/ 187 w 225"/>
              <a:gd name="T3" fmla="*/ 17 h 219"/>
              <a:gd name="T4" fmla="*/ 133 w 225"/>
              <a:gd name="T5" fmla="*/ 196 h 219"/>
              <a:gd name="T6" fmla="*/ 105 w 225"/>
              <a:gd name="T7" fmla="*/ 193 h 219"/>
              <a:gd name="T8" fmla="*/ 87 w 225"/>
              <a:gd name="T9" fmla="*/ 30 h 219"/>
              <a:gd name="T10" fmla="*/ 78 w 225"/>
              <a:gd name="T11" fmla="*/ 30 h 219"/>
              <a:gd name="T12" fmla="*/ 23 w 225"/>
              <a:gd name="T13" fmla="*/ 208 h 219"/>
              <a:gd name="T14" fmla="*/ 8 w 225"/>
              <a:gd name="T15" fmla="*/ 218 h 219"/>
              <a:gd name="T16" fmla="*/ 5 w 225"/>
              <a:gd name="T17" fmla="*/ 217 h 219"/>
              <a:gd name="T18" fmla="*/ 5 w 225"/>
              <a:gd name="T19" fmla="*/ 208 h 219"/>
              <a:gd name="T20" fmla="*/ 10 w 225"/>
              <a:gd name="T21" fmla="*/ 209 h 219"/>
              <a:gd name="T22" fmla="*/ 13 w 225"/>
              <a:gd name="T23" fmla="*/ 206 h 219"/>
              <a:gd name="T24" fmla="*/ 68 w 225"/>
              <a:gd name="T25" fmla="*/ 27 h 219"/>
              <a:gd name="T26" fmla="*/ 96 w 225"/>
              <a:gd name="T27" fmla="*/ 29 h 219"/>
              <a:gd name="T28" fmla="*/ 114 w 225"/>
              <a:gd name="T29" fmla="*/ 192 h 219"/>
              <a:gd name="T30" fmla="*/ 124 w 225"/>
              <a:gd name="T31" fmla="*/ 193 h 219"/>
              <a:gd name="T32" fmla="*/ 177 w 225"/>
              <a:gd name="T33" fmla="*/ 15 h 219"/>
              <a:gd name="T34" fmla="*/ 205 w 225"/>
              <a:gd name="T35" fmla="*/ 17 h 219"/>
              <a:gd name="T36" fmla="*/ 224 w 225"/>
              <a:gd name="T37" fmla="*/ 190 h 219"/>
              <a:gd name="T38" fmla="*/ 215 w 225"/>
              <a:gd name="T39" fmla="*/ 191 h 219"/>
              <a:gd name="T40" fmla="*/ 196 w 225"/>
              <a:gd name="T41" fmla="*/ 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5" h="219">
                <a:moveTo>
                  <a:pt x="196" y="18"/>
                </a:moveTo>
                <a:cubicBezTo>
                  <a:pt x="195" y="13"/>
                  <a:pt x="188" y="13"/>
                  <a:pt x="187" y="17"/>
                </a:cubicBezTo>
                <a:cubicBezTo>
                  <a:pt x="133" y="196"/>
                  <a:pt x="133" y="196"/>
                  <a:pt x="133" y="196"/>
                </a:cubicBezTo>
                <a:cubicBezTo>
                  <a:pt x="128" y="211"/>
                  <a:pt x="107" y="209"/>
                  <a:pt x="105" y="193"/>
                </a:cubicBezTo>
                <a:cubicBezTo>
                  <a:pt x="87" y="30"/>
                  <a:pt x="87" y="30"/>
                  <a:pt x="87" y="30"/>
                </a:cubicBezTo>
                <a:cubicBezTo>
                  <a:pt x="86" y="25"/>
                  <a:pt x="79" y="25"/>
                  <a:pt x="78" y="30"/>
                </a:cubicBezTo>
                <a:cubicBezTo>
                  <a:pt x="23" y="208"/>
                  <a:pt x="23" y="208"/>
                  <a:pt x="23" y="208"/>
                </a:cubicBezTo>
                <a:cubicBezTo>
                  <a:pt x="20" y="216"/>
                  <a:pt x="13" y="219"/>
                  <a:pt x="8" y="218"/>
                </a:cubicBezTo>
                <a:cubicBezTo>
                  <a:pt x="7" y="218"/>
                  <a:pt x="5" y="218"/>
                  <a:pt x="5" y="217"/>
                </a:cubicBezTo>
                <a:cubicBezTo>
                  <a:pt x="0" y="215"/>
                  <a:pt x="1" y="210"/>
                  <a:pt x="5" y="208"/>
                </a:cubicBezTo>
                <a:cubicBezTo>
                  <a:pt x="7" y="208"/>
                  <a:pt x="9" y="208"/>
                  <a:pt x="10" y="209"/>
                </a:cubicBezTo>
                <a:cubicBezTo>
                  <a:pt x="12" y="208"/>
                  <a:pt x="13" y="207"/>
                  <a:pt x="13" y="206"/>
                </a:cubicBezTo>
                <a:cubicBezTo>
                  <a:pt x="68" y="27"/>
                  <a:pt x="68" y="27"/>
                  <a:pt x="68" y="27"/>
                </a:cubicBezTo>
                <a:cubicBezTo>
                  <a:pt x="73" y="12"/>
                  <a:pt x="95" y="14"/>
                  <a:pt x="96" y="29"/>
                </a:cubicBezTo>
                <a:cubicBezTo>
                  <a:pt x="114" y="192"/>
                  <a:pt x="114" y="192"/>
                  <a:pt x="114" y="192"/>
                </a:cubicBezTo>
                <a:cubicBezTo>
                  <a:pt x="115" y="197"/>
                  <a:pt x="122" y="198"/>
                  <a:pt x="124" y="193"/>
                </a:cubicBezTo>
                <a:cubicBezTo>
                  <a:pt x="177" y="15"/>
                  <a:pt x="177" y="15"/>
                  <a:pt x="177" y="15"/>
                </a:cubicBezTo>
                <a:cubicBezTo>
                  <a:pt x="182" y="0"/>
                  <a:pt x="204" y="2"/>
                  <a:pt x="205" y="17"/>
                </a:cubicBezTo>
                <a:cubicBezTo>
                  <a:pt x="224" y="190"/>
                  <a:pt x="224" y="190"/>
                  <a:pt x="224" y="190"/>
                </a:cubicBezTo>
                <a:cubicBezTo>
                  <a:pt x="225" y="196"/>
                  <a:pt x="216" y="197"/>
                  <a:pt x="215" y="191"/>
                </a:cubicBezTo>
                <a:lnTo>
                  <a:pt x="196" y="18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3" name="Freeform 30"/>
          <p:cNvSpPr>
            <a:spLocks noEditPoints="1"/>
          </p:cNvSpPr>
          <p:nvPr/>
        </p:nvSpPr>
        <p:spPr bwMode="auto">
          <a:xfrm>
            <a:off x="6304657" y="1522106"/>
            <a:ext cx="384957" cy="644297"/>
          </a:xfrm>
          <a:custGeom>
            <a:avLst/>
            <a:gdLst>
              <a:gd name="T0" fmla="*/ 102 w 121"/>
              <a:gd name="T1" fmla="*/ 5 h 202"/>
              <a:gd name="T2" fmla="*/ 98 w 121"/>
              <a:gd name="T3" fmla="*/ 10 h 202"/>
              <a:gd name="T4" fmla="*/ 15 w 121"/>
              <a:gd name="T5" fmla="*/ 19 h 202"/>
              <a:gd name="T6" fmla="*/ 11 w 121"/>
              <a:gd name="T7" fmla="*/ 24 h 202"/>
              <a:gd name="T8" fmla="*/ 29 w 121"/>
              <a:gd name="T9" fmla="*/ 189 h 202"/>
              <a:gd name="T10" fmla="*/ 34 w 121"/>
              <a:gd name="T11" fmla="*/ 189 h 202"/>
              <a:gd name="T12" fmla="*/ 25 w 121"/>
              <a:gd name="T13" fmla="*/ 112 h 202"/>
              <a:gd name="T14" fmla="*/ 37 w 121"/>
              <a:gd name="T15" fmla="*/ 97 h 202"/>
              <a:gd name="T16" fmla="*/ 73 w 121"/>
              <a:gd name="T17" fmla="*/ 93 h 202"/>
              <a:gd name="T18" fmla="*/ 78 w 121"/>
              <a:gd name="T19" fmla="*/ 97 h 202"/>
              <a:gd name="T20" fmla="*/ 74 w 121"/>
              <a:gd name="T21" fmla="*/ 102 h 202"/>
              <a:gd name="T22" fmla="*/ 38 w 121"/>
              <a:gd name="T23" fmla="*/ 106 h 202"/>
              <a:gd name="T24" fmla="*/ 35 w 121"/>
              <a:gd name="T25" fmla="*/ 110 h 202"/>
              <a:gd name="T26" fmla="*/ 43 w 121"/>
              <a:gd name="T27" fmla="*/ 188 h 202"/>
              <a:gd name="T28" fmla="*/ 33 w 121"/>
              <a:gd name="T29" fmla="*/ 201 h 202"/>
              <a:gd name="T30" fmla="*/ 19 w 121"/>
              <a:gd name="T31" fmla="*/ 190 h 202"/>
              <a:gd name="T32" fmla="*/ 1 w 121"/>
              <a:gd name="T33" fmla="*/ 25 h 202"/>
              <a:gd name="T34" fmla="*/ 14 w 121"/>
              <a:gd name="T35" fmla="*/ 9 h 202"/>
              <a:gd name="T36" fmla="*/ 97 w 121"/>
              <a:gd name="T37" fmla="*/ 0 h 202"/>
              <a:gd name="T38" fmla="*/ 102 w 121"/>
              <a:gd name="T39" fmla="*/ 5 h 202"/>
              <a:gd name="T40" fmla="*/ 108 w 121"/>
              <a:gd name="T41" fmla="*/ 193 h 202"/>
              <a:gd name="T42" fmla="*/ 121 w 121"/>
              <a:gd name="T43" fmla="*/ 180 h 202"/>
              <a:gd name="T44" fmla="*/ 116 w 121"/>
              <a:gd name="T45" fmla="*/ 175 h 202"/>
              <a:gd name="T46" fmla="*/ 111 w 121"/>
              <a:gd name="T47" fmla="*/ 180 h 202"/>
              <a:gd name="T48" fmla="*/ 106 w 121"/>
              <a:gd name="T49" fmla="*/ 183 h 202"/>
              <a:gd name="T50" fmla="*/ 54 w 121"/>
              <a:gd name="T51" fmla="*/ 189 h 202"/>
              <a:gd name="T52" fmla="*/ 50 w 121"/>
              <a:gd name="T53" fmla="*/ 195 h 202"/>
              <a:gd name="T54" fmla="*/ 55 w 121"/>
              <a:gd name="T55" fmla="*/ 199 h 202"/>
              <a:gd name="T56" fmla="*/ 108 w 121"/>
              <a:gd name="T57" fmla="*/ 193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1" h="202">
                <a:moveTo>
                  <a:pt x="102" y="5"/>
                </a:moveTo>
                <a:cubicBezTo>
                  <a:pt x="103" y="7"/>
                  <a:pt x="101" y="10"/>
                  <a:pt x="98" y="10"/>
                </a:cubicBezTo>
                <a:cubicBezTo>
                  <a:pt x="15" y="19"/>
                  <a:pt x="15" y="19"/>
                  <a:pt x="15" y="19"/>
                </a:cubicBezTo>
                <a:cubicBezTo>
                  <a:pt x="12" y="19"/>
                  <a:pt x="10" y="21"/>
                  <a:pt x="11" y="24"/>
                </a:cubicBezTo>
                <a:cubicBezTo>
                  <a:pt x="29" y="189"/>
                  <a:pt x="29" y="189"/>
                  <a:pt x="29" y="189"/>
                </a:cubicBezTo>
                <a:cubicBezTo>
                  <a:pt x="29" y="193"/>
                  <a:pt x="34" y="192"/>
                  <a:pt x="34" y="189"/>
                </a:cubicBezTo>
                <a:cubicBezTo>
                  <a:pt x="25" y="112"/>
                  <a:pt x="25" y="112"/>
                  <a:pt x="25" y="112"/>
                </a:cubicBezTo>
                <a:cubicBezTo>
                  <a:pt x="24" y="103"/>
                  <a:pt x="27" y="98"/>
                  <a:pt x="37" y="97"/>
                </a:cubicBezTo>
                <a:cubicBezTo>
                  <a:pt x="73" y="93"/>
                  <a:pt x="73" y="93"/>
                  <a:pt x="73" y="93"/>
                </a:cubicBezTo>
                <a:cubicBezTo>
                  <a:pt x="76" y="92"/>
                  <a:pt x="78" y="94"/>
                  <a:pt x="78" y="97"/>
                </a:cubicBezTo>
                <a:cubicBezTo>
                  <a:pt x="79" y="100"/>
                  <a:pt x="77" y="102"/>
                  <a:pt x="74" y="102"/>
                </a:cubicBezTo>
                <a:cubicBezTo>
                  <a:pt x="38" y="106"/>
                  <a:pt x="38" y="106"/>
                  <a:pt x="38" y="106"/>
                </a:cubicBezTo>
                <a:cubicBezTo>
                  <a:pt x="35" y="107"/>
                  <a:pt x="35" y="108"/>
                  <a:pt x="35" y="110"/>
                </a:cubicBezTo>
                <a:cubicBezTo>
                  <a:pt x="43" y="188"/>
                  <a:pt x="43" y="188"/>
                  <a:pt x="43" y="188"/>
                </a:cubicBezTo>
                <a:cubicBezTo>
                  <a:pt x="44" y="195"/>
                  <a:pt x="40" y="201"/>
                  <a:pt x="33" y="201"/>
                </a:cubicBezTo>
                <a:cubicBezTo>
                  <a:pt x="26" y="202"/>
                  <a:pt x="20" y="197"/>
                  <a:pt x="19" y="190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17"/>
                  <a:pt x="6" y="10"/>
                  <a:pt x="14" y="9"/>
                </a:cubicBezTo>
                <a:cubicBezTo>
                  <a:pt x="97" y="0"/>
                  <a:pt x="97" y="0"/>
                  <a:pt x="97" y="0"/>
                </a:cubicBezTo>
                <a:cubicBezTo>
                  <a:pt x="100" y="0"/>
                  <a:pt x="102" y="2"/>
                  <a:pt x="102" y="5"/>
                </a:cubicBezTo>
                <a:close/>
                <a:moveTo>
                  <a:pt x="108" y="193"/>
                </a:moveTo>
                <a:cubicBezTo>
                  <a:pt x="115" y="192"/>
                  <a:pt x="121" y="189"/>
                  <a:pt x="121" y="180"/>
                </a:cubicBezTo>
                <a:cubicBezTo>
                  <a:pt x="121" y="177"/>
                  <a:pt x="119" y="175"/>
                  <a:pt x="116" y="175"/>
                </a:cubicBezTo>
                <a:cubicBezTo>
                  <a:pt x="114" y="175"/>
                  <a:pt x="111" y="177"/>
                  <a:pt x="111" y="180"/>
                </a:cubicBezTo>
                <a:cubicBezTo>
                  <a:pt x="111" y="180"/>
                  <a:pt x="111" y="183"/>
                  <a:pt x="106" y="183"/>
                </a:cubicBezTo>
                <a:cubicBezTo>
                  <a:pt x="54" y="189"/>
                  <a:pt x="54" y="189"/>
                  <a:pt x="54" y="189"/>
                </a:cubicBezTo>
                <a:cubicBezTo>
                  <a:pt x="52" y="189"/>
                  <a:pt x="50" y="192"/>
                  <a:pt x="50" y="195"/>
                </a:cubicBezTo>
                <a:cubicBezTo>
                  <a:pt x="50" y="197"/>
                  <a:pt x="53" y="199"/>
                  <a:pt x="55" y="199"/>
                </a:cubicBezTo>
                <a:lnTo>
                  <a:pt x="108" y="193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4" name="Freeform 31"/>
          <p:cNvSpPr>
            <a:spLocks noEditPoints="1"/>
          </p:cNvSpPr>
          <p:nvPr/>
        </p:nvSpPr>
        <p:spPr bwMode="auto">
          <a:xfrm>
            <a:off x="6744994" y="1461323"/>
            <a:ext cx="480859" cy="657805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39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29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8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0" y="113"/>
                  <a:pt x="49" y="115"/>
                  <a:pt x="49" y="117"/>
                </a:cubicBezTo>
                <a:cubicBezTo>
                  <a:pt x="50" y="123"/>
                  <a:pt x="40" y="124"/>
                  <a:pt x="39" y="118"/>
                </a:cubicBezTo>
                <a:cubicBezTo>
                  <a:pt x="39" y="110"/>
                  <a:pt x="44" y="104"/>
                  <a:pt x="52" y="103"/>
                </a:cubicBezTo>
                <a:cubicBezTo>
                  <a:pt x="52" y="103"/>
                  <a:pt x="80" y="100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29" y="201"/>
                  <a:pt x="29" y="201"/>
                  <a:pt x="29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8" y="186"/>
                  <a:pt x="138" y="186"/>
                  <a:pt x="138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5" name="Freeform 32"/>
          <p:cNvSpPr>
            <a:spLocks noEditPoints="1"/>
          </p:cNvSpPr>
          <p:nvPr/>
        </p:nvSpPr>
        <p:spPr bwMode="auto">
          <a:xfrm>
            <a:off x="7265024" y="1404592"/>
            <a:ext cx="480859" cy="656454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40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30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9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1" y="112"/>
                  <a:pt x="49" y="115"/>
                  <a:pt x="49" y="117"/>
                </a:cubicBezTo>
                <a:cubicBezTo>
                  <a:pt x="50" y="123"/>
                  <a:pt x="40" y="124"/>
                  <a:pt x="40" y="118"/>
                </a:cubicBezTo>
                <a:cubicBezTo>
                  <a:pt x="39" y="110"/>
                  <a:pt x="44" y="103"/>
                  <a:pt x="52" y="103"/>
                </a:cubicBezTo>
                <a:cubicBezTo>
                  <a:pt x="52" y="103"/>
                  <a:pt x="81" y="99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6" name="Freeform 33"/>
          <p:cNvSpPr>
            <a:spLocks/>
          </p:cNvSpPr>
          <p:nvPr/>
        </p:nvSpPr>
        <p:spPr bwMode="auto">
          <a:xfrm>
            <a:off x="7775600" y="1346511"/>
            <a:ext cx="409271" cy="657805"/>
          </a:xfrm>
          <a:custGeom>
            <a:avLst/>
            <a:gdLst>
              <a:gd name="T0" fmla="*/ 35 w 128"/>
              <a:gd name="T1" fmla="*/ 199 h 206"/>
              <a:gd name="T2" fmla="*/ 66 w 128"/>
              <a:gd name="T3" fmla="*/ 111 h 206"/>
              <a:gd name="T4" fmla="*/ 10 w 128"/>
              <a:gd name="T5" fmla="*/ 34 h 206"/>
              <a:gd name="T6" fmla="*/ 30 w 128"/>
              <a:gd name="T7" fmla="*/ 19 h 206"/>
              <a:gd name="T8" fmla="*/ 77 w 128"/>
              <a:gd name="T9" fmla="*/ 84 h 206"/>
              <a:gd name="T10" fmla="*/ 106 w 128"/>
              <a:gd name="T11" fmla="*/ 11 h 206"/>
              <a:gd name="T12" fmla="*/ 124 w 128"/>
              <a:gd name="T13" fmla="*/ 11 h 206"/>
              <a:gd name="T14" fmla="*/ 117 w 128"/>
              <a:gd name="T15" fmla="*/ 13 h 206"/>
              <a:gd name="T16" fmla="*/ 115 w 128"/>
              <a:gd name="T17" fmla="*/ 15 h 206"/>
              <a:gd name="T18" fmla="*/ 83 w 128"/>
              <a:gd name="T19" fmla="*/ 96 h 206"/>
              <a:gd name="T20" fmla="*/ 74 w 128"/>
              <a:gd name="T21" fmla="*/ 97 h 206"/>
              <a:gd name="T22" fmla="*/ 22 w 128"/>
              <a:gd name="T23" fmla="*/ 25 h 206"/>
              <a:gd name="T24" fmla="*/ 18 w 128"/>
              <a:gd name="T25" fmla="*/ 28 h 206"/>
              <a:gd name="T26" fmla="*/ 75 w 128"/>
              <a:gd name="T27" fmla="*/ 107 h 206"/>
              <a:gd name="T28" fmla="*/ 76 w 128"/>
              <a:gd name="T29" fmla="*/ 111 h 206"/>
              <a:gd name="T30" fmla="*/ 45 w 128"/>
              <a:gd name="T31" fmla="*/ 203 h 206"/>
              <a:gd name="T32" fmla="*/ 39 w 128"/>
              <a:gd name="T33" fmla="*/ 205 h 206"/>
              <a:gd name="T34" fmla="*/ 35 w 128"/>
              <a:gd name="T35" fmla="*/ 199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8" h="206">
                <a:moveTo>
                  <a:pt x="35" y="199"/>
                </a:moveTo>
                <a:cubicBezTo>
                  <a:pt x="66" y="111"/>
                  <a:pt x="66" y="111"/>
                  <a:pt x="66" y="111"/>
                </a:cubicBezTo>
                <a:cubicBezTo>
                  <a:pt x="10" y="34"/>
                  <a:pt x="10" y="34"/>
                  <a:pt x="10" y="34"/>
                </a:cubicBezTo>
                <a:cubicBezTo>
                  <a:pt x="0" y="21"/>
                  <a:pt x="20" y="7"/>
                  <a:pt x="30" y="19"/>
                </a:cubicBezTo>
                <a:cubicBezTo>
                  <a:pt x="77" y="84"/>
                  <a:pt x="77" y="84"/>
                  <a:pt x="77" y="84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10" y="0"/>
                  <a:pt x="128" y="3"/>
                  <a:pt x="124" y="11"/>
                </a:cubicBezTo>
                <a:cubicBezTo>
                  <a:pt x="122" y="16"/>
                  <a:pt x="118" y="13"/>
                  <a:pt x="117" y="13"/>
                </a:cubicBezTo>
                <a:cubicBezTo>
                  <a:pt x="116" y="13"/>
                  <a:pt x="115" y="14"/>
                  <a:pt x="115" y="15"/>
                </a:cubicBezTo>
                <a:cubicBezTo>
                  <a:pt x="83" y="96"/>
                  <a:pt x="83" y="96"/>
                  <a:pt x="83" y="96"/>
                </a:cubicBezTo>
                <a:cubicBezTo>
                  <a:pt x="81" y="100"/>
                  <a:pt x="76" y="100"/>
                  <a:pt x="74" y="97"/>
                </a:cubicBezTo>
                <a:cubicBezTo>
                  <a:pt x="22" y="25"/>
                  <a:pt x="22" y="25"/>
                  <a:pt x="22" y="25"/>
                </a:cubicBezTo>
                <a:cubicBezTo>
                  <a:pt x="20" y="23"/>
                  <a:pt x="16" y="26"/>
                  <a:pt x="18" y="28"/>
                </a:cubicBezTo>
                <a:cubicBezTo>
                  <a:pt x="75" y="107"/>
                  <a:pt x="75" y="107"/>
                  <a:pt x="75" y="107"/>
                </a:cubicBezTo>
                <a:cubicBezTo>
                  <a:pt x="76" y="108"/>
                  <a:pt x="76" y="110"/>
                  <a:pt x="76" y="111"/>
                </a:cubicBezTo>
                <a:cubicBezTo>
                  <a:pt x="45" y="203"/>
                  <a:pt x="45" y="203"/>
                  <a:pt x="45" y="203"/>
                </a:cubicBezTo>
                <a:cubicBezTo>
                  <a:pt x="44" y="205"/>
                  <a:pt x="41" y="206"/>
                  <a:pt x="39" y="205"/>
                </a:cubicBezTo>
                <a:cubicBezTo>
                  <a:pt x="36" y="205"/>
                  <a:pt x="35" y="202"/>
                  <a:pt x="35" y="199"/>
                </a:cubicBez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7" name="Freeform 32"/>
          <p:cNvSpPr>
            <a:spLocks noEditPoints="1"/>
          </p:cNvSpPr>
          <p:nvPr/>
        </p:nvSpPr>
        <p:spPr bwMode="auto">
          <a:xfrm>
            <a:off x="7265024" y="1404592"/>
            <a:ext cx="480859" cy="656454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40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30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9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1" y="112"/>
                  <a:pt x="49" y="115"/>
                  <a:pt x="49" y="117"/>
                </a:cubicBezTo>
                <a:cubicBezTo>
                  <a:pt x="50" y="123"/>
                  <a:pt x="40" y="124"/>
                  <a:pt x="40" y="118"/>
                </a:cubicBezTo>
                <a:cubicBezTo>
                  <a:pt x="39" y="110"/>
                  <a:pt x="44" y="103"/>
                  <a:pt x="52" y="103"/>
                </a:cubicBezTo>
                <a:cubicBezTo>
                  <a:pt x="52" y="103"/>
                  <a:pt x="81" y="99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8" name="Freeform 32"/>
          <p:cNvSpPr>
            <a:spLocks noEditPoints="1"/>
          </p:cNvSpPr>
          <p:nvPr/>
        </p:nvSpPr>
        <p:spPr bwMode="auto">
          <a:xfrm>
            <a:off x="7265024" y="1404592"/>
            <a:ext cx="480859" cy="656454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40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30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9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1" y="112"/>
                  <a:pt x="49" y="115"/>
                  <a:pt x="49" y="117"/>
                </a:cubicBezTo>
                <a:cubicBezTo>
                  <a:pt x="50" y="123"/>
                  <a:pt x="40" y="124"/>
                  <a:pt x="40" y="118"/>
                </a:cubicBezTo>
                <a:cubicBezTo>
                  <a:pt x="39" y="110"/>
                  <a:pt x="44" y="103"/>
                  <a:pt x="52" y="103"/>
                </a:cubicBezTo>
                <a:cubicBezTo>
                  <a:pt x="52" y="103"/>
                  <a:pt x="81" y="99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9" name="Freeform 32"/>
          <p:cNvSpPr>
            <a:spLocks noEditPoints="1"/>
          </p:cNvSpPr>
          <p:nvPr/>
        </p:nvSpPr>
        <p:spPr bwMode="auto">
          <a:xfrm>
            <a:off x="7265024" y="1404592"/>
            <a:ext cx="480859" cy="656454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40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30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9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1" y="112"/>
                  <a:pt x="49" y="115"/>
                  <a:pt x="49" y="117"/>
                </a:cubicBezTo>
                <a:cubicBezTo>
                  <a:pt x="50" y="123"/>
                  <a:pt x="40" y="124"/>
                  <a:pt x="40" y="118"/>
                </a:cubicBezTo>
                <a:cubicBezTo>
                  <a:pt x="39" y="110"/>
                  <a:pt x="44" y="103"/>
                  <a:pt x="52" y="103"/>
                </a:cubicBezTo>
                <a:cubicBezTo>
                  <a:pt x="52" y="103"/>
                  <a:pt x="81" y="99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0" name="Freeform 27"/>
          <p:cNvSpPr>
            <a:spLocks/>
          </p:cNvSpPr>
          <p:nvPr/>
        </p:nvSpPr>
        <p:spPr bwMode="auto">
          <a:xfrm>
            <a:off x="6087190" y="1025038"/>
            <a:ext cx="711834" cy="293108"/>
          </a:xfrm>
          <a:custGeom>
            <a:avLst/>
            <a:gdLst>
              <a:gd name="T0" fmla="*/ 133 w 223"/>
              <a:gd name="T1" fmla="*/ 86 h 92"/>
              <a:gd name="T2" fmla="*/ 113 w 223"/>
              <a:gd name="T3" fmla="*/ 87 h 92"/>
              <a:gd name="T4" fmla="*/ 113 w 223"/>
              <a:gd name="T5" fmla="*/ 87 h 92"/>
              <a:gd name="T6" fmla="*/ 86 w 223"/>
              <a:gd name="T7" fmla="*/ 91 h 92"/>
              <a:gd name="T8" fmla="*/ 84 w 223"/>
              <a:gd name="T9" fmla="*/ 87 h 92"/>
              <a:gd name="T10" fmla="*/ 84 w 223"/>
              <a:gd name="T11" fmla="*/ 87 h 92"/>
              <a:gd name="T12" fmla="*/ 82 w 223"/>
              <a:gd name="T13" fmla="*/ 72 h 92"/>
              <a:gd name="T14" fmla="*/ 9 w 223"/>
              <a:gd name="T15" fmla="*/ 74 h 92"/>
              <a:gd name="T16" fmla="*/ 2 w 223"/>
              <a:gd name="T17" fmla="*/ 71 h 92"/>
              <a:gd name="T18" fmla="*/ 1 w 223"/>
              <a:gd name="T19" fmla="*/ 67 h 92"/>
              <a:gd name="T20" fmla="*/ 5 w 223"/>
              <a:gd name="T21" fmla="*/ 66 h 92"/>
              <a:gd name="T22" fmla="*/ 11 w 223"/>
              <a:gd name="T23" fmla="*/ 69 h 92"/>
              <a:gd name="T24" fmla="*/ 82 w 223"/>
              <a:gd name="T25" fmla="*/ 65 h 92"/>
              <a:gd name="T26" fmla="*/ 85 w 223"/>
              <a:gd name="T27" fmla="*/ 65 h 92"/>
              <a:gd name="T28" fmla="*/ 86 w 223"/>
              <a:gd name="T29" fmla="*/ 67 h 92"/>
              <a:gd name="T30" fmla="*/ 90 w 223"/>
              <a:gd name="T31" fmla="*/ 85 h 92"/>
              <a:gd name="T32" fmla="*/ 112 w 223"/>
              <a:gd name="T33" fmla="*/ 81 h 92"/>
              <a:gd name="T34" fmla="*/ 112 w 223"/>
              <a:gd name="T35" fmla="*/ 81 h 92"/>
              <a:gd name="T36" fmla="*/ 113 w 223"/>
              <a:gd name="T37" fmla="*/ 81 h 92"/>
              <a:gd name="T38" fmla="*/ 113 w 223"/>
              <a:gd name="T39" fmla="*/ 81 h 92"/>
              <a:gd name="T40" fmla="*/ 135 w 223"/>
              <a:gd name="T41" fmla="*/ 80 h 92"/>
              <a:gd name="T42" fmla="*/ 134 w 223"/>
              <a:gd name="T43" fmla="*/ 61 h 92"/>
              <a:gd name="T44" fmla="*/ 135 w 223"/>
              <a:gd name="T45" fmla="*/ 59 h 92"/>
              <a:gd name="T46" fmla="*/ 138 w 223"/>
              <a:gd name="T47" fmla="*/ 59 h 92"/>
              <a:gd name="T48" fmla="*/ 208 w 223"/>
              <a:gd name="T49" fmla="*/ 44 h 92"/>
              <a:gd name="T50" fmla="*/ 216 w 223"/>
              <a:gd name="T51" fmla="*/ 35 h 92"/>
              <a:gd name="T52" fmla="*/ 190 w 223"/>
              <a:gd name="T53" fmla="*/ 6 h 92"/>
              <a:gd name="T54" fmla="*/ 190 w 223"/>
              <a:gd name="T55" fmla="*/ 5 h 92"/>
              <a:gd name="T56" fmla="*/ 189 w 223"/>
              <a:gd name="T57" fmla="*/ 1 h 92"/>
              <a:gd name="T58" fmla="*/ 193 w 223"/>
              <a:gd name="T59" fmla="*/ 0 h 92"/>
              <a:gd name="T60" fmla="*/ 194 w 223"/>
              <a:gd name="T61" fmla="*/ 1 h 92"/>
              <a:gd name="T62" fmla="*/ 222 w 223"/>
              <a:gd name="T63" fmla="*/ 35 h 92"/>
              <a:gd name="T64" fmla="*/ 211 w 223"/>
              <a:gd name="T65" fmla="*/ 49 h 92"/>
              <a:gd name="T66" fmla="*/ 140 w 223"/>
              <a:gd name="T67" fmla="*/ 65 h 92"/>
              <a:gd name="T68" fmla="*/ 142 w 223"/>
              <a:gd name="T69" fmla="*/ 80 h 92"/>
              <a:gd name="T70" fmla="*/ 140 w 223"/>
              <a:gd name="T71" fmla="*/ 84 h 92"/>
              <a:gd name="T72" fmla="*/ 133 w 223"/>
              <a:gd name="T73" fmla="*/ 8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3" h="92">
                <a:moveTo>
                  <a:pt x="133" y="86"/>
                </a:moveTo>
                <a:cubicBezTo>
                  <a:pt x="129" y="86"/>
                  <a:pt x="122" y="87"/>
                  <a:pt x="113" y="87"/>
                </a:cubicBezTo>
                <a:cubicBezTo>
                  <a:pt x="113" y="87"/>
                  <a:pt x="113" y="87"/>
                  <a:pt x="113" y="87"/>
                </a:cubicBezTo>
                <a:cubicBezTo>
                  <a:pt x="98" y="90"/>
                  <a:pt x="88" y="92"/>
                  <a:pt x="86" y="91"/>
                </a:cubicBezTo>
                <a:cubicBezTo>
                  <a:pt x="84" y="90"/>
                  <a:pt x="84" y="89"/>
                  <a:pt x="84" y="87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5" y="83"/>
                  <a:pt x="82" y="72"/>
                </a:cubicBezTo>
                <a:cubicBezTo>
                  <a:pt x="65" y="79"/>
                  <a:pt x="43" y="85"/>
                  <a:pt x="9" y="74"/>
                </a:cubicBezTo>
                <a:cubicBezTo>
                  <a:pt x="6" y="73"/>
                  <a:pt x="4" y="72"/>
                  <a:pt x="2" y="71"/>
                </a:cubicBezTo>
                <a:cubicBezTo>
                  <a:pt x="0" y="70"/>
                  <a:pt x="0" y="69"/>
                  <a:pt x="1" y="67"/>
                </a:cubicBezTo>
                <a:cubicBezTo>
                  <a:pt x="2" y="66"/>
                  <a:pt x="3" y="65"/>
                  <a:pt x="5" y="66"/>
                </a:cubicBezTo>
                <a:cubicBezTo>
                  <a:pt x="6" y="67"/>
                  <a:pt x="8" y="68"/>
                  <a:pt x="11" y="69"/>
                </a:cubicBezTo>
                <a:cubicBezTo>
                  <a:pt x="45" y="79"/>
                  <a:pt x="66" y="73"/>
                  <a:pt x="82" y="65"/>
                </a:cubicBezTo>
                <a:cubicBezTo>
                  <a:pt x="83" y="65"/>
                  <a:pt x="84" y="65"/>
                  <a:pt x="85" y="65"/>
                </a:cubicBezTo>
                <a:cubicBezTo>
                  <a:pt x="86" y="66"/>
                  <a:pt x="86" y="66"/>
                  <a:pt x="86" y="67"/>
                </a:cubicBezTo>
                <a:cubicBezTo>
                  <a:pt x="89" y="76"/>
                  <a:pt x="90" y="82"/>
                  <a:pt x="90" y="85"/>
                </a:cubicBezTo>
                <a:cubicBezTo>
                  <a:pt x="93" y="85"/>
                  <a:pt x="99" y="84"/>
                  <a:pt x="112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3" y="81"/>
                  <a:pt x="113" y="81"/>
                  <a:pt x="113" y="81"/>
                </a:cubicBezTo>
                <a:cubicBezTo>
                  <a:pt x="113" y="81"/>
                  <a:pt x="113" y="81"/>
                  <a:pt x="113" y="81"/>
                </a:cubicBezTo>
                <a:cubicBezTo>
                  <a:pt x="126" y="81"/>
                  <a:pt x="132" y="80"/>
                  <a:pt x="135" y="80"/>
                </a:cubicBezTo>
                <a:cubicBezTo>
                  <a:pt x="135" y="76"/>
                  <a:pt x="134" y="71"/>
                  <a:pt x="134" y="61"/>
                </a:cubicBezTo>
                <a:cubicBezTo>
                  <a:pt x="134" y="60"/>
                  <a:pt x="135" y="60"/>
                  <a:pt x="135" y="59"/>
                </a:cubicBezTo>
                <a:cubicBezTo>
                  <a:pt x="136" y="59"/>
                  <a:pt x="137" y="58"/>
                  <a:pt x="138" y="59"/>
                </a:cubicBezTo>
                <a:cubicBezTo>
                  <a:pt x="155" y="62"/>
                  <a:pt x="177" y="63"/>
                  <a:pt x="208" y="44"/>
                </a:cubicBezTo>
                <a:cubicBezTo>
                  <a:pt x="213" y="41"/>
                  <a:pt x="216" y="38"/>
                  <a:pt x="216" y="35"/>
                </a:cubicBezTo>
                <a:cubicBezTo>
                  <a:pt x="217" y="27"/>
                  <a:pt x="204" y="16"/>
                  <a:pt x="190" y="6"/>
                </a:cubicBezTo>
                <a:cubicBezTo>
                  <a:pt x="190" y="5"/>
                  <a:pt x="190" y="5"/>
                  <a:pt x="190" y="5"/>
                </a:cubicBezTo>
                <a:cubicBezTo>
                  <a:pt x="188" y="4"/>
                  <a:pt x="188" y="2"/>
                  <a:pt x="189" y="1"/>
                </a:cubicBezTo>
                <a:cubicBezTo>
                  <a:pt x="190" y="0"/>
                  <a:pt x="192" y="0"/>
                  <a:pt x="193" y="0"/>
                </a:cubicBezTo>
                <a:cubicBezTo>
                  <a:pt x="194" y="1"/>
                  <a:pt x="194" y="1"/>
                  <a:pt x="194" y="1"/>
                </a:cubicBezTo>
                <a:cubicBezTo>
                  <a:pt x="209" y="13"/>
                  <a:pt x="223" y="24"/>
                  <a:pt x="222" y="35"/>
                </a:cubicBezTo>
                <a:cubicBezTo>
                  <a:pt x="222" y="40"/>
                  <a:pt x="218" y="45"/>
                  <a:pt x="211" y="49"/>
                </a:cubicBezTo>
                <a:cubicBezTo>
                  <a:pt x="181" y="68"/>
                  <a:pt x="158" y="68"/>
                  <a:pt x="140" y="65"/>
                </a:cubicBezTo>
                <a:cubicBezTo>
                  <a:pt x="140" y="76"/>
                  <a:pt x="142" y="80"/>
                  <a:pt x="142" y="80"/>
                </a:cubicBezTo>
                <a:cubicBezTo>
                  <a:pt x="142" y="82"/>
                  <a:pt x="142" y="83"/>
                  <a:pt x="140" y="84"/>
                </a:cubicBezTo>
                <a:cubicBezTo>
                  <a:pt x="139" y="85"/>
                  <a:pt x="137" y="85"/>
                  <a:pt x="133" y="86"/>
                </a:cubicBezTo>
                <a:close/>
              </a:path>
            </a:pathLst>
          </a:custGeom>
          <a:solidFill>
            <a:srgbClr val="90C73E"/>
          </a:solidFill>
          <a:ln>
            <a:noFill/>
          </a:ln>
          <a:effectLst>
            <a:outerShdw blurRad="50800" algn="ctr" rotWithShape="0">
              <a:srgbClr val="76EA36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36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000">
        <p:fade/>
      </p:transition>
    </mc:Choice>
    <mc:Fallback xmlns="">
      <p:transition spd="med" advTm="8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4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3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5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6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3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9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0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3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3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4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 p14:presetBounceEnd="3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7" dur="250" fill="hold"/>
                                            <p:tgtEl>
                                              <p:spTgt spid="20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8" dur="250" fill="hold"/>
                                            <p:tgtEl>
                                              <p:spTgt spid="20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 p14:presetBounceEnd="3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1" dur="25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2" dur="25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 p14:presetBounceEnd="3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5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6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 p14:presetBounceEnd="3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9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0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5E-6 -4.19753E-6 L 0.00035 0.00556 " pathEditMode="relative" rAng="0" ptsTypes="AA">
                                          <p:cBhvr>
                                            <p:cTn id="4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00" y="278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3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51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52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nodeType="withEffect" p14:presetBounceEnd="3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55" dur="25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56" dur="25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grpId="0" nodeType="withEffect" p14:presetBounceEnd="3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59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60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grpId="0" nodeType="withEffect" p14:presetBounceEnd="3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63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64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20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1" presetClass="exit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ntr" presetSubtype="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2" grpId="0" animBg="1"/>
          <p:bldP spid="93" grpId="0" animBg="1"/>
          <p:bldP spid="94" grpId="0" animBg="1"/>
          <p:bldP spid="18" grpId="0" animBg="1"/>
          <p:bldP spid="19" grpId="0" animBg="1"/>
          <p:bldP spid="47" grpId="0" animBg="1"/>
          <p:bldP spid="48" grpId="0" animBg="1"/>
          <p:bldP spid="140" grpId="0" animBg="1"/>
          <p:bldP spid="140" grpId="1" animBg="1"/>
          <p:bldP spid="141" grpId="0" animBg="1"/>
          <p:bldP spid="142" grpId="0" animBg="1"/>
          <p:bldP spid="143" grpId="0" animBg="1"/>
          <p:bldP spid="144" grpId="0" animBg="1"/>
          <p:bldP spid="145" grpId="0" animBg="1"/>
          <p:bldP spid="145" grpId="1" animBg="1"/>
          <p:bldP spid="146" grpId="0" animBg="1"/>
          <p:bldP spid="147" grpId="0" animBg="1"/>
          <p:bldP spid="147" grpId="1" animBg="1"/>
          <p:bldP spid="148" grpId="0" animBg="1"/>
          <p:bldP spid="148" grpId="1" animBg="1"/>
          <p:bldP spid="149" grpId="0" animBg="1"/>
          <p:bldP spid="15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50" fill="hold"/>
                                            <p:tgtEl>
                                              <p:spTgt spid="20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20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5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5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5E-6 -4.19753E-6 L 0.00035 0.00556 " pathEditMode="relative" rAng="0" ptsTypes="AA">
                                          <p:cBhvr>
                                            <p:cTn id="4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5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5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20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1" presetClass="exit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ntr" presetSubtype="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2" grpId="0" animBg="1"/>
          <p:bldP spid="93" grpId="0" animBg="1"/>
          <p:bldP spid="94" grpId="0" animBg="1"/>
          <p:bldP spid="18" grpId="0" animBg="1"/>
          <p:bldP spid="19" grpId="0" animBg="1"/>
          <p:bldP spid="47" grpId="0" animBg="1"/>
          <p:bldP spid="48" grpId="0" animBg="1"/>
          <p:bldP spid="140" grpId="0" animBg="1"/>
          <p:bldP spid="140" grpId="1" animBg="1"/>
          <p:bldP spid="141" grpId="0" animBg="1"/>
          <p:bldP spid="142" grpId="0" animBg="1"/>
          <p:bldP spid="143" grpId="0" animBg="1"/>
          <p:bldP spid="144" grpId="0" animBg="1"/>
          <p:bldP spid="145" grpId="0" animBg="1"/>
          <p:bldP spid="145" grpId="1" animBg="1"/>
          <p:bldP spid="146" grpId="0" animBg="1"/>
          <p:bldP spid="147" grpId="0" animBg="1"/>
          <p:bldP spid="147" grpId="1" animBg="1"/>
          <p:bldP spid="148" grpId="0" animBg="1"/>
          <p:bldP spid="148" grpId="1" animBg="1"/>
          <p:bldP spid="149" grpId="0" animBg="1"/>
          <p:bldP spid="150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incent\Documents\1. BrightCarbon\2.0_Marketing_Materials\Christmas card 2013\Assets\Karl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88297" cy="516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83531" y="0"/>
            <a:ext cx="6560469" cy="5169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Freeform 299"/>
          <p:cNvSpPr>
            <a:spLocks/>
          </p:cNvSpPr>
          <p:nvPr/>
        </p:nvSpPr>
        <p:spPr bwMode="auto">
          <a:xfrm>
            <a:off x="-42404" y="4501357"/>
            <a:ext cx="9183448" cy="668596"/>
          </a:xfrm>
          <a:custGeom>
            <a:avLst/>
            <a:gdLst>
              <a:gd name="T0" fmla="*/ 0 w 2632"/>
              <a:gd name="T1" fmla="*/ 246 h 246"/>
              <a:gd name="T2" fmla="*/ 2632 w 2632"/>
              <a:gd name="T3" fmla="*/ 246 h 246"/>
              <a:gd name="T4" fmla="*/ 2632 w 2632"/>
              <a:gd name="T5" fmla="*/ 34 h 246"/>
              <a:gd name="T6" fmla="*/ 1691 w 2632"/>
              <a:gd name="T7" fmla="*/ 35 h 246"/>
              <a:gd name="T8" fmla="*/ 1084 w 2632"/>
              <a:gd name="T9" fmla="*/ 179 h 246"/>
              <a:gd name="T10" fmla="*/ 0 w 2632"/>
              <a:gd name="T11" fmla="*/ 127 h 246"/>
              <a:gd name="T12" fmla="*/ 0 w 2632"/>
              <a:gd name="T13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32" h="246">
                <a:moveTo>
                  <a:pt x="0" y="246"/>
                </a:moveTo>
                <a:cubicBezTo>
                  <a:pt x="2632" y="246"/>
                  <a:pt x="2632" y="246"/>
                  <a:pt x="2632" y="246"/>
                </a:cubicBezTo>
                <a:cubicBezTo>
                  <a:pt x="2632" y="34"/>
                  <a:pt x="2632" y="34"/>
                  <a:pt x="2632" y="34"/>
                </a:cubicBezTo>
                <a:cubicBezTo>
                  <a:pt x="2425" y="0"/>
                  <a:pt x="1934" y="6"/>
                  <a:pt x="1691" y="35"/>
                </a:cubicBezTo>
                <a:cubicBezTo>
                  <a:pt x="1188" y="94"/>
                  <a:pt x="1391" y="146"/>
                  <a:pt x="1084" y="179"/>
                </a:cubicBezTo>
                <a:cubicBezTo>
                  <a:pt x="859" y="203"/>
                  <a:pt x="592" y="121"/>
                  <a:pt x="0" y="127"/>
                </a:cubicBezTo>
                <a:lnTo>
                  <a:pt x="0" y="246"/>
                </a:ln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3" name="Freeform 301"/>
          <p:cNvSpPr>
            <a:spLocks/>
          </p:cNvSpPr>
          <p:nvPr/>
        </p:nvSpPr>
        <p:spPr bwMode="auto">
          <a:xfrm>
            <a:off x="6334908" y="4492626"/>
            <a:ext cx="2806136" cy="677328"/>
          </a:xfrm>
          <a:custGeom>
            <a:avLst/>
            <a:gdLst>
              <a:gd name="T0" fmla="*/ 804 w 804"/>
              <a:gd name="T1" fmla="*/ 0 h 234"/>
              <a:gd name="T2" fmla="*/ 0 w 804"/>
              <a:gd name="T3" fmla="*/ 234 h 234"/>
              <a:gd name="T4" fmla="*/ 804 w 804"/>
              <a:gd name="T5" fmla="*/ 234 h 234"/>
              <a:gd name="T6" fmla="*/ 804 w 804"/>
              <a:gd name="T7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4" h="234">
                <a:moveTo>
                  <a:pt x="804" y="0"/>
                </a:moveTo>
                <a:cubicBezTo>
                  <a:pt x="344" y="44"/>
                  <a:pt x="201" y="103"/>
                  <a:pt x="0" y="234"/>
                </a:cubicBezTo>
                <a:cubicBezTo>
                  <a:pt x="804" y="234"/>
                  <a:pt x="804" y="234"/>
                  <a:pt x="804" y="234"/>
                </a:cubicBezTo>
                <a:lnTo>
                  <a:pt x="804" y="0"/>
                </a:ln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4" name="Freeform 303"/>
          <p:cNvSpPr>
            <a:spLocks/>
          </p:cNvSpPr>
          <p:nvPr/>
        </p:nvSpPr>
        <p:spPr bwMode="auto">
          <a:xfrm>
            <a:off x="7047206" y="4825525"/>
            <a:ext cx="2093838" cy="344427"/>
          </a:xfrm>
          <a:custGeom>
            <a:avLst/>
            <a:gdLst>
              <a:gd name="T0" fmla="*/ 500 w 500"/>
              <a:gd name="T1" fmla="*/ 62 h 141"/>
              <a:gd name="T2" fmla="*/ 150 w 500"/>
              <a:gd name="T3" fmla="*/ 9 h 141"/>
              <a:gd name="T4" fmla="*/ 7 w 500"/>
              <a:gd name="T5" fmla="*/ 141 h 141"/>
              <a:gd name="T6" fmla="*/ 500 w 500"/>
              <a:gd name="T7" fmla="*/ 141 h 141"/>
              <a:gd name="T8" fmla="*/ 500 w 500"/>
              <a:gd name="T9" fmla="*/ 62 h 141"/>
              <a:gd name="connsiteX0" fmla="*/ 9873 w 9873"/>
              <a:gd name="connsiteY0" fmla="*/ 3827 h 9430"/>
              <a:gd name="connsiteX1" fmla="*/ 2873 w 9873"/>
              <a:gd name="connsiteY1" fmla="*/ 68 h 9430"/>
              <a:gd name="connsiteX2" fmla="*/ 13 w 9873"/>
              <a:gd name="connsiteY2" fmla="*/ 9430 h 9430"/>
              <a:gd name="connsiteX3" fmla="*/ 9873 w 9873"/>
              <a:gd name="connsiteY3" fmla="*/ 9430 h 9430"/>
              <a:gd name="connsiteX4" fmla="*/ 9873 w 9873"/>
              <a:gd name="connsiteY4" fmla="*/ 3827 h 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73" h="9430">
                <a:moveTo>
                  <a:pt x="9873" y="3827"/>
                </a:moveTo>
                <a:cubicBezTo>
                  <a:pt x="9573" y="3543"/>
                  <a:pt x="5073" y="-570"/>
                  <a:pt x="2873" y="68"/>
                </a:cubicBezTo>
                <a:cubicBezTo>
                  <a:pt x="896" y="1885"/>
                  <a:pt x="-127" y="9430"/>
                  <a:pt x="13" y="9430"/>
                </a:cubicBezTo>
                <a:lnTo>
                  <a:pt x="9873" y="9430"/>
                </a:lnTo>
                <a:lnTo>
                  <a:pt x="9873" y="3827"/>
                </a:lnTo>
                <a:close/>
              </a:path>
            </a:pathLst>
          </a:custGeom>
          <a:gradFill>
            <a:gsLst>
              <a:gs pos="70000">
                <a:srgbClr val="D2E1F4"/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" name="Freeform 437"/>
          <p:cNvSpPr>
            <a:spLocks/>
          </p:cNvSpPr>
          <p:nvPr/>
        </p:nvSpPr>
        <p:spPr bwMode="auto">
          <a:xfrm>
            <a:off x="-68218" y="2265469"/>
            <a:ext cx="965852" cy="2560056"/>
          </a:xfrm>
          <a:custGeom>
            <a:avLst/>
            <a:gdLst>
              <a:gd name="T0" fmla="*/ 257 w 298"/>
              <a:gd name="T1" fmla="*/ 705 h 790"/>
              <a:gd name="T2" fmla="*/ 187 w 298"/>
              <a:gd name="T3" fmla="*/ 683 h 790"/>
              <a:gd name="T4" fmla="*/ 244 w 298"/>
              <a:gd name="T5" fmla="*/ 648 h 790"/>
              <a:gd name="T6" fmla="*/ 269 w 298"/>
              <a:gd name="T7" fmla="*/ 578 h 790"/>
              <a:gd name="T8" fmla="*/ 209 w 298"/>
              <a:gd name="T9" fmla="*/ 580 h 790"/>
              <a:gd name="T10" fmla="*/ 211 w 298"/>
              <a:gd name="T11" fmla="*/ 531 h 790"/>
              <a:gd name="T12" fmla="*/ 133 w 298"/>
              <a:gd name="T13" fmla="*/ 513 h 790"/>
              <a:gd name="T14" fmla="*/ 189 w 298"/>
              <a:gd name="T15" fmla="*/ 459 h 790"/>
              <a:gd name="T16" fmla="*/ 204 w 298"/>
              <a:gd name="T17" fmla="*/ 413 h 790"/>
              <a:gd name="T18" fmla="*/ 158 w 298"/>
              <a:gd name="T19" fmla="*/ 417 h 790"/>
              <a:gd name="T20" fmla="*/ 112 w 298"/>
              <a:gd name="T21" fmla="*/ 412 h 790"/>
              <a:gd name="T22" fmla="*/ 145 w 298"/>
              <a:gd name="T23" fmla="*/ 374 h 790"/>
              <a:gd name="T24" fmla="*/ 116 w 298"/>
              <a:gd name="T25" fmla="*/ 329 h 790"/>
              <a:gd name="T26" fmla="*/ 128 w 298"/>
              <a:gd name="T27" fmla="*/ 270 h 790"/>
              <a:gd name="T28" fmla="*/ 103 w 298"/>
              <a:gd name="T29" fmla="*/ 250 h 790"/>
              <a:gd name="T30" fmla="*/ 101 w 298"/>
              <a:gd name="T31" fmla="*/ 195 h 790"/>
              <a:gd name="T32" fmla="*/ 112 w 298"/>
              <a:gd name="T33" fmla="*/ 166 h 790"/>
              <a:gd name="T34" fmla="*/ 102 w 298"/>
              <a:gd name="T35" fmla="*/ 147 h 790"/>
              <a:gd name="T36" fmla="*/ 81 w 298"/>
              <a:gd name="T37" fmla="*/ 145 h 790"/>
              <a:gd name="T38" fmla="*/ 82 w 298"/>
              <a:gd name="T39" fmla="*/ 113 h 790"/>
              <a:gd name="T40" fmla="*/ 85 w 298"/>
              <a:gd name="T41" fmla="*/ 93 h 790"/>
              <a:gd name="T42" fmla="*/ 75 w 298"/>
              <a:gd name="T43" fmla="*/ 74 h 790"/>
              <a:gd name="T44" fmla="*/ 70 w 298"/>
              <a:gd name="T45" fmla="*/ 34 h 790"/>
              <a:gd name="T46" fmla="*/ 51 w 298"/>
              <a:gd name="T47" fmla="*/ 30 h 790"/>
              <a:gd name="T48" fmla="*/ 42 w 298"/>
              <a:gd name="T49" fmla="*/ 62 h 790"/>
              <a:gd name="T50" fmla="*/ 31 w 298"/>
              <a:gd name="T51" fmla="*/ 74 h 790"/>
              <a:gd name="T52" fmla="*/ 19 w 298"/>
              <a:gd name="T53" fmla="*/ 77 h 790"/>
              <a:gd name="T54" fmla="*/ 39 w 298"/>
              <a:gd name="T55" fmla="*/ 114 h 790"/>
              <a:gd name="T56" fmla="*/ 27 w 298"/>
              <a:gd name="T57" fmla="*/ 127 h 790"/>
              <a:gd name="T58" fmla="*/ 11 w 298"/>
              <a:gd name="T59" fmla="*/ 138 h 790"/>
              <a:gd name="T60" fmla="*/ 23 w 298"/>
              <a:gd name="T61" fmla="*/ 166 h 790"/>
              <a:gd name="T62" fmla="*/ 21 w 298"/>
              <a:gd name="T63" fmla="*/ 184 h 790"/>
              <a:gd name="T64" fmla="*/ 13 w 298"/>
              <a:gd name="T65" fmla="*/ 202 h 790"/>
              <a:gd name="T66" fmla="*/ 12 w 298"/>
              <a:gd name="T67" fmla="*/ 218 h 790"/>
              <a:gd name="T68" fmla="*/ 0 w 298"/>
              <a:gd name="T69" fmla="*/ 764 h 790"/>
              <a:gd name="T70" fmla="*/ 159 w 298"/>
              <a:gd name="T71" fmla="*/ 777 h 790"/>
              <a:gd name="T72" fmla="*/ 288 w 298"/>
              <a:gd name="T73" fmla="*/ 704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8" h="790">
                <a:moveTo>
                  <a:pt x="288" y="704"/>
                </a:moveTo>
                <a:cubicBezTo>
                  <a:pt x="269" y="696"/>
                  <a:pt x="260" y="710"/>
                  <a:pt x="257" y="705"/>
                </a:cubicBezTo>
                <a:cubicBezTo>
                  <a:pt x="253" y="700"/>
                  <a:pt x="243" y="692"/>
                  <a:pt x="219" y="696"/>
                </a:cubicBezTo>
                <a:cubicBezTo>
                  <a:pt x="216" y="688"/>
                  <a:pt x="204" y="686"/>
                  <a:pt x="187" y="683"/>
                </a:cubicBezTo>
                <a:cubicBezTo>
                  <a:pt x="181" y="682"/>
                  <a:pt x="185" y="666"/>
                  <a:pt x="223" y="668"/>
                </a:cubicBezTo>
                <a:cubicBezTo>
                  <a:pt x="241" y="668"/>
                  <a:pt x="242" y="651"/>
                  <a:pt x="244" y="648"/>
                </a:cubicBezTo>
                <a:cubicBezTo>
                  <a:pt x="278" y="658"/>
                  <a:pt x="286" y="618"/>
                  <a:pt x="284" y="592"/>
                </a:cubicBezTo>
                <a:cubicBezTo>
                  <a:pt x="283" y="582"/>
                  <a:pt x="278" y="573"/>
                  <a:pt x="269" y="578"/>
                </a:cubicBezTo>
                <a:cubicBezTo>
                  <a:pt x="258" y="584"/>
                  <a:pt x="254" y="581"/>
                  <a:pt x="252" y="577"/>
                </a:cubicBezTo>
                <a:cubicBezTo>
                  <a:pt x="246" y="565"/>
                  <a:pt x="229" y="599"/>
                  <a:pt x="209" y="580"/>
                </a:cubicBezTo>
                <a:cubicBezTo>
                  <a:pt x="243" y="567"/>
                  <a:pt x="246" y="540"/>
                  <a:pt x="237" y="537"/>
                </a:cubicBezTo>
                <a:cubicBezTo>
                  <a:pt x="222" y="533"/>
                  <a:pt x="207" y="542"/>
                  <a:pt x="211" y="531"/>
                </a:cubicBezTo>
                <a:cubicBezTo>
                  <a:pt x="216" y="511"/>
                  <a:pt x="198" y="530"/>
                  <a:pt x="174" y="525"/>
                </a:cubicBezTo>
                <a:cubicBezTo>
                  <a:pt x="185" y="510"/>
                  <a:pt x="152" y="508"/>
                  <a:pt x="133" y="513"/>
                </a:cubicBezTo>
                <a:cubicBezTo>
                  <a:pt x="150" y="494"/>
                  <a:pt x="190" y="481"/>
                  <a:pt x="192" y="477"/>
                </a:cubicBezTo>
                <a:cubicBezTo>
                  <a:pt x="197" y="469"/>
                  <a:pt x="169" y="460"/>
                  <a:pt x="189" y="459"/>
                </a:cubicBezTo>
                <a:cubicBezTo>
                  <a:pt x="202" y="457"/>
                  <a:pt x="217" y="450"/>
                  <a:pt x="219" y="427"/>
                </a:cubicBezTo>
                <a:cubicBezTo>
                  <a:pt x="220" y="417"/>
                  <a:pt x="213" y="406"/>
                  <a:pt x="204" y="413"/>
                </a:cubicBezTo>
                <a:cubicBezTo>
                  <a:pt x="191" y="425"/>
                  <a:pt x="194" y="400"/>
                  <a:pt x="171" y="422"/>
                </a:cubicBezTo>
                <a:cubicBezTo>
                  <a:pt x="167" y="425"/>
                  <a:pt x="168" y="415"/>
                  <a:pt x="158" y="417"/>
                </a:cubicBezTo>
                <a:cubicBezTo>
                  <a:pt x="149" y="418"/>
                  <a:pt x="144" y="425"/>
                  <a:pt x="136" y="434"/>
                </a:cubicBezTo>
                <a:cubicBezTo>
                  <a:pt x="129" y="419"/>
                  <a:pt x="106" y="427"/>
                  <a:pt x="112" y="412"/>
                </a:cubicBezTo>
                <a:cubicBezTo>
                  <a:pt x="138" y="406"/>
                  <a:pt x="114" y="397"/>
                  <a:pt x="129" y="395"/>
                </a:cubicBezTo>
                <a:cubicBezTo>
                  <a:pt x="141" y="394"/>
                  <a:pt x="143" y="376"/>
                  <a:pt x="145" y="374"/>
                </a:cubicBezTo>
                <a:cubicBezTo>
                  <a:pt x="168" y="368"/>
                  <a:pt x="169" y="346"/>
                  <a:pt x="169" y="343"/>
                </a:cubicBezTo>
                <a:cubicBezTo>
                  <a:pt x="169" y="338"/>
                  <a:pt x="125" y="349"/>
                  <a:pt x="116" y="329"/>
                </a:cubicBezTo>
                <a:cubicBezTo>
                  <a:pt x="166" y="316"/>
                  <a:pt x="110" y="311"/>
                  <a:pt x="99" y="304"/>
                </a:cubicBezTo>
                <a:cubicBezTo>
                  <a:pt x="106" y="304"/>
                  <a:pt x="140" y="278"/>
                  <a:pt x="128" y="270"/>
                </a:cubicBezTo>
                <a:cubicBezTo>
                  <a:pt x="130" y="261"/>
                  <a:pt x="146" y="249"/>
                  <a:pt x="131" y="242"/>
                </a:cubicBezTo>
                <a:cubicBezTo>
                  <a:pt x="123" y="237"/>
                  <a:pt x="110" y="245"/>
                  <a:pt x="103" y="250"/>
                </a:cubicBezTo>
                <a:cubicBezTo>
                  <a:pt x="110" y="222"/>
                  <a:pt x="78" y="231"/>
                  <a:pt x="70" y="231"/>
                </a:cubicBezTo>
                <a:cubicBezTo>
                  <a:pt x="100" y="215"/>
                  <a:pt x="110" y="202"/>
                  <a:pt x="101" y="195"/>
                </a:cubicBezTo>
                <a:cubicBezTo>
                  <a:pt x="94" y="198"/>
                  <a:pt x="93" y="189"/>
                  <a:pt x="97" y="184"/>
                </a:cubicBezTo>
                <a:cubicBezTo>
                  <a:pt x="100" y="180"/>
                  <a:pt x="127" y="176"/>
                  <a:pt x="112" y="166"/>
                </a:cubicBezTo>
                <a:cubicBezTo>
                  <a:pt x="108" y="163"/>
                  <a:pt x="102" y="167"/>
                  <a:pt x="95" y="159"/>
                </a:cubicBezTo>
                <a:cubicBezTo>
                  <a:pt x="99" y="155"/>
                  <a:pt x="102" y="154"/>
                  <a:pt x="102" y="147"/>
                </a:cubicBezTo>
                <a:cubicBezTo>
                  <a:pt x="99" y="145"/>
                  <a:pt x="72" y="154"/>
                  <a:pt x="74" y="143"/>
                </a:cubicBezTo>
                <a:cubicBezTo>
                  <a:pt x="76" y="143"/>
                  <a:pt x="78" y="146"/>
                  <a:pt x="81" y="145"/>
                </a:cubicBezTo>
                <a:cubicBezTo>
                  <a:pt x="100" y="128"/>
                  <a:pt x="68" y="126"/>
                  <a:pt x="66" y="116"/>
                </a:cubicBezTo>
                <a:cubicBezTo>
                  <a:pt x="75" y="120"/>
                  <a:pt x="80" y="119"/>
                  <a:pt x="82" y="113"/>
                </a:cubicBezTo>
                <a:cubicBezTo>
                  <a:pt x="86" y="101"/>
                  <a:pt x="71" y="106"/>
                  <a:pt x="69" y="103"/>
                </a:cubicBezTo>
                <a:cubicBezTo>
                  <a:pt x="77" y="97"/>
                  <a:pt x="83" y="97"/>
                  <a:pt x="85" y="93"/>
                </a:cubicBezTo>
                <a:cubicBezTo>
                  <a:pt x="89" y="85"/>
                  <a:pt x="79" y="90"/>
                  <a:pt x="76" y="85"/>
                </a:cubicBezTo>
                <a:cubicBezTo>
                  <a:pt x="73" y="81"/>
                  <a:pt x="77" y="77"/>
                  <a:pt x="75" y="74"/>
                </a:cubicBezTo>
                <a:cubicBezTo>
                  <a:pt x="73" y="73"/>
                  <a:pt x="65" y="70"/>
                  <a:pt x="80" y="57"/>
                </a:cubicBezTo>
                <a:cubicBezTo>
                  <a:pt x="86" y="51"/>
                  <a:pt x="69" y="43"/>
                  <a:pt x="70" y="34"/>
                </a:cubicBezTo>
                <a:cubicBezTo>
                  <a:pt x="71" y="28"/>
                  <a:pt x="69" y="0"/>
                  <a:pt x="61" y="4"/>
                </a:cubicBezTo>
                <a:cubicBezTo>
                  <a:pt x="50" y="10"/>
                  <a:pt x="58" y="20"/>
                  <a:pt x="51" y="30"/>
                </a:cubicBezTo>
                <a:cubicBezTo>
                  <a:pt x="47" y="36"/>
                  <a:pt x="35" y="34"/>
                  <a:pt x="49" y="64"/>
                </a:cubicBezTo>
                <a:cubicBezTo>
                  <a:pt x="46" y="64"/>
                  <a:pt x="43" y="64"/>
                  <a:pt x="42" y="62"/>
                </a:cubicBezTo>
                <a:cubicBezTo>
                  <a:pt x="35" y="67"/>
                  <a:pt x="48" y="80"/>
                  <a:pt x="43" y="85"/>
                </a:cubicBezTo>
                <a:cubicBezTo>
                  <a:pt x="40" y="74"/>
                  <a:pt x="33" y="76"/>
                  <a:pt x="31" y="74"/>
                </a:cubicBezTo>
                <a:cubicBezTo>
                  <a:pt x="29" y="72"/>
                  <a:pt x="25" y="65"/>
                  <a:pt x="23" y="75"/>
                </a:cubicBezTo>
                <a:cubicBezTo>
                  <a:pt x="22" y="75"/>
                  <a:pt x="20" y="77"/>
                  <a:pt x="19" y="77"/>
                </a:cubicBezTo>
                <a:cubicBezTo>
                  <a:pt x="21" y="89"/>
                  <a:pt x="37" y="90"/>
                  <a:pt x="42" y="100"/>
                </a:cubicBezTo>
                <a:cubicBezTo>
                  <a:pt x="44" y="105"/>
                  <a:pt x="42" y="108"/>
                  <a:pt x="39" y="114"/>
                </a:cubicBezTo>
                <a:cubicBezTo>
                  <a:pt x="37" y="117"/>
                  <a:pt x="48" y="116"/>
                  <a:pt x="40" y="133"/>
                </a:cubicBezTo>
                <a:cubicBezTo>
                  <a:pt x="35" y="132"/>
                  <a:pt x="32" y="128"/>
                  <a:pt x="27" y="127"/>
                </a:cubicBezTo>
                <a:cubicBezTo>
                  <a:pt x="22" y="126"/>
                  <a:pt x="25" y="136"/>
                  <a:pt x="14" y="126"/>
                </a:cubicBezTo>
                <a:cubicBezTo>
                  <a:pt x="8" y="129"/>
                  <a:pt x="10" y="134"/>
                  <a:pt x="11" y="138"/>
                </a:cubicBezTo>
                <a:cubicBezTo>
                  <a:pt x="1" y="134"/>
                  <a:pt x="5" y="152"/>
                  <a:pt x="12" y="154"/>
                </a:cubicBezTo>
                <a:cubicBezTo>
                  <a:pt x="3" y="158"/>
                  <a:pt x="21" y="165"/>
                  <a:pt x="23" y="166"/>
                </a:cubicBezTo>
                <a:cubicBezTo>
                  <a:pt x="19" y="171"/>
                  <a:pt x="32" y="182"/>
                  <a:pt x="34" y="186"/>
                </a:cubicBezTo>
                <a:cubicBezTo>
                  <a:pt x="33" y="189"/>
                  <a:pt x="27" y="189"/>
                  <a:pt x="21" y="184"/>
                </a:cubicBezTo>
                <a:cubicBezTo>
                  <a:pt x="19" y="183"/>
                  <a:pt x="21" y="196"/>
                  <a:pt x="6" y="183"/>
                </a:cubicBezTo>
                <a:cubicBezTo>
                  <a:pt x="0" y="198"/>
                  <a:pt x="10" y="197"/>
                  <a:pt x="13" y="202"/>
                </a:cubicBezTo>
                <a:cubicBezTo>
                  <a:pt x="23" y="215"/>
                  <a:pt x="29" y="215"/>
                  <a:pt x="33" y="221"/>
                </a:cubicBezTo>
                <a:cubicBezTo>
                  <a:pt x="30" y="222"/>
                  <a:pt x="27" y="228"/>
                  <a:pt x="12" y="218"/>
                </a:cubicBezTo>
                <a:cubicBezTo>
                  <a:pt x="3" y="212"/>
                  <a:pt x="6" y="225"/>
                  <a:pt x="0" y="226"/>
                </a:cubicBezTo>
                <a:cubicBezTo>
                  <a:pt x="0" y="764"/>
                  <a:pt x="0" y="764"/>
                  <a:pt x="0" y="764"/>
                </a:cubicBezTo>
                <a:cubicBezTo>
                  <a:pt x="11" y="770"/>
                  <a:pt x="33" y="785"/>
                  <a:pt x="68" y="771"/>
                </a:cubicBezTo>
                <a:cubicBezTo>
                  <a:pt x="82" y="765"/>
                  <a:pt x="134" y="790"/>
                  <a:pt x="159" y="777"/>
                </a:cubicBezTo>
                <a:cubicBezTo>
                  <a:pt x="209" y="751"/>
                  <a:pt x="224" y="775"/>
                  <a:pt x="271" y="751"/>
                </a:cubicBezTo>
                <a:cubicBezTo>
                  <a:pt x="298" y="737"/>
                  <a:pt x="295" y="707"/>
                  <a:pt x="288" y="70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Freeform 305"/>
          <p:cNvSpPr>
            <a:spLocks/>
          </p:cNvSpPr>
          <p:nvPr/>
        </p:nvSpPr>
        <p:spPr bwMode="auto">
          <a:xfrm>
            <a:off x="-42404" y="4211154"/>
            <a:ext cx="2550630" cy="1355105"/>
          </a:xfrm>
          <a:custGeom>
            <a:avLst/>
            <a:gdLst>
              <a:gd name="T0" fmla="*/ 0 w 731"/>
              <a:gd name="T1" fmla="*/ 96 h 250"/>
              <a:gd name="T2" fmla="*/ 366 w 731"/>
              <a:gd name="T3" fmla="*/ 115 h 250"/>
              <a:gd name="T4" fmla="*/ 709 w 731"/>
              <a:gd name="T5" fmla="*/ 190 h 250"/>
              <a:gd name="T6" fmla="*/ 520 w 731"/>
              <a:gd name="T7" fmla="*/ 183 h 250"/>
              <a:gd name="T8" fmla="*/ 247 w 731"/>
              <a:gd name="T9" fmla="*/ 210 h 250"/>
              <a:gd name="T10" fmla="*/ 0 w 731"/>
              <a:gd name="T11" fmla="*/ 211 h 250"/>
              <a:gd name="T12" fmla="*/ 0 w 731"/>
              <a:gd name="T13" fmla="*/ 9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31" h="250">
                <a:moveTo>
                  <a:pt x="0" y="96"/>
                </a:moveTo>
                <a:cubicBezTo>
                  <a:pt x="199" y="0"/>
                  <a:pt x="313" y="129"/>
                  <a:pt x="366" y="115"/>
                </a:cubicBezTo>
                <a:cubicBezTo>
                  <a:pt x="471" y="85"/>
                  <a:pt x="731" y="175"/>
                  <a:pt x="709" y="190"/>
                </a:cubicBezTo>
                <a:cubicBezTo>
                  <a:pt x="650" y="184"/>
                  <a:pt x="574" y="157"/>
                  <a:pt x="520" y="183"/>
                </a:cubicBezTo>
                <a:cubicBezTo>
                  <a:pt x="380" y="250"/>
                  <a:pt x="340" y="174"/>
                  <a:pt x="247" y="210"/>
                </a:cubicBezTo>
                <a:cubicBezTo>
                  <a:pt x="186" y="233"/>
                  <a:pt x="28" y="226"/>
                  <a:pt x="0" y="211"/>
                </a:cubicBezTo>
                <a:lnTo>
                  <a:pt x="0" y="96"/>
                </a:ln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49" name="Group 376"/>
          <p:cNvGrpSpPr>
            <a:grpSpLocks noChangeAspect="1"/>
          </p:cNvGrpSpPr>
          <p:nvPr/>
        </p:nvGrpSpPr>
        <p:grpSpPr bwMode="auto">
          <a:xfrm>
            <a:off x="790733" y="2697957"/>
            <a:ext cx="1497013" cy="2565400"/>
            <a:chOff x="515" y="2458"/>
            <a:chExt cx="943" cy="1616"/>
          </a:xfrm>
        </p:grpSpPr>
        <p:sp>
          <p:nvSpPr>
            <p:cNvPr id="50" name="Freeform 377"/>
            <p:cNvSpPr>
              <a:spLocks/>
            </p:cNvSpPr>
            <p:nvPr/>
          </p:nvSpPr>
          <p:spPr bwMode="auto">
            <a:xfrm>
              <a:off x="912" y="2505"/>
              <a:ext cx="203" cy="1569"/>
            </a:xfrm>
            <a:custGeom>
              <a:avLst/>
              <a:gdLst>
                <a:gd name="T0" fmla="*/ 52 w 86"/>
                <a:gd name="T1" fmla="*/ 0 h 664"/>
                <a:gd name="T2" fmla="*/ 82 w 86"/>
                <a:gd name="T3" fmla="*/ 436 h 664"/>
                <a:gd name="T4" fmla="*/ 79 w 86"/>
                <a:gd name="T5" fmla="*/ 660 h 664"/>
                <a:gd name="T6" fmla="*/ 2 w 86"/>
                <a:gd name="T7" fmla="*/ 664 h 664"/>
                <a:gd name="T8" fmla="*/ 16 w 86"/>
                <a:gd name="T9" fmla="*/ 329 h 664"/>
                <a:gd name="T10" fmla="*/ 0 w 86"/>
                <a:gd name="T11" fmla="*/ 8 h 664"/>
                <a:gd name="T12" fmla="*/ 52 w 86"/>
                <a:gd name="T13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64">
                  <a:moveTo>
                    <a:pt x="52" y="0"/>
                  </a:moveTo>
                  <a:cubicBezTo>
                    <a:pt x="75" y="169"/>
                    <a:pt x="78" y="286"/>
                    <a:pt x="82" y="436"/>
                  </a:cubicBezTo>
                  <a:cubicBezTo>
                    <a:pt x="86" y="533"/>
                    <a:pt x="84" y="598"/>
                    <a:pt x="79" y="660"/>
                  </a:cubicBezTo>
                  <a:cubicBezTo>
                    <a:pt x="2" y="664"/>
                    <a:pt x="2" y="664"/>
                    <a:pt x="2" y="664"/>
                  </a:cubicBezTo>
                  <a:cubicBezTo>
                    <a:pt x="12" y="564"/>
                    <a:pt x="18" y="404"/>
                    <a:pt x="16" y="329"/>
                  </a:cubicBezTo>
                  <a:cubicBezTo>
                    <a:pt x="14" y="179"/>
                    <a:pt x="8" y="159"/>
                    <a:pt x="0" y="8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D3D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378"/>
            <p:cNvSpPr>
              <a:spLocks/>
            </p:cNvSpPr>
            <p:nvPr/>
          </p:nvSpPr>
          <p:spPr bwMode="auto">
            <a:xfrm>
              <a:off x="950" y="2966"/>
              <a:ext cx="101" cy="1025"/>
            </a:xfrm>
            <a:custGeom>
              <a:avLst/>
              <a:gdLst>
                <a:gd name="T0" fmla="*/ 39 w 43"/>
                <a:gd name="T1" fmla="*/ 434 h 434"/>
                <a:gd name="T2" fmla="*/ 0 w 43"/>
                <a:gd name="T3" fmla="*/ 422 h 434"/>
                <a:gd name="T4" fmla="*/ 15 w 43"/>
                <a:gd name="T5" fmla="*/ 16 h 434"/>
                <a:gd name="T6" fmla="*/ 39 w 43"/>
                <a:gd name="T7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434">
                  <a:moveTo>
                    <a:pt x="39" y="434"/>
                  </a:moveTo>
                  <a:cubicBezTo>
                    <a:pt x="39" y="434"/>
                    <a:pt x="22" y="424"/>
                    <a:pt x="0" y="422"/>
                  </a:cubicBezTo>
                  <a:cubicBezTo>
                    <a:pt x="27" y="337"/>
                    <a:pt x="13" y="33"/>
                    <a:pt x="15" y="16"/>
                  </a:cubicBezTo>
                  <a:cubicBezTo>
                    <a:pt x="17" y="0"/>
                    <a:pt x="43" y="222"/>
                    <a:pt x="39" y="434"/>
                  </a:cubicBezTo>
                  <a:close/>
                </a:path>
              </a:pathLst>
            </a:custGeom>
            <a:solidFill>
              <a:srgbClr val="C6CE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388"/>
            <p:cNvSpPr>
              <a:spLocks/>
            </p:cNvSpPr>
            <p:nvPr/>
          </p:nvSpPr>
          <p:spPr bwMode="auto">
            <a:xfrm>
              <a:off x="933" y="2843"/>
              <a:ext cx="141" cy="62"/>
            </a:xfrm>
            <a:custGeom>
              <a:avLst/>
              <a:gdLst>
                <a:gd name="T0" fmla="*/ 2 w 60"/>
                <a:gd name="T1" fmla="*/ 25 h 26"/>
                <a:gd name="T2" fmla="*/ 35 w 60"/>
                <a:gd name="T3" fmla="*/ 25 h 26"/>
                <a:gd name="T4" fmla="*/ 60 w 60"/>
                <a:gd name="T5" fmla="*/ 22 h 26"/>
                <a:gd name="T6" fmla="*/ 23 w 60"/>
                <a:gd name="T7" fmla="*/ 5 h 26"/>
                <a:gd name="T8" fmla="*/ 0 w 60"/>
                <a:gd name="T9" fmla="*/ 0 h 26"/>
                <a:gd name="T10" fmla="*/ 2 w 60"/>
                <a:gd name="T1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6">
                  <a:moveTo>
                    <a:pt x="2" y="25"/>
                  </a:moveTo>
                  <a:cubicBezTo>
                    <a:pt x="2" y="25"/>
                    <a:pt x="14" y="26"/>
                    <a:pt x="35" y="25"/>
                  </a:cubicBezTo>
                  <a:cubicBezTo>
                    <a:pt x="48" y="24"/>
                    <a:pt x="60" y="23"/>
                    <a:pt x="60" y="22"/>
                  </a:cubicBezTo>
                  <a:cubicBezTo>
                    <a:pt x="59" y="22"/>
                    <a:pt x="46" y="12"/>
                    <a:pt x="23" y="5"/>
                  </a:cubicBezTo>
                  <a:cubicBezTo>
                    <a:pt x="16" y="2"/>
                    <a:pt x="0" y="0"/>
                    <a:pt x="0" y="0"/>
                  </a:cubicBezTo>
                  <a:lnTo>
                    <a:pt x="2" y="25"/>
                  </a:lnTo>
                  <a:close/>
                </a:path>
              </a:pathLst>
            </a:custGeom>
            <a:solidFill>
              <a:srgbClr val="C51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380"/>
            <p:cNvSpPr>
              <a:spLocks/>
            </p:cNvSpPr>
            <p:nvPr/>
          </p:nvSpPr>
          <p:spPr bwMode="auto">
            <a:xfrm>
              <a:off x="922" y="2661"/>
              <a:ext cx="141" cy="88"/>
            </a:xfrm>
            <a:custGeom>
              <a:avLst/>
              <a:gdLst>
                <a:gd name="T0" fmla="*/ 2 w 60"/>
                <a:gd name="T1" fmla="*/ 27 h 37"/>
                <a:gd name="T2" fmla="*/ 0 w 60"/>
                <a:gd name="T3" fmla="*/ 4 h 37"/>
                <a:gd name="T4" fmla="*/ 57 w 60"/>
                <a:gd name="T5" fmla="*/ 4 h 37"/>
                <a:gd name="T6" fmla="*/ 60 w 60"/>
                <a:gd name="T7" fmla="*/ 30 h 37"/>
                <a:gd name="T8" fmla="*/ 2 w 60"/>
                <a:gd name="T9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7">
                  <a:moveTo>
                    <a:pt x="2" y="27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48" y="0"/>
                    <a:pt x="57" y="4"/>
                  </a:cubicBezTo>
                  <a:cubicBezTo>
                    <a:pt x="58" y="17"/>
                    <a:pt x="60" y="30"/>
                    <a:pt x="60" y="30"/>
                  </a:cubicBezTo>
                  <a:cubicBezTo>
                    <a:pt x="60" y="30"/>
                    <a:pt x="29" y="37"/>
                    <a:pt x="2" y="27"/>
                  </a:cubicBezTo>
                  <a:close/>
                </a:path>
              </a:pathLst>
            </a:custGeom>
            <a:solidFill>
              <a:srgbClr val="9CA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381"/>
            <p:cNvSpPr>
              <a:spLocks/>
            </p:cNvSpPr>
            <p:nvPr/>
          </p:nvSpPr>
          <p:spPr bwMode="auto">
            <a:xfrm>
              <a:off x="933" y="3800"/>
              <a:ext cx="173" cy="265"/>
            </a:xfrm>
            <a:custGeom>
              <a:avLst/>
              <a:gdLst>
                <a:gd name="T0" fmla="*/ 70 w 73"/>
                <a:gd name="T1" fmla="*/ 112 h 112"/>
                <a:gd name="T2" fmla="*/ 73 w 73"/>
                <a:gd name="T3" fmla="*/ 65 h 112"/>
                <a:gd name="T4" fmla="*/ 2 w 73"/>
                <a:gd name="T5" fmla="*/ 0 h 112"/>
                <a:gd name="T6" fmla="*/ 0 w 73"/>
                <a:gd name="T7" fmla="*/ 32 h 112"/>
                <a:gd name="T8" fmla="*/ 70 w 73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12">
                  <a:moveTo>
                    <a:pt x="70" y="112"/>
                  </a:moveTo>
                  <a:cubicBezTo>
                    <a:pt x="71" y="95"/>
                    <a:pt x="72" y="80"/>
                    <a:pt x="73" y="65"/>
                  </a:cubicBezTo>
                  <a:cubicBezTo>
                    <a:pt x="53" y="27"/>
                    <a:pt x="18" y="11"/>
                    <a:pt x="2" y="0"/>
                  </a:cubicBezTo>
                  <a:cubicBezTo>
                    <a:pt x="1" y="11"/>
                    <a:pt x="1" y="21"/>
                    <a:pt x="0" y="32"/>
                  </a:cubicBezTo>
                  <a:cubicBezTo>
                    <a:pt x="18" y="45"/>
                    <a:pt x="41" y="61"/>
                    <a:pt x="70" y="112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382"/>
            <p:cNvSpPr>
              <a:spLocks/>
            </p:cNvSpPr>
            <p:nvPr/>
          </p:nvSpPr>
          <p:spPr bwMode="auto">
            <a:xfrm>
              <a:off x="945" y="3594"/>
              <a:ext cx="165" cy="244"/>
            </a:xfrm>
            <a:custGeom>
              <a:avLst/>
              <a:gdLst>
                <a:gd name="T0" fmla="*/ 70 w 70"/>
                <a:gd name="T1" fmla="*/ 103 h 103"/>
                <a:gd name="T2" fmla="*/ 70 w 70"/>
                <a:gd name="T3" fmla="*/ 57 h 103"/>
                <a:gd name="T4" fmla="*/ 1 w 70"/>
                <a:gd name="T5" fmla="*/ 0 h 103"/>
                <a:gd name="T6" fmla="*/ 0 w 70"/>
                <a:gd name="T7" fmla="*/ 32 h 103"/>
                <a:gd name="T8" fmla="*/ 70 w 70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3">
                  <a:moveTo>
                    <a:pt x="70" y="103"/>
                  </a:moveTo>
                  <a:cubicBezTo>
                    <a:pt x="70" y="89"/>
                    <a:pt x="70" y="69"/>
                    <a:pt x="70" y="57"/>
                  </a:cubicBezTo>
                  <a:cubicBezTo>
                    <a:pt x="47" y="27"/>
                    <a:pt x="16" y="8"/>
                    <a:pt x="1" y="0"/>
                  </a:cubicBezTo>
                  <a:cubicBezTo>
                    <a:pt x="1" y="10"/>
                    <a:pt x="0" y="22"/>
                    <a:pt x="0" y="32"/>
                  </a:cubicBezTo>
                  <a:cubicBezTo>
                    <a:pt x="17" y="42"/>
                    <a:pt x="49" y="68"/>
                    <a:pt x="70" y="103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383"/>
            <p:cNvSpPr>
              <a:spLocks/>
            </p:cNvSpPr>
            <p:nvPr/>
          </p:nvSpPr>
          <p:spPr bwMode="auto">
            <a:xfrm>
              <a:off x="950" y="3386"/>
              <a:ext cx="158" cy="206"/>
            </a:xfrm>
            <a:custGeom>
              <a:avLst/>
              <a:gdLst>
                <a:gd name="T0" fmla="*/ 67 w 67"/>
                <a:gd name="T1" fmla="*/ 87 h 87"/>
                <a:gd name="T2" fmla="*/ 66 w 67"/>
                <a:gd name="T3" fmla="*/ 46 h 87"/>
                <a:gd name="T4" fmla="*/ 0 w 67"/>
                <a:gd name="T5" fmla="*/ 0 h 87"/>
                <a:gd name="T6" fmla="*/ 0 w 67"/>
                <a:gd name="T7" fmla="*/ 32 h 87"/>
                <a:gd name="T8" fmla="*/ 67 w 67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7">
                  <a:moveTo>
                    <a:pt x="67" y="87"/>
                  </a:moveTo>
                  <a:cubicBezTo>
                    <a:pt x="67" y="73"/>
                    <a:pt x="66" y="58"/>
                    <a:pt x="66" y="46"/>
                  </a:cubicBezTo>
                  <a:cubicBezTo>
                    <a:pt x="42" y="20"/>
                    <a:pt x="15" y="6"/>
                    <a:pt x="0" y="0"/>
                  </a:cubicBezTo>
                  <a:cubicBezTo>
                    <a:pt x="0" y="12"/>
                    <a:pt x="0" y="19"/>
                    <a:pt x="0" y="32"/>
                  </a:cubicBezTo>
                  <a:cubicBezTo>
                    <a:pt x="16" y="40"/>
                    <a:pt x="45" y="56"/>
                    <a:pt x="67" y="87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384"/>
            <p:cNvSpPr>
              <a:spLocks/>
            </p:cNvSpPr>
            <p:nvPr/>
          </p:nvSpPr>
          <p:spPr bwMode="auto">
            <a:xfrm>
              <a:off x="948" y="3188"/>
              <a:ext cx="153" cy="191"/>
            </a:xfrm>
            <a:custGeom>
              <a:avLst/>
              <a:gdLst>
                <a:gd name="T0" fmla="*/ 65 w 65"/>
                <a:gd name="T1" fmla="*/ 81 h 81"/>
                <a:gd name="T2" fmla="*/ 64 w 65"/>
                <a:gd name="T3" fmla="*/ 39 h 81"/>
                <a:gd name="T4" fmla="*/ 0 w 65"/>
                <a:gd name="T5" fmla="*/ 0 h 81"/>
                <a:gd name="T6" fmla="*/ 1 w 65"/>
                <a:gd name="T7" fmla="*/ 31 h 81"/>
                <a:gd name="T8" fmla="*/ 65 w 65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1">
                  <a:moveTo>
                    <a:pt x="65" y="81"/>
                  </a:moveTo>
                  <a:cubicBezTo>
                    <a:pt x="65" y="67"/>
                    <a:pt x="64" y="52"/>
                    <a:pt x="64" y="39"/>
                  </a:cubicBezTo>
                  <a:cubicBezTo>
                    <a:pt x="39" y="13"/>
                    <a:pt x="14" y="4"/>
                    <a:pt x="0" y="0"/>
                  </a:cubicBezTo>
                  <a:cubicBezTo>
                    <a:pt x="0" y="11"/>
                    <a:pt x="1" y="21"/>
                    <a:pt x="1" y="31"/>
                  </a:cubicBezTo>
                  <a:cubicBezTo>
                    <a:pt x="15" y="36"/>
                    <a:pt x="41" y="50"/>
                    <a:pt x="65" y="81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58" name="Picture 38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" y="2987"/>
              <a:ext cx="17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Freeform 387"/>
            <p:cNvSpPr>
              <a:spLocks/>
            </p:cNvSpPr>
            <p:nvPr/>
          </p:nvSpPr>
          <p:spPr bwMode="auto">
            <a:xfrm>
              <a:off x="922" y="2671"/>
              <a:ext cx="148" cy="134"/>
            </a:xfrm>
            <a:custGeom>
              <a:avLst/>
              <a:gdLst>
                <a:gd name="T0" fmla="*/ 63 w 63"/>
                <a:gd name="T1" fmla="*/ 57 h 57"/>
                <a:gd name="T2" fmla="*/ 60 w 63"/>
                <a:gd name="T3" fmla="*/ 24 h 57"/>
                <a:gd name="T4" fmla="*/ 0 w 63"/>
                <a:gd name="T5" fmla="*/ 0 h 57"/>
                <a:gd name="T6" fmla="*/ 2 w 63"/>
                <a:gd name="T7" fmla="*/ 28 h 57"/>
                <a:gd name="T8" fmla="*/ 63 w 63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7">
                  <a:moveTo>
                    <a:pt x="63" y="57"/>
                  </a:moveTo>
                  <a:cubicBezTo>
                    <a:pt x="62" y="43"/>
                    <a:pt x="61" y="37"/>
                    <a:pt x="60" y="24"/>
                  </a:cubicBezTo>
                  <a:cubicBezTo>
                    <a:pt x="40" y="10"/>
                    <a:pt x="13" y="3"/>
                    <a:pt x="0" y="0"/>
                  </a:cubicBezTo>
                  <a:cubicBezTo>
                    <a:pt x="0" y="10"/>
                    <a:pt x="1" y="16"/>
                    <a:pt x="2" y="28"/>
                  </a:cubicBezTo>
                  <a:cubicBezTo>
                    <a:pt x="14" y="31"/>
                    <a:pt x="39" y="36"/>
                    <a:pt x="63" y="57"/>
                  </a:cubicBezTo>
                  <a:close/>
                </a:path>
              </a:pathLst>
            </a:custGeom>
            <a:solidFill>
              <a:srgbClr val="C314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388"/>
            <p:cNvSpPr>
              <a:spLocks/>
            </p:cNvSpPr>
            <p:nvPr/>
          </p:nvSpPr>
          <p:spPr bwMode="auto">
            <a:xfrm>
              <a:off x="922" y="2675"/>
              <a:ext cx="141" cy="62"/>
            </a:xfrm>
            <a:custGeom>
              <a:avLst/>
              <a:gdLst>
                <a:gd name="T0" fmla="*/ 2 w 60"/>
                <a:gd name="T1" fmla="*/ 25 h 26"/>
                <a:gd name="T2" fmla="*/ 35 w 60"/>
                <a:gd name="T3" fmla="*/ 25 h 26"/>
                <a:gd name="T4" fmla="*/ 60 w 60"/>
                <a:gd name="T5" fmla="*/ 22 h 26"/>
                <a:gd name="T6" fmla="*/ 23 w 60"/>
                <a:gd name="T7" fmla="*/ 5 h 26"/>
                <a:gd name="T8" fmla="*/ 0 w 60"/>
                <a:gd name="T9" fmla="*/ 0 h 26"/>
                <a:gd name="T10" fmla="*/ 2 w 60"/>
                <a:gd name="T1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6">
                  <a:moveTo>
                    <a:pt x="2" y="25"/>
                  </a:moveTo>
                  <a:cubicBezTo>
                    <a:pt x="2" y="25"/>
                    <a:pt x="14" y="26"/>
                    <a:pt x="35" y="25"/>
                  </a:cubicBezTo>
                  <a:cubicBezTo>
                    <a:pt x="48" y="24"/>
                    <a:pt x="60" y="23"/>
                    <a:pt x="60" y="22"/>
                  </a:cubicBezTo>
                  <a:cubicBezTo>
                    <a:pt x="59" y="22"/>
                    <a:pt x="46" y="12"/>
                    <a:pt x="23" y="5"/>
                  </a:cubicBezTo>
                  <a:cubicBezTo>
                    <a:pt x="16" y="2"/>
                    <a:pt x="0" y="0"/>
                    <a:pt x="0" y="0"/>
                  </a:cubicBezTo>
                  <a:lnTo>
                    <a:pt x="2" y="25"/>
                  </a:lnTo>
                  <a:close/>
                </a:path>
              </a:pathLst>
            </a:custGeom>
            <a:solidFill>
              <a:srgbClr val="C51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389"/>
            <p:cNvSpPr>
              <a:spLocks/>
            </p:cNvSpPr>
            <p:nvPr/>
          </p:nvSpPr>
          <p:spPr bwMode="auto">
            <a:xfrm>
              <a:off x="1068" y="3252"/>
              <a:ext cx="24" cy="673"/>
            </a:xfrm>
            <a:custGeom>
              <a:avLst/>
              <a:gdLst>
                <a:gd name="T0" fmla="*/ 0 w 10"/>
                <a:gd name="T1" fmla="*/ 0 h 285"/>
                <a:gd name="T2" fmla="*/ 7 w 10"/>
                <a:gd name="T3" fmla="*/ 285 h 285"/>
                <a:gd name="T4" fmla="*/ 0 w 10"/>
                <a:gd name="T5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85">
                  <a:moveTo>
                    <a:pt x="0" y="0"/>
                  </a:moveTo>
                  <a:cubicBezTo>
                    <a:pt x="7" y="285"/>
                    <a:pt x="7" y="285"/>
                    <a:pt x="7" y="285"/>
                  </a:cubicBezTo>
                  <a:cubicBezTo>
                    <a:pt x="7" y="285"/>
                    <a:pt x="10" y="58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390"/>
            <p:cNvSpPr>
              <a:spLocks/>
            </p:cNvSpPr>
            <p:nvPr/>
          </p:nvSpPr>
          <p:spPr bwMode="auto">
            <a:xfrm>
              <a:off x="527" y="2909"/>
              <a:ext cx="895" cy="383"/>
            </a:xfrm>
            <a:custGeom>
              <a:avLst/>
              <a:gdLst>
                <a:gd name="T0" fmla="*/ 0 w 379"/>
                <a:gd name="T1" fmla="*/ 24 h 162"/>
                <a:gd name="T2" fmla="*/ 13 w 379"/>
                <a:gd name="T3" fmla="*/ 161 h 162"/>
                <a:gd name="T4" fmla="*/ 22 w 379"/>
                <a:gd name="T5" fmla="*/ 162 h 162"/>
                <a:gd name="T6" fmla="*/ 103 w 379"/>
                <a:gd name="T7" fmla="*/ 142 h 162"/>
                <a:gd name="T8" fmla="*/ 377 w 379"/>
                <a:gd name="T9" fmla="*/ 108 h 162"/>
                <a:gd name="T10" fmla="*/ 362 w 379"/>
                <a:gd name="T11" fmla="*/ 3 h 162"/>
                <a:gd name="T12" fmla="*/ 0 w 379"/>
                <a:gd name="T13" fmla="*/ 2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9" h="162">
                  <a:moveTo>
                    <a:pt x="0" y="24"/>
                  </a:moveTo>
                  <a:cubicBezTo>
                    <a:pt x="20" y="56"/>
                    <a:pt x="14" y="123"/>
                    <a:pt x="13" y="161"/>
                  </a:cubicBezTo>
                  <a:cubicBezTo>
                    <a:pt x="17" y="161"/>
                    <a:pt x="18" y="161"/>
                    <a:pt x="22" y="162"/>
                  </a:cubicBezTo>
                  <a:cubicBezTo>
                    <a:pt x="45" y="162"/>
                    <a:pt x="84" y="145"/>
                    <a:pt x="103" y="142"/>
                  </a:cubicBezTo>
                  <a:cubicBezTo>
                    <a:pt x="217" y="124"/>
                    <a:pt x="284" y="112"/>
                    <a:pt x="377" y="108"/>
                  </a:cubicBezTo>
                  <a:cubicBezTo>
                    <a:pt x="379" y="77"/>
                    <a:pt x="363" y="30"/>
                    <a:pt x="362" y="3"/>
                  </a:cubicBezTo>
                  <a:cubicBezTo>
                    <a:pt x="330" y="0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915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391"/>
            <p:cNvSpPr>
              <a:spLocks/>
            </p:cNvSpPr>
            <p:nvPr/>
          </p:nvSpPr>
          <p:spPr bwMode="auto">
            <a:xfrm>
              <a:off x="548" y="2897"/>
              <a:ext cx="874" cy="386"/>
            </a:xfrm>
            <a:custGeom>
              <a:avLst/>
              <a:gdLst>
                <a:gd name="T0" fmla="*/ 0 w 370"/>
                <a:gd name="T1" fmla="*/ 23 h 163"/>
                <a:gd name="T2" fmla="*/ 14 w 370"/>
                <a:gd name="T3" fmla="*/ 163 h 163"/>
                <a:gd name="T4" fmla="*/ 88 w 370"/>
                <a:gd name="T5" fmla="*/ 144 h 163"/>
                <a:gd name="T6" fmla="*/ 212 w 370"/>
                <a:gd name="T7" fmla="*/ 124 h 163"/>
                <a:gd name="T8" fmla="*/ 369 w 370"/>
                <a:gd name="T9" fmla="*/ 111 h 163"/>
                <a:gd name="T10" fmla="*/ 360 w 370"/>
                <a:gd name="T11" fmla="*/ 10 h 163"/>
                <a:gd name="T12" fmla="*/ 264 w 370"/>
                <a:gd name="T13" fmla="*/ 9 h 163"/>
                <a:gd name="T14" fmla="*/ 159 w 370"/>
                <a:gd name="T15" fmla="*/ 23 h 163"/>
                <a:gd name="T16" fmla="*/ 9 w 370"/>
                <a:gd name="T17" fmla="*/ 25 h 163"/>
                <a:gd name="T18" fmla="*/ 0 w 370"/>
                <a:gd name="T19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" h="163">
                  <a:moveTo>
                    <a:pt x="0" y="23"/>
                  </a:moveTo>
                  <a:cubicBezTo>
                    <a:pt x="20" y="55"/>
                    <a:pt x="14" y="126"/>
                    <a:pt x="14" y="163"/>
                  </a:cubicBezTo>
                  <a:cubicBezTo>
                    <a:pt x="36" y="162"/>
                    <a:pt x="65" y="149"/>
                    <a:pt x="88" y="144"/>
                  </a:cubicBezTo>
                  <a:cubicBezTo>
                    <a:pt x="129" y="135"/>
                    <a:pt x="171" y="130"/>
                    <a:pt x="212" y="124"/>
                  </a:cubicBezTo>
                  <a:cubicBezTo>
                    <a:pt x="293" y="111"/>
                    <a:pt x="338" y="112"/>
                    <a:pt x="369" y="111"/>
                  </a:cubicBezTo>
                  <a:cubicBezTo>
                    <a:pt x="370" y="80"/>
                    <a:pt x="354" y="48"/>
                    <a:pt x="360" y="10"/>
                  </a:cubicBezTo>
                  <a:cubicBezTo>
                    <a:pt x="332" y="3"/>
                    <a:pt x="295" y="0"/>
                    <a:pt x="264" y="9"/>
                  </a:cubicBezTo>
                  <a:cubicBezTo>
                    <a:pt x="222" y="21"/>
                    <a:pt x="203" y="19"/>
                    <a:pt x="159" y="23"/>
                  </a:cubicBezTo>
                  <a:cubicBezTo>
                    <a:pt x="107" y="27"/>
                    <a:pt x="61" y="25"/>
                    <a:pt x="9" y="25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CB9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392"/>
            <p:cNvSpPr>
              <a:spLocks/>
            </p:cNvSpPr>
            <p:nvPr/>
          </p:nvSpPr>
          <p:spPr bwMode="auto">
            <a:xfrm>
              <a:off x="581" y="2999"/>
              <a:ext cx="515" cy="78"/>
            </a:xfrm>
            <a:custGeom>
              <a:avLst/>
              <a:gdLst>
                <a:gd name="T0" fmla="*/ 0 w 218"/>
                <a:gd name="T1" fmla="*/ 27 h 33"/>
                <a:gd name="T2" fmla="*/ 218 w 218"/>
                <a:gd name="T3" fmla="*/ 8 h 33"/>
                <a:gd name="T4" fmla="*/ 112 w 218"/>
                <a:gd name="T5" fmla="*/ 22 h 33"/>
                <a:gd name="T6" fmla="*/ 0 w 218"/>
                <a:gd name="T7" fmla="*/ 30 h 33"/>
                <a:gd name="T8" fmla="*/ 0 w 218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33">
                  <a:moveTo>
                    <a:pt x="0" y="27"/>
                  </a:moveTo>
                  <a:cubicBezTo>
                    <a:pt x="31" y="33"/>
                    <a:pt x="143" y="0"/>
                    <a:pt x="218" y="8"/>
                  </a:cubicBezTo>
                  <a:cubicBezTo>
                    <a:pt x="96" y="14"/>
                    <a:pt x="138" y="21"/>
                    <a:pt x="112" y="22"/>
                  </a:cubicBezTo>
                  <a:cubicBezTo>
                    <a:pt x="39" y="23"/>
                    <a:pt x="97" y="27"/>
                    <a:pt x="0" y="3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AE7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393"/>
            <p:cNvSpPr>
              <a:spLocks/>
            </p:cNvSpPr>
            <p:nvPr/>
          </p:nvSpPr>
          <p:spPr bwMode="auto">
            <a:xfrm>
              <a:off x="584" y="3186"/>
              <a:ext cx="309" cy="61"/>
            </a:xfrm>
            <a:custGeom>
              <a:avLst/>
              <a:gdLst>
                <a:gd name="T0" fmla="*/ 0 w 131"/>
                <a:gd name="T1" fmla="*/ 18 h 26"/>
                <a:gd name="T2" fmla="*/ 131 w 131"/>
                <a:gd name="T3" fmla="*/ 1 h 26"/>
                <a:gd name="T4" fmla="*/ 75 w 131"/>
                <a:gd name="T5" fmla="*/ 12 h 26"/>
                <a:gd name="T6" fmla="*/ 50 w 131"/>
                <a:gd name="T7" fmla="*/ 16 h 26"/>
                <a:gd name="T8" fmla="*/ 0 w 131"/>
                <a:gd name="T9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26">
                  <a:moveTo>
                    <a:pt x="0" y="18"/>
                  </a:moveTo>
                  <a:cubicBezTo>
                    <a:pt x="23" y="20"/>
                    <a:pt x="96" y="0"/>
                    <a:pt x="131" y="1"/>
                  </a:cubicBezTo>
                  <a:cubicBezTo>
                    <a:pt x="118" y="1"/>
                    <a:pt x="98" y="5"/>
                    <a:pt x="75" y="12"/>
                  </a:cubicBezTo>
                  <a:cubicBezTo>
                    <a:pt x="67" y="15"/>
                    <a:pt x="52" y="22"/>
                    <a:pt x="50" y="16"/>
                  </a:cubicBezTo>
                  <a:cubicBezTo>
                    <a:pt x="49" y="14"/>
                    <a:pt x="2" y="26"/>
                    <a:pt x="0" y="18"/>
                  </a:cubicBezTo>
                  <a:close/>
                </a:path>
              </a:pathLst>
            </a:custGeom>
            <a:solidFill>
              <a:srgbClr val="A46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394"/>
            <p:cNvSpPr>
              <a:spLocks/>
            </p:cNvSpPr>
            <p:nvPr/>
          </p:nvSpPr>
          <p:spPr bwMode="auto">
            <a:xfrm>
              <a:off x="749" y="3018"/>
              <a:ext cx="654" cy="106"/>
            </a:xfrm>
            <a:custGeom>
              <a:avLst/>
              <a:gdLst>
                <a:gd name="T0" fmla="*/ 277 w 277"/>
                <a:gd name="T1" fmla="*/ 7 h 45"/>
                <a:gd name="T2" fmla="*/ 139 w 277"/>
                <a:gd name="T3" fmla="*/ 20 h 45"/>
                <a:gd name="T4" fmla="*/ 153 w 277"/>
                <a:gd name="T5" fmla="*/ 21 h 45"/>
                <a:gd name="T6" fmla="*/ 76 w 277"/>
                <a:gd name="T7" fmla="*/ 33 h 45"/>
                <a:gd name="T8" fmla="*/ 0 w 277"/>
                <a:gd name="T9" fmla="*/ 45 h 45"/>
                <a:gd name="T10" fmla="*/ 37 w 277"/>
                <a:gd name="T11" fmla="*/ 28 h 45"/>
                <a:gd name="T12" fmla="*/ 131 w 277"/>
                <a:gd name="T13" fmla="*/ 15 h 45"/>
                <a:gd name="T14" fmla="*/ 117 w 277"/>
                <a:gd name="T15" fmla="*/ 16 h 45"/>
                <a:gd name="T16" fmla="*/ 276 w 277"/>
                <a:gd name="T17" fmla="*/ 0 h 45"/>
                <a:gd name="T18" fmla="*/ 277 w 277"/>
                <a:gd name="T19" fmla="*/ 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7" h="45">
                  <a:moveTo>
                    <a:pt x="277" y="7"/>
                  </a:moveTo>
                  <a:cubicBezTo>
                    <a:pt x="273" y="7"/>
                    <a:pt x="161" y="8"/>
                    <a:pt x="139" y="20"/>
                  </a:cubicBezTo>
                  <a:cubicBezTo>
                    <a:pt x="144" y="20"/>
                    <a:pt x="152" y="21"/>
                    <a:pt x="153" y="21"/>
                  </a:cubicBezTo>
                  <a:cubicBezTo>
                    <a:pt x="129" y="32"/>
                    <a:pt x="87" y="33"/>
                    <a:pt x="76" y="33"/>
                  </a:cubicBezTo>
                  <a:cubicBezTo>
                    <a:pt x="28" y="32"/>
                    <a:pt x="0" y="45"/>
                    <a:pt x="0" y="45"/>
                  </a:cubicBezTo>
                  <a:cubicBezTo>
                    <a:pt x="10" y="38"/>
                    <a:pt x="40" y="30"/>
                    <a:pt x="37" y="28"/>
                  </a:cubicBezTo>
                  <a:cubicBezTo>
                    <a:pt x="29" y="21"/>
                    <a:pt x="98" y="33"/>
                    <a:pt x="131" y="15"/>
                  </a:cubicBezTo>
                  <a:cubicBezTo>
                    <a:pt x="130" y="14"/>
                    <a:pt x="124" y="15"/>
                    <a:pt x="117" y="16"/>
                  </a:cubicBezTo>
                  <a:cubicBezTo>
                    <a:pt x="139" y="3"/>
                    <a:pt x="200" y="4"/>
                    <a:pt x="276" y="0"/>
                  </a:cubicBezTo>
                  <a:lnTo>
                    <a:pt x="277" y="7"/>
                  </a:lnTo>
                  <a:close/>
                </a:path>
              </a:pathLst>
            </a:custGeom>
            <a:solidFill>
              <a:srgbClr val="CB9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395"/>
            <p:cNvSpPr>
              <a:spLocks/>
            </p:cNvSpPr>
            <p:nvPr/>
          </p:nvSpPr>
          <p:spPr bwMode="auto">
            <a:xfrm>
              <a:off x="853" y="3091"/>
              <a:ext cx="534" cy="80"/>
            </a:xfrm>
            <a:custGeom>
              <a:avLst/>
              <a:gdLst>
                <a:gd name="T0" fmla="*/ 221 w 226"/>
                <a:gd name="T1" fmla="*/ 6 h 34"/>
                <a:gd name="T2" fmla="*/ 162 w 226"/>
                <a:gd name="T3" fmla="*/ 24 h 34"/>
                <a:gd name="T4" fmla="*/ 87 w 226"/>
                <a:gd name="T5" fmla="*/ 29 h 34"/>
                <a:gd name="T6" fmla="*/ 0 w 226"/>
                <a:gd name="T7" fmla="*/ 31 h 34"/>
                <a:gd name="T8" fmla="*/ 100 w 226"/>
                <a:gd name="T9" fmla="*/ 23 h 34"/>
                <a:gd name="T10" fmla="*/ 187 w 226"/>
                <a:gd name="T11" fmla="*/ 11 h 34"/>
                <a:gd name="T12" fmla="*/ 226 w 226"/>
                <a:gd name="T13" fmla="*/ 0 h 34"/>
                <a:gd name="T14" fmla="*/ 221 w 226"/>
                <a:gd name="T15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6" h="34">
                  <a:moveTo>
                    <a:pt x="221" y="6"/>
                  </a:moveTo>
                  <a:cubicBezTo>
                    <a:pt x="216" y="6"/>
                    <a:pt x="156" y="34"/>
                    <a:pt x="162" y="24"/>
                  </a:cubicBezTo>
                  <a:cubicBezTo>
                    <a:pt x="165" y="18"/>
                    <a:pt x="103" y="28"/>
                    <a:pt x="87" y="29"/>
                  </a:cubicBezTo>
                  <a:cubicBezTo>
                    <a:pt x="66" y="30"/>
                    <a:pt x="0" y="31"/>
                    <a:pt x="0" y="31"/>
                  </a:cubicBezTo>
                  <a:cubicBezTo>
                    <a:pt x="39" y="24"/>
                    <a:pt x="80" y="25"/>
                    <a:pt x="100" y="23"/>
                  </a:cubicBezTo>
                  <a:cubicBezTo>
                    <a:pt x="116" y="21"/>
                    <a:pt x="171" y="14"/>
                    <a:pt x="187" y="11"/>
                  </a:cubicBezTo>
                  <a:cubicBezTo>
                    <a:pt x="198" y="8"/>
                    <a:pt x="221" y="0"/>
                    <a:pt x="226" y="0"/>
                  </a:cubicBezTo>
                  <a:lnTo>
                    <a:pt x="221" y="6"/>
                  </a:lnTo>
                  <a:close/>
                </a:path>
              </a:pathLst>
            </a:custGeom>
            <a:solidFill>
              <a:srgbClr val="C693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396"/>
            <p:cNvSpPr>
              <a:spLocks/>
            </p:cNvSpPr>
            <p:nvPr/>
          </p:nvSpPr>
          <p:spPr bwMode="auto">
            <a:xfrm>
              <a:off x="560" y="2836"/>
              <a:ext cx="836" cy="241"/>
            </a:xfrm>
            <a:custGeom>
              <a:avLst/>
              <a:gdLst>
                <a:gd name="T0" fmla="*/ 0 w 354"/>
                <a:gd name="T1" fmla="*/ 51 h 102"/>
                <a:gd name="T2" fmla="*/ 55 w 354"/>
                <a:gd name="T3" fmla="*/ 36 h 102"/>
                <a:gd name="T4" fmla="*/ 169 w 354"/>
                <a:gd name="T5" fmla="*/ 22 h 102"/>
                <a:gd name="T6" fmla="*/ 200 w 354"/>
                <a:gd name="T7" fmla="*/ 24 h 102"/>
                <a:gd name="T8" fmla="*/ 283 w 354"/>
                <a:gd name="T9" fmla="*/ 17 h 102"/>
                <a:gd name="T10" fmla="*/ 343 w 354"/>
                <a:gd name="T11" fmla="*/ 20 h 102"/>
                <a:gd name="T12" fmla="*/ 354 w 354"/>
                <a:gd name="T13" fmla="*/ 67 h 102"/>
                <a:gd name="T14" fmla="*/ 345 w 354"/>
                <a:gd name="T15" fmla="*/ 70 h 102"/>
                <a:gd name="T16" fmla="*/ 239 w 354"/>
                <a:gd name="T17" fmla="*/ 49 h 102"/>
                <a:gd name="T18" fmla="*/ 189 w 354"/>
                <a:gd name="T19" fmla="*/ 78 h 102"/>
                <a:gd name="T20" fmla="*/ 152 w 354"/>
                <a:gd name="T21" fmla="*/ 74 h 102"/>
                <a:gd name="T22" fmla="*/ 72 w 354"/>
                <a:gd name="T23" fmla="*/ 81 h 102"/>
                <a:gd name="T24" fmla="*/ 50 w 354"/>
                <a:gd name="T25" fmla="*/ 73 h 102"/>
                <a:gd name="T26" fmla="*/ 22 w 354"/>
                <a:gd name="T27" fmla="*/ 90 h 102"/>
                <a:gd name="T28" fmla="*/ 7 w 354"/>
                <a:gd name="T29" fmla="*/ 84 h 102"/>
                <a:gd name="T30" fmla="*/ 0 w 354"/>
                <a:gd name="T31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4" h="102">
                  <a:moveTo>
                    <a:pt x="0" y="51"/>
                  </a:moveTo>
                  <a:cubicBezTo>
                    <a:pt x="7" y="34"/>
                    <a:pt x="23" y="32"/>
                    <a:pt x="55" y="36"/>
                  </a:cubicBezTo>
                  <a:cubicBezTo>
                    <a:pt x="83" y="40"/>
                    <a:pt x="114" y="55"/>
                    <a:pt x="169" y="22"/>
                  </a:cubicBezTo>
                  <a:cubicBezTo>
                    <a:pt x="180" y="15"/>
                    <a:pt x="193" y="22"/>
                    <a:pt x="200" y="24"/>
                  </a:cubicBezTo>
                  <a:cubicBezTo>
                    <a:pt x="214" y="30"/>
                    <a:pt x="261" y="2"/>
                    <a:pt x="283" y="17"/>
                  </a:cubicBezTo>
                  <a:cubicBezTo>
                    <a:pt x="297" y="28"/>
                    <a:pt x="337" y="11"/>
                    <a:pt x="343" y="20"/>
                  </a:cubicBezTo>
                  <a:cubicBezTo>
                    <a:pt x="352" y="31"/>
                    <a:pt x="354" y="67"/>
                    <a:pt x="354" y="67"/>
                  </a:cubicBezTo>
                  <a:cubicBezTo>
                    <a:pt x="350" y="69"/>
                    <a:pt x="349" y="70"/>
                    <a:pt x="345" y="70"/>
                  </a:cubicBezTo>
                  <a:cubicBezTo>
                    <a:pt x="328" y="0"/>
                    <a:pt x="297" y="83"/>
                    <a:pt x="239" y="49"/>
                  </a:cubicBezTo>
                  <a:cubicBezTo>
                    <a:pt x="229" y="43"/>
                    <a:pt x="198" y="65"/>
                    <a:pt x="189" y="78"/>
                  </a:cubicBezTo>
                  <a:cubicBezTo>
                    <a:pt x="172" y="102"/>
                    <a:pt x="167" y="65"/>
                    <a:pt x="152" y="74"/>
                  </a:cubicBezTo>
                  <a:cubicBezTo>
                    <a:pt x="131" y="86"/>
                    <a:pt x="127" y="34"/>
                    <a:pt x="72" y="81"/>
                  </a:cubicBezTo>
                  <a:cubicBezTo>
                    <a:pt x="60" y="90"/>
                    <a:pt x="57" y="70"/>
                    <a:pt x="50" y="73"/>
                  </a:cubicBezTo>
                  <a:cubicBezTo>
                    <a:pt x="40" y="79"/>
                    <a:pt x="32" y="99"/>
                    <a:pt x="22" y="90"/>
                  </a:cubicBezTo>
                  <a:cubicBezTo>
                    <a:pt x="13" y="82"/>
                    <a:pt x="11" y="82"/>
                    <a:pt x="7" y="84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976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397"/>
            <p:cNvSpPr>
              <a:spLocks/>
            </p:cNvSpPr>
            <p:nvPr/>
          </p:nvSpPr>
          <p:spPr bwMode="auto">
            <a:xfrm>
              <a:off x="1054" y="2782"/>
              <a:ext cx="404" cy="238"/>
            </a:xfrm>
            <a:custGeom>
              <a:avLst/>
              <a:gdLst>
                <a:gd name="T0" fmla="*/ 2 w 171"/>
                <a:gd name="T1" fmla="*/ 41 h 101"/>
                <a:gd name="T2" fmla="*/ 79 w 171"/>
                <a:gd name="T3" fmla="*/ 35 h 101"/>
                <a:gd name="T4" fmla="*/ 162 w 171"/>
                <a:gd name="T5" fmla="*/ 47 h 101"/>
                <a:gd name="T6" fmla="*/ 139 w 171"/>
                <a:gd name="T7" fmla="*/ 90 h 101"/>
                <a:gd name="T8" fmla="*/ 35 w 171"/>
                <a:gd name="T9" fmla="*/ 66 h 101"/>
                <a:gd name="T10" fmla="*/ 23 w 171"/>
                <a:gd name="T11" fmla="*/ 66 h 101"/>
                <a:gd name="T12" fmla="*/ 2 w 171"/>
                <a:gd name="T13" fmla="*/ 4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01">
                  <a:moveTo>
                    <a:pt x="2" y="41"/>
                  </a:moveTo>
                  <a:cubicBezTo>
                    <a:pt x="22" y="40"/>
                    <a:pt x="60" y="21"/>
                    <a:pt x="79" y="35"/>
                  </a:cubicBezTo>
                  <a:cubicBezTo>
                    <a:pt x="102" y="53"/>
                    <a:pt x="153" y="0"/>
                    <a:pt x="162" y="47"/>
                  </a:cubicBezTo>
                  <a:cubicBezTo>
                    <a:pt x="134" y="53"/>
                    <a:pt x="171" y="83"/>
                    <a:pt x="139" y="90"/>
                  </a:cubicBezTo>
                  <a:cubicBezTo>
                    <a:pt x="124" y="20"/>
                    <a:pt x="92" y="101"/>
                    <a:pt x="35" y="66"/>
                  </a:cubicBezTo>
                  <a:cubicBezTo>
                    <a:pt x="32" y="64"/>
                    <a:pt x="28" y="65"/>
                    <a:pt x="23" y="66"/>
                  </a:cubicBezTo>
                  <a:cubicBezTo>
                    <a:pt x="9" y="71"/>
                    <a:pt x="0" y="41"/>
                    <a:pt x="2" y="41"/>
                  </a:cubicBezTo>
                  <a:close/>
                </a:path>
              </a:pathLst>
            </a:custGeom>
            <a:solidFill>
              <a:srgbClr val="A6A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398"/>
            <p:cNvSpPr>
              <a:spLocks/>
            </p:cNvSpPr>
            <p:nvPr/>
          </p:nvSpPr>
          <p:spPr bwMode="auto">
            <a:xfrm>
              <a:off x="626" y="2855"/>
              <a:ext cx="572" cy="208"/>
            </a:xfrm>
            <a:custGeom>
              <a:avLst/>
              <a:gdLst>
                <a:gd name="T0" fmla="*/ 32 w 242"/>
                <a:gd name="T1" fmla="*/ 18 h 88"/>
                <a:gd name="T2" fmla="*/ 146 w 242"/>
                <a:gd name="T3" fmla="*/ 6 h 88"/>
                <a:gd name="T4" fmla="*/ 184 w 242"/>
                <a:gd name="T5" fmla="*/ 10 h 88"/>
                <a:gd name="T6" fmla="*/ 188 w 242"/>
                <a:gd name="T7" fmla="*/ 43 h 88"/>
                <a:gd name="T8" fmla="*/ 163 w 242"/>
                <a:gd name="T9" fmla="*/ 64 h 88"/>
                <a:gd name="T10" fmla="*/ 128 w 242"/>
                <a:gd name="T11" fmla="*/ 58 h 88"/>
                <a:gd name="T12" fmla="*/ 48 w 242"/>
                <a:gd name="T13" fmla="*/ 63 h 88"/>
                <a:gd name="T14" fmla="*/ 27 w 242"/>
                <a:gd name="T15" fmla="*/ 55 h 88"/>
                <a:gd name="T16" fmla="*/ 32 w 242"/>
                <a:gd name="T17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88">
                  <a:moveTo>
                    <a:pt x="32" y="18"/>
                  </a:moveTo>
                  <a:cubicBezTo>
                    <a:pt x="60" y="23"/>
                    <a:pt x="91" y="38"/>
                    <a:pt x="146" y="6"/>
                  </a:cubicBezTo>
                  <a:cubicBezTo>
                    <a:pt x="157" y="0"/>
                    <a:pt x="178" y="7"/>
                    <a:pt x="184" y="10"/>
                  </a:cubicBezTo>
                  <a:cubicBezTo>
                    <a:pt x="242" y="36"/>
                    <a:pt x="199" y="36"/>
                    <a:pt x="188" y="43"/>
                  </a:cubicBezTo>
                  <a:cubicBezTo>
                    <a:pt x="178" y="49"/>
                    <a:pt x="167" y="58"/>
                    <a:pt x="163" y="64"/>
                  </a:cubicBezTo>
                  <a:cubicBezTo>
                    <a:pt x="146" y="88"/>
                    <a:pt x="143" y="49"/>
                    <a:pt x="128" y="58"/>
                  </a:cubicBezTo>
                  <a:cubicBezTo>
                    <a:pt x="107" y="70"/>
                    <a:pt x="104" y="17"/>
                    <a:pt x="48" y="63"/>
                  </a:cubicBezTo>
                  <a:cubicBezTo>
                    <a:pt x="36" y="72"/>
                    <a:pt x="33" y="52"/>
                    <a:pt x="27" y="55"/>
                  </a:cubicBezTo>
                  <a:cubicBezTo>
                    <a:pt x="16" y="61"/>
                    <a:pt x="0" y="14"/>
                    <a:pt x="32" y="18"/>
                  </a:cubicBezTo>
                  <a:close/>
                </a:path>
              </a:pathLst>
            </a:custGeom>
            <a:solidFill>
              <a:srgbClr val="BCB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399"/>
            <p:cNvSpPr>
              <a:spLocks/>
            </p:cNvSpPr>
            <p:nvPr/>
          </p:nvSpPr>
          <p:spPr bwMode="auto">
            <a:xfrm>
              <a:off x="515" y="2888"/>
              <a:ext cx="288" cy="163"/>
            </a:xfrm>
            <a:custGeom>
              <a:avLst/>
              <a:gdLst>
                <a:gd name="T0" fmla="*/ 79 w 122"/>
                <a:gd name="T1" fmla="*/ 4 h 69"/>
                <a:gd name="T2" fmla="*/ 116 w 122"/>
                <a:gd name="T3" fmla="*/ 35 h 69"/>
                <a:gd name="T4" fmla="*/ 93 w 122"/>
                <a:gd name="T5" fmla="*/ 51 h 69"/>
                <a:gd name="T6" fmla="*/ 74 w 122"/>
                <a:gd name="T7" fmla="*/ 41 h 69"/>
                <a:gd name="T8" fmla="*/ 43 w 122"/>
                <a:gd name="T9" fmla="*/ 59 h 69"/>
                <a:gd name="T10" fmla="*/ 4 w 122"/>
                <a:gd name="T11" fmla="*/ 66 h 69"/>
                <a:gd name="T12" fmla="*/ 2 w 122"/>
                <a:gd name="T13" fmla="*/ 34 h 69"/>
                <a:gd name="T14" fmla="*/ 20 w 122"/>
                <a:gd name="T15" fmla="*/ 20 h 69"/>
                <a:gd name="T16" fmla="*/ 79 w 122"/>
                <a:gd name="T17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69">
                  <a:moveTo>
                    <a:pt x="79" y="4"/>
                  </a:moveTo>
                  <a:cubicBezTo>
                    <a:pt x="107" y="9"/>
                    <a:pt x="122" y="29"/>
                    <a:pt x="116" y="35"/>
                  </a:cubicBezTo>
                  <a:cubicBezTo>
                    <a:pt x="112" y="40"/>
                    <a:pt x="109" y="45"/>
                    <a:pt x="93" y="51"/>
                  </a:cubicBezTo>
                  <a:cubicBezTo>
                    <a:pt x="82" y="55"/>
                    <a:pt x="80" y="38"/>
                    <a:pt x="74" y="41"/>
                  </a:cubicBezTo>
                  <a:cubicBezTo>
                    <a:pt x="63" y="47"/>
                    <a:pt x="54" y="69"/>
                    <a:pt x="43" y="59"/>
                  </a:cubicBezTo>
                  <a:cubicBezTo>
                    <a:pt x="22" y="39"/>
                    <a:pt x="22" y="67"/>
                    <a:pt x="4" y="66"/>
                  </a:cubicBezTo>
                  <a:cubicBezTo>
                    <a:pt x="8" y="59"/>
                    <a:pt x="0" y="42"/>
                    <a:pt x="2" y="34"/>
                  </a:cubicBezTo>
                  <a:cubicBezTo>
                    <a:pt x="6" y="23"/>
                    <a:pt x="19" y="22"/>
                    <a:pt x="20" y="20"/>
                  </a:cubicBezTo>
                  <a:cubicBezTo>
                    <a:pt x="27" y="3"/>
                    <a:pt x="47" y="0"/>
                    <a:pt x="79" y="4"/>
                  </a:cubicBezTo>
                  <a:close/>
                </a:path>
              </a:pathLst>
            </a:custGeom>
            <a:solidFill>
              <a:srgbClr val="D3D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400"/>
            <p:cNvSpPr>
              <a:spLocks/>
            </p:cNvSpPr>
            <p:nvPr/>
          </p:nvSpPr>
          <p:spPr bwMode="auto">
            <a:xfrm>
              <a:off x="629" y="3065"/>
              <a:ext cx="94" cy="147"/>
            </a:xfrm>
            <a:custGeom>
              <a:avLst/>
              <a:gdLst>
                <a:gd name="T0" fmla="*/ 24 w 40"/>
                <a:gd name="T1" fmla="*/ 38 h 62"/>
                <a:gd name="T2" fmla="*/ 14 w 40"/>
                <a:gd name="T3" fmla="*/ 20 h 62"/>
                <a:gd name="T4" fmla="*/ 7 w 40"/>
                <a:gd name="T5" fmla="*/ 22 h 62"/>
                <a:gd name="T6" fmla="*/ 1 w 40"/>
                <a:gd name="T7" fmla="*/ 55 h 62"/>
                <a:gd name="T8" fmla="*/ 9 w 40"/>
                <a:gd name="T9" fmla="*/ 57 h 62"/>
                <a:gd name="T10" fmla="*/ 9 w 40"/>
                <a:gd name="T11" fmla="*/ 57 h 62"/>
                <a:gd name="T12" fmla="*/ 14 w 40"/>
                <a:gd name="T13" fmla="*/ 38 h 62"/>
                <a:gd name="T14" fmla="*/ 28 w 40"/>
                <a:gd name="T15" fmla="*/ 52 h 62"/>
                <a:gd name="T16" fmla="*/ 34 w 40"/>
                <a:gd name="T17" fmla="*/ 47 h 62"/>
                <a:gd name="T18" fmla="*/ 36 w 40"/>
                <a:gd name="T19" fmla="*/ 9 h 62"/>
                <a:gd name="T20" fmla="*/ 32 w 40"/>
                <a:gd name="T21" fmla="*/ 2 h 62"/>
                <a:gd name="T22" fmla="*/ 24 w 40"/>
                <a:gd name="T23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62">
                  <a:moveTo>
                    <a:pt x="24" y="38"/>
                  </a:moveTo>
                  <a:cubicBezTo>
                    <a:pt x="19" y="33"/>
                    <a:pt x="16" y="27"/>
                    <a:pt x="14" y="20"/>
                  </a:cubicBezTo>
                  <a:cubicBezTo>
                    <a:pt x="13" y="16"/>
                    <a:pt x="5" y="18"/>
                    <a:pt x="7" y="22"/>
                  </a:cubicBezTo>
                  <a:cubicBezTo>
                    <a:pt x="10" y="33"/>
                    <a:pt x="3" y="44"/>
                    <a:pt x="1" y="55"/>
                  </a:cubicBezTo>
                  <a:cubicBezTo>
                    <a:pt x="0" y="60"/>
                    <a:pt x="8" y="62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0"/>
                    <a:pt x="12" y="44"/>
                    <a:pt x="14" y="38"/>
                  </a:cubicBezTo>
                  <a:cubicBezTo>
                    <a:pt x="17" y="43"/>
                    <a:pt x="22" y="48"/>
                    <a:pt x="28" y="52"/>
                  </a:cubicBezTo>
                  <a:cubicBezTo>
                    <a:pt x="31" y="54"/>
                    <a:pt x="34" y="50"/>
                    <a:pt x="34" y="47"/>
                  </a:cubicBezTo>
                  <a:cubicBezTo>
                    <a:pt x="32" y="40"/>
                    <a:pt x="27" y="13"/>
                    <a:pt x="36" y="9"/>
                  </a:cubicBezTo>
                  <a:cubicBezTo>
                    <a:pt x="40" y="7"/>
                    <a:pt x="36" y="0"/>
                    <a:pt x="32" y="2"/>
                  </a:cubicBezTo>
                  <a:cubicBezTo>
                    <a:pt x="22" y="7"/>
                    <a:pt x="22" y="25"/>
                    <a:pt x="24" y="38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401"/>
            <p:cNvSpPr>
              <a:spLocks noEditPoints="1"/>
            </p:cNvSpPr>
            <p:nvPr/>
          </p:nvSpPr>
          <p:spPr bwMode="auto">
            <a:xfrm>
              <a:off x="709" y="3077"/>
              <a:ext cx="92" cy="113"/>
            </a:xfrm>
            <a:custGeom>
              <a:avLst/>
              <a:gdLst>
                <a:gd name="T0" fmla="*/ 31 w 39"/>
                <a:gd name="T1" fmla="*/ 7 h 48"/>
                <a:gd name="T2" fmla="*/ 30 w 39"/>
                <a:gd name="T3" fmla="*/ 6 h 48"/>
                <a:gd name="T4" fmla="*/ 26 w 39"/>
                <a:gd name="T5" fmla="*/ 2 h 48"/>
                <a:gd name="T6" fmla="*/ 10 w 39"/>
                <a:gd name="T7" fmla="*/ 40 h 48"/>
                <a:gd name="T8" fmla="*/ 33 w 39"/>
                <a:gd name="T9" fmla="*/ 38 h 48"/>
                <a:gd name="T10" fmla="*/ 31 w 39"/>
                <a:gd name="T11" fmla="*/ 7 h 48"/>
                <a:gd name="T12" fmla="*/ 28 w 39"/>
                <a:gd name="T13" fmla="*/ 30 h 48"/>
                <a:gd name="T14" fmla="*/ 15 w 39"/>
                <a:gd name="T15" fmla="*/ 34 h 48"/>
                <a:gd name="T16" fmla="*/ 23 w 39"/>
                <a:gd name="T17" fmla="*/ 10 h 48"/>
                <a:gd name="T18" fmla="*/ 24 w 39"/>
                <a:gd name="T19" fmla="*/ 11 h 48"/>
                <a:gd name="T20" fmla="*/ 28 w 39"/>
                <a:gd name="T21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48">
                  <a:moveTo>
                    <a:pt x="31" y="7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4"/>
                    <a:pt x="28" y="2"/>
                    <a:pt x="26" y="2"/>
                  </a:cubicBezTo>
                  <a:cubicBezTo>
                    <a:pt x="7" y="0"/>
                    <a:pt x="0" y="28"/>
                    <a:pt x="10" y="40"/>
                  </a:cubicBezTo>
                  <a:cubicBezTo>
                    <a:pt x="16" y="48"/>
                    <a:pt x="28" y="45"/>
                    <a:pt x="33" y="38"/>
                  </a:cubicBezTo>
                  <a:cubicBezTo>
                    <a:pt x="39" y="29"/>
                    <a:pt x="35" y="15"/>
                    <a:pt x="31" y="7"/>
                  </a:cubicBezTo>
                  <a:close/>
                  <a:moveTo>
                    <a:pt x="28" y="30"/>
                  </a:moveTo>
                  <a:cubicBezTo>
                    <a:pt x="27" y="36"/>
                    <a:pt x="19" y="40"/>
                    <a:pt x="15" y="34"/>
                  </a:cubicBezTo>
                  <a:cubicBezTo>
                    <a:pt x="10" y="27"/>
                    <a:pt x="14" y="11"/>
                    <a:pt x="23" y="10"/>
                  </a:cubicBezTo>
                  <a:cubicBezTo>
                    <a:pt x="24" y="10"/>
                    <a:pt x="24" y="10"/>
                    <a:pt x="24" y="11"/>
                  </a:cubicBezTo>
                  <a:cubicBezTo>
                    <a:pt x="27" y="17"/>
                    <a:pt x="29" y="24"/>
                    <a:pt x="28" y="30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402"/>
            <p:cNvSpPr>
              <a:spLocks noEditPoints="1"/>
            </p:cNvSpPr>
            <p:nvPr/>
          </p:nvSpPr>
          <p:spPr bwMode="auto">
            <a:xfrm>
              <a:off x="796" y="3070"/>
              <a:ext cx="109" cy="109"/>
            </a:xfrm>
            <a:custGeom>
              <a:avLst/>
              <a:gdLst>
                <a:gd name="T0" fmla="*/ 39 w 46"/>
                <a:gd name="T1" fmla="*/ 29 h 46"/>
                <a:gd name="T2" fmla="*/ 20 w 46"/>
                <a:gd name="T3" fmla="*/ 21 h 46"/>
                <a:gd name="T4" fmla="*/ 25 w 46"/>
                <a:gd name="T5" fmla="*/ 7 h 46"/>
                <a:gd name="T6" fmla="*/ 6 w 46"/>
                <a:gd name="T7" fmla="*/ 1 h 46"/>
                <a:gd name="T8" fmla="*/ 1 w 46"/>
                <a:gd name="T9" fmla="*/ 5 h 46"/>
                <a:gd name="T10" fmla="*/ 5 w 46"/>
                <a:gd name="T11" fmla="*/ 37 h 46"/>
                <a:gd name="T12" fmla="*/ 12 w 46"/>
                <a:gd name="T13" fmla="*/ 42 h 46"/>
                <a:gd name="T14" fmla="*/ 14 w 46"/>
                <a:gd name="T15" fmla="*/ 26 h 46"/>
                <a:gd name="T16" fmla="*/ 42 w 46"/>
                <a:gd name="T17" fmla="*/ 35 h 46"/>
                <a:gd name="T18" fmla="*/ 39 w 46"/>
                <a:gd name="T19" fmla="*/ 29 h 46"/>
                <a:gd name="T20" fmla="*/ 13 w 46"/>
                <a:gd name="T21" fmla="*/ 15 h 46"/>
                <a:gd name="T22" fmla="*/ 12 w 46"/>
                <a:gd name="T23" fmla="*/ 16 h 46"/>
                <a:gd name="T24" fmla="*/ 10 w 46"/>
                <a:gd name="T25" fmla="*/ 8 h 46"/>
                <a:gd name="T26" fmla="*/ 16 w 46"/>
                <a:gd name="T27" fmla="*/ 9 h 46"/>
                <a:gd name="T28" fmla="*/ 13 w 46"/>
                <a:gd name="T29" fmla="*/ 1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46">
                  <a:moveTo>
                    <a:pt x="39" y="29"/>
                  </a:moveTo>
                  <a:cubicBezTo>
                    <a:pt x="31" y="32"/>
                    <a:pt x="24" y="28"/>
                    <a:pt x="20" y="21"/>
                  </a:cubicBezTo>
                  <a:cubicBezTo>
                    <a:pt x="25" y="19"/>
                    <a:pt x="29" y="14"/>
                    <a:pt x="25" y="7"/>
                  </a:cubicBezTo>
                  <a:cubicBezTo>
                    <a:pt x="22" y="1"/>
                    <a:pt x="12" y="1"/>
                    <a:pt x="6" y="1"/>
                  </a:cubicBezTo>
                  <a:cubicBezTo>
                    <a:pt x="4" y="0"/>
                    <a:pt x="0" y="1"/>
                    <a:pt x="1" y="5"/>
                  </a:cubicBezTo>
                  <a:cubicBezTo>
                    <a:pt x="3" y="14"/>
                    <a:pt x="10" y="29"/>
                    <a:pt x="5" y="37"/>
                  </a:cubicBezTo>
                  <a:cubicBezTo>
                    <a:pt x="3" y="41"/>
                    <a:pt x="9" y="46"/>
                    <a:pt x="12" y="42"/>
                  </a:cubicBezTo>
                  <a:cubicBezTo>
                    <a:pt x="14" y="37"/>
                    <a:pt x="15" y="32"/>
                    <a:pt x="14" y="26"/>
                  </a:cubicBezTo>
                  <a:cubicBezTo>
                    <a:pt x="20" y="35"/>
                    <a:pt x="31" y="40"/>
                    <a:pt x="42" y="35"/>
                  </a:cubicBezTo>
                  <a:cubicBezTo>
                    <a:pt x="46" y="33"/>
                    <a:pt x="43" y="27"/>
                    <a:pt x="39" y="29"/>
                  </a:cubicBezTo>
                  <a:close/>
                  <a:moveTo>
                    <a:pt x="13" y="15"/>
                  </a:moveTo>
                  <a:cubicBezTo>
                    <a:pt x="13" y="15"/>
                    <a:pt x="12" y="16"/>
                    <a:pt x="12" y="16"/>
                  </a:cubicBezTo>
                  <a:cubicBezTo>
                    <a:pt x="11" y="14"/>
                    <a:pt x="10" y="11"/>
                    <a:pt x="10" y="8"/>
                  </a:cubicBezTo>
                  <a:cubicBezTo>
                    <a:pt x="12" y="8"/>
                    <a:pt x="14" y="9"/>
                    <a:pt x="16" y="9"/>
                  </a:cubicBezTo>
                  <a:cubicBezTo>
                    <a:pt x="22" y="11"/>
                    <a:pt x="18" y="15"/>
                    <a:pt x="13" y="15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403"/>
            <p:cNvSpPr>
              <a:spLocks/>
            </p:cNvSpPr>
            <p:nvPr/>
          </p:nvSpPr>
          <p:spPr bwMode="auto">
            <a:xfrm>
              <a:off x="865" y="3056"/>
              <a:ext cx="87" cy="104"/>
            </a:xfrm>
            <a:custGeom>
              <a:avLst/>
              <a:gdLst>
                <a:gd name="T0" fmla="*/ 32 w 37"/>
                <a:gd name="T1" fmla="*/ 0 h 44"/>
                <a:gd name="T2" fmla="*/ 7 w 37"/>
                <a:gd name="T3" fmla="*/ 3 h 44"/>
                <a:gd name="T4" fmla="*/ 5 w 37"/>
                <a:gd name="T5" fmla="*/ 10 h 44"/>
                <a:gd name="T6" fmla="*/ 16 w 37"/>
                <a:gd name="T7" fmla="*/ 10 h 44"/>
                <a:gd name="T8" fmla="*/ 22 w 37"/>
                <a:gd name="T9" fmla="*/ 39 h 44"/>
                <a:gd name="T10" fmla="*/ 29 w 37"/>
                <a:gd name="T11" fmla="*/ 37 h 44"/>
                <a:gd name="T12" fmla="*/ 23 w 37"/>
                <a:gd name="T13" fmla="*/ 9 h 44"/>
                <a:gd name="T14" fmla="*/ 32 w 37"/>
                <a:gd name="T15" fmla="*/ 7 h 44"/>
                <a:gd name="T16" fmla="*/ 32 w 37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44">
                  <a:moveTo>
                    <a:pt x="32" y="0"/>
                  </a:moveTo>
                  <a:cubicBezTo>
                    <a:pt x="24" y="1"/>
                    <a:pt x="15" y="4"/>
                    <a:pt x="7" y="3"/>
                  </a:cubicBezTo>
                  <a:cubicBezTo>
                    <a:pt x="2" y="2"/>
                    <a:pt x="0" y="9"/>
                    <a:pt x="5" y="10"/>
                  </a:cubicBezTo>
                  <a:cubicBezTo>
                    <a:pt x="9" y="10"/>
                    <a:pt x="12" y="10"/>
                    <a:pt x="16" y="10"/>
                  </a:cubicBezTo>
                  <a:cubicBezTo>
                    <a:pt x="17" y="20"/>
                    <a:pt x="19" y="30"/>
                    <a:pt x="22" y="39"/>
                  </a:cubicBezTo>
                  <a:cubicBezTo>
                    <a:pt x="24" y="44"/>
                    <a:pt x="31" y="42"/>
                    <a:pt x="29" y="37"/>
                  </a:cubicBezTo>
                  <a:cubicBezTo>
                    <a:pt x="26" y="28"/>
                    <a:pt x="24" y="19"/>
                    <a:pt x="23" y="9"/>
                  </a:cubicBezTo>
                  <a:cubicBezTo>
                    <a:pt x="26" y="8"/>
                    <a:pt x="29" y="8"/>
                    <a:pt x="32" y="7"/>
                  </a:cubicBezTo>
                  <a:cubicBezTo>
                    <a:pt x="37" y="7"/>
                    <a:pt x="37" y="0"/>
                    <a:pt x="32" y="0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404"/>
            <p:cNvSpPr>
              <a:spLocks/>
            </p:cNvSpPr>
            <p:nvPr/>
          </p:nvSpPr>
          <p:spPr bwMode="auto">
            <a:xfrm>
              <a:off x="962" y="3046"/>
              <a:ext cx="89" cy="104"/>
            </a:xfrm>
            <a:custGeom>
              <a:avLst/>
              <a:gdLst>
                <a:gd name="T0" fmla="*/ 33 w 38"/>
                <a:gd name="T1" fmla="*/ 29 h 44"/>
                <a:gd name="T2" fmla="*/ 24 w 38"/>
                <a:gd name="T3" fmla="*/ 13 h 44"/>
                <a:gd name="T4" fmla="*/ 26 w 38"/>
                <a:gd name="T5" fmla="*/ 3 h 44"/>
                <a:gd name="T6" fmla="*/ 18 w 38"/>
                <a:gd name="T7" fmla="*/ 3 h 44"/>
                <a:gd name="T8" fmla="*/ 17 w 38"/>
                <a:gd name="T9" fmla="*/ 11 h 44"/>
                <a:gd name="T10" fmla="*/ 8 w 38"/>
                <a:gd name="T11" fmla="*/ 16 h 44"/>
                <a:gd name="T12" fmla="*/ 7 w 38"/>
                <a:gd name="T13" fmla="*/ 6 h 44"/>
                <a:gd name="T14" fmla="*/ 0 w 38"/>
                <a:gd name="T15" fmla="*/ 6 h 44"/>
                <a:gd name="T16" fmla="*/ 4 w 38"/>
                <a:gd name="T17" fmla="*/ 39 h 44"/>
                <a:gd name="T18" fmla="*/ 11 w 38"/>
                <a:gd name="T19" fmla="*/ 39 h 44"/>
                <a:gd name="T20" fmla="*/ 9 w 38"/>
                <a:gd name="T21" fmla="*/ 23 h 44"/>
                <a:gd name="T22" fmla="*/ 18 w 38"/>
                <a:gd name="T23" fmla="*/ 20 h 44"/>
                <a:gd name="T24" fmla="*/ 31 w 38"/>
                <a:gd name="T25" fmla="*/ 36 h 44"/>
                <a:gd name="T26" fmla="*/ 33 w 38"/>
                <a:gd name="T27" fmla="*/ 2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44">
                  <a:moveTo>
                    <a:pt x="33" y="29"/>
                  </a:moveTo>
                  <a:cubicBezTo>
                    <a:pt x="27" y="28"/>
                    <a:pt x="25" y="20"/>
                    <a:pt x="24" y="13"/>
                  </a:cubicBezTo>
                  <a:cubicBezTo>
                    <a:pt x="26" y="10"/>
                    <a:pt x="27" y="7"/>
                    <a:pt x="26" y="3"/>
                  </a:cubicBezTo>
                  <a:cubicBezTo>
                    <a:pt x="24" y="0"/>
                    <a:pt x="20" y="0"/>
                    <a:pt x="18" y="3"/>
                  </a:cubicBezTo>
                  <a:cubicBezTo>
                    <a:pt x="18" y="6"/>
                    <a:pt x="17" y="8"/>
                    <a:pt x="17" y="11"/>
                  </a:cubicBezTo>
                  <a:cubicBezTo>
                    <a:pt x="15" y="14"/>
                    <a:pt x="11" y="16"/>
                    <a:pt x="8" y="16"/>
                  </a:cubicBezTo>
                  <a:cubicBezTo>
                    <a:pt x="7" y="12"/>
                    <a:pt x="7" y="9"/>
                    <a:pt x="7" y="6"/>
                  </a:cubicBezTo>
                  <a:cubicBezTo>
                    <a:pt x="7" y="1"/>
                    <a:pt x="0" y="1"/>
                    <a:pt x="0" y="6"/>
                  </a:cubicBezTo>
                  <a:cubicBezTo>
                    <a:pt x="0" y="17"/>
                    <a:pt x="4" y="28"/>
                    <a:pt x="4" y="39"/>
                  </a:cubicBezTo>
                  <a:cubicBezTo>
                    <a:pt x="3" y="44"/>
                    <a:pt x="11" y="44"/>
                    <a:pt x="11" y="39"/>
                  </a:cubicBezTo>
                  <a:cubicBezTo>
                    <a:pt x="11" y="34"/>
                    <a:pt x="10" y="28"/>
                    <a:pt x="9" y="23"/>
                  </a:cubicBezTo>
                  <a:cubicBezTo>
                    <a:pt x="12" y="23"/>
                    <a:pt x="15" y="22"/>
                    <a:pt x="18" y="20"/>
                  </a:cubicBezTo>
                  <a:cubicBezTo>
                    <a:pt x="20" y="28"/>
                    <a:pt x="24" y="35"/>
                    <a:pt x="31" y="36"/>
                  </a:cubicBezTo>
                  <a:cubicBezTo>
                    <a:pt x="36" y="37"/>
                    <a:pt x="38" y="30"/>
                    <a:pt x="33" y="29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405"/>
            <p:cNvSpPr>
              <a:spLocks noEditPoints="1"/>
            </p:cNvSpPr>
            <p:nvPr/>
          </p:nvSpPr>
          <p:spPr bwMode="auto">
            <a:xfrm>
              <a:off x="1101" y="3025"/>
              <a:ext cx="57" cy="106"/>
            </a:xfrm>
            <a:custGeom>
              <a:avLst/>
              <a:gdLst>
                <a:gd name="T0" fmla="*/ 23 w 24"/>
                <a:gd name="T1" fmla="*/ 15 h 45"/>
                <a:gd name="T2" fmla="*/ 12 w 24"/>
                <a:gd name="T3" fmla="*/ 3 h 45"/>
                <a:gd name="T4" fmla="*/ 0 w 24"/>
                <a:gd name="T5" fmla="*/ 9 h 45"/>
                <a:gd name="T6" fmla="*/ 4 w 24"/>
                <a:gd name="T7" fmla="*/ 38 h 45"/>
                <a:gd name="T8" fmla="*/ 10 w 24"/>
                <a:gd name="T9" fmla="*/ 42 h 45"/>
                <a:gd name="T10" fmla="*/ 12 w 24"/>
                <a:gd name="T11" fmla="*/ 26 h 45"/>
                <a:gd name="T12" fmla="*/ 23 w 24"/>
                <a:gd name="T13" fmla="*/ 15 h 45"/>
                <a:gd name="T14" fmla="*/ 10 w 24"/>
                <a:gd name="T15" fmla="*/ 20 h 45"/>
                <a:gd name="T16" fmla="*/ 8 w 24"/>
                <a:gd name="T17" fmla="*/ 11 h 45"/>
                <a:gd name="T18" fmla="*/ 9 w 24"/>
                <a:gd name="T19" fmla="*/ 9 h 45"/>
                <a:gd name="T20" fmla="*/ 14 w 24"/>
                <a:gd name="T21" fmla="*/ 12 h 45"/>
                <a:gd name="T22" fmla="*/ 10 w 24"/>
                <a:gd name="T23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45">
                  <a:moveTo>
                    <a:pt x="23" y="15"/>
                  </a:moveTo>
                  <a:cubicBezTo>
                    <a:pt x="23" y="9"/>
                    <a:pt x="17" y="5"/>
                    <a:pt x="12" y="3"/>
                  </a:cubicBezTo>
                  <a:cubicBezTo>
                    <a:pt x="6" y="0"/>
                    <a:pt x="0" y="2"/>
                    <a:pt x="0" y="9"/>
                  </a:cubicBezTo>
                  <a:cubicBezTo>
                    <a:pt x="0" y="18"/>
                    <a:pt x="10" y="30"/>
                    <a:pt x="4" y="38"/>
                  </a:cubicBezTo>
                  <a:cubicBezTo>
                    <a:pt x="1" y="42"/>
                    <a:pt x="7" y="45"/>
                    <a:pt x="10" y="42"/>
                  </a:cubicBezTo>
                  <a:cubicBezTo>
                    <a:pt x="13" y="37"/>
                    <a:pt x="13" y="32"/>
                    <a:pt x="12" y="26"/>
                  </a:cubicBezTo>
                  <a:cubicBezTo>
                    <a:pt x="18" y="25"/>
                    <a:pt x="24" y="22"/>
                    <a:pt x="23" y="15"/>
                  </a:cubicBezTo>
                  <a:close/>
                  <a:moveTo>
                    <a:pt x="10" y="20"/>
                  </a:moveTo>
                  <a:cubicBezTo>
                    <a:pt x="9" y="17"/>
                    <a:pt x="8" y="14"/>
                    <a:pt x="8" y="11"/>
                  </a:cubicBezTo>
                  <a:cubicBezTo>
                    <a:pt x="7" y="7"/>
                    <a:pt x="6" y="8"/>
                    <a:pt x="9" y="9"/>
                  </a:cubicBezTo>
                  <a:cubicBezTo>
                    <a:pt x="11" y="10"/>
                    <a:pt x="13" y="11"/>
                    <a:pt x="14" y="12"/>
                  </a:cubicBezTo>
                  <a:cubicBezTo>
                    <a:pt x="19" y="17"/>
                    <a:pt x="14" y="19"/>
                    <a:pt x="10" y="20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406"/>
            <p:cNvSpPr>
              <a:spLocks noEditPoints="1"/>
            </p:cNvSpPr>
            <p:nvPr/>
          </p:nvSpPr>
          <p:spPr bwMode="auto">
            <a:xfrm>
              <a:off x="1158" y="3025"/>
              <a:ext cx="78" cy="97"/>
            </a:xfrm>
            <a:custGeom>
              <a:avLst/>
              <a:gdLst>
                <a:gd name="T0" fmla="*/ 26 w 33"/>
                <a:gd name="T1" fmla="*/ 6 h 41"/>
                <a:gd name="T2" fmla="*/ 25 w 33"/>
                <a:gd name="T3" fmla="*/ 5 h 41"/>
                <a:gd name="T4" fmla="*/ 22 w 33"/>
                <a:gd name="T5" fmla="*/ 1 h 41"/>
                <a:gd name="T6" fmla="*/ 8 w 33"/>
                <a:gd name="T7" fmla="*/ 34 h 41"/>
                <a:gd name="T8" fmla="*/ 28 w 33"/>
                <a:gd name="T9" fmla="*/ 32 h 41"/>
                <a:gd name="T10" fmla="*/ 26 w 33"/>
                <a:gd name="T11" fmla="*/ 6 h 41"/>
                <a:gd name="T12" fmla="*/ 23 w 33"/>
                <a:gd name="T13" fmla="*/ 26 h 41"/>
                <a:gd name="T14" fmla="*/ 12 w 33"/>
                <a:gd name="T15" fmla="*/ 29 h 41"/>
                <a:gd name="T16" fmla="*/ 20 w 33"/>
                <a:gd name="T17" fmla="*/ 8 h 41"/>
                <a:gd name="T18" fmla="*/ 20 w 33"/>
                <a:gd name="T19" fmla="*/ 9 h 41"/>
                <a:gd name="T20" fmla="*/ 23 w 33"/>
                <a:gd name="T21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41">
                  <a:moveTo>
                    <a:pt x="26" y="6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5" y="3"/>
                    <a:pt x="24" y="2"/>
                    <a:pt x="22" y="1"/>
                  </a:cubicBezTo>
                  <a:cubicBezTo>
                    <a:pt x="6" y="0"/>
                    <a:pt x="0" y="24"/>
                    <a:pt x="8" y="34"/>
                  </a:cubicBezTo>
                  <a:cubicBezTo>
                    <a:pt x="13" y="41"/>
                    <a:pt x="23" y="38"/>
                    <a:pt x="28" y="32"/>
                  </a:cubicBezTo>
                  <a:cubicBezTo>
                    <a:pt x="33" y="25"/>
                    <a:pt x="29" y="13"/>
                    <a:pt x="26" y="6"/>
                  </a:cubicBezTo>
                  <a:close/>
                  <a:moveTo>
                    <a:pt x="23" y="26"/>
                  </a:moveTo>
                  <a:cubicBezTo>
                    <a:pt x="22" y="30"/>
                    <a:pt x="16" y="34"/>
                    <a:pt x="12" y="29"/>
                  </a:cubicBezTo>
                  <a:cubicBezTo>
                    <a:pt x="8" y="23"/>
                    <a:pt x="12" y="10"/>
                    <a:pt x="20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14"/>
                    <a:pt x="24" y="20"/>
                    <a:pt x="23" y="26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407"/>
            <p:cNvSpPr>
              <a:spLocks/>
            </p:cNvSpPr>
            <p:nvPr/>
          </p:nvSpPr>
          <p:spPr bwMode="auto">
            <a:xfrm>
              <a:off x="1240" y="3013"/>
              <a:ext cx="71" cy="97"/>
            </a:xfrm>
            <a:custGeom>
              <a:avLst/>
              <a:gdLst>
                <a:gd name="T0" fmla="*/ 26 w 30"/>
                <a:gd name="T1" fmla="*/ 29 h 41"/>
                <a:gd name="T2" fmla="*/ 8 w 30"/>
                <a:gd name="T3" fmla="*/ 31 h 41"/>
                <a:gd name="T4" fmla="*/ 7 w 30"/>
                <a:gd name="T5" fmla="*/ 4 h 41"/>
                <a:gd name="T6" fmla="*/ 1 w 30"/>
                <a:gd name="T7" fmla="*/ 6 h 41"/>
                <a:gd name="T8" fmla="*/ 2 w 30"/>
                <a:gd name="T9" fmla="*/ 37 h 41"/>
                <a:gd name="T10" fmla="*/ 7 w 30"/>
                <a:gd name="T11" fmla="*/ 39 h 41"/>
                <a:gd name="T12" fmla="*/ 24 w 30"/>
                <a:gd name="T13" fmla="*/ 36 h 41"/>
                <a:gd name="T14" fmla="*/ 26 w 30"/>
                <a:gd name="T15" fmla="*/ 2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41">
                  <a:moveTo>
                    <a:pt x="26" y="29"/>
                  </a:moveTo>
                  <a:cubicBezTo>
                    <a:pt x="20" y="28"/>
                    <a:pt x="14" y="28"/>
                    <a:pt x="8" y="31"/>
                  </a:cubicBezTo>
                  <a:cubicBezTo>
                    <a:pt x="9" y="22"/>
                    <a:pt x="10" y="13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ubicBezTo>
                    <a:pt x="4" y="17"/>
                    <a:pt x="2" y="27"/>
                    <a:pt x="2" y="37"/>
                  </a:cubicBezTo>
                  <a:cubicBezTo>
                    <a:pt x="1" y="40"/>
                    <a:pt x="5" y="41"/>
                    <a:pt x="7" y="39"/>
                  </a:cubicBezTo>
                  <a:cubicBezTo>
                    <a:pt x="12" y="35"/>
                    <a:pt x="18" y="34"/>
                    <a:pt x="24" y="36"/>
                  </a:cubicBezTo>
                  <a:cubicBezTo>
                    <a:pt x="28" y="36"/>
                    <a:pt x="30" y="30"/>
                    <a:pt x="26" y="29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408"/>
            <p:cNvSpPr>
              <a:spLocks/>
            </p:cNvSpPr>
            <p:nvPr/>
          </p:nvSpPr>
          <p:spPr bwMode="auto">
            <a:xfrm>
              <a:off x="1299" y="3004"/>
              <a:ext cx="74" cy="97"/>
            </a:xfrm>
            <a:custGeom>
              <a:avLst/>
              <a:gdLst>
                <a:gd name="T0" fmla="*/ 26 w 31"/>
                <a:gd name="T1" fmla="*/ 29 h 41"/>
                <a:gd name="T2" fmla="*/ 13 w 31"/>
                <a:gd name="T3" fmla="*/ 31 h 41"/>
                <a:gd name="T4" fmla="*/ 12 w 31"/>
                <a:gd name="T5" fmla="*/ 25 h 41"/>
                <a:gd name="T6" fmla="*/ 18 w 31"/>
                <a:gd name="T7" fmla="*/ 23 h 41"/>
                <a:gd name="T8" fmla="*/ 19 w 31"/>
                <a:gd name="T9" fmla="*/ 19 h 41"/>
                <a:gd name="T10" fmla="*/ 15 w 31"/>
                <a:gd name="T11" fmla="*/ 17 h 41"/>
                <a:gd name="T12" fmla="*/ 11 w 31"/>
                <a:gd name="T13" fmla="*/ 19 h 41"/>
                <a:gd name="T14" fmla="*/ 9 w 31"/>
                <a:gd name="T15" fmla="*/ 11 h 41"/>
                <a:gd name="T16" fmla="*/ 20 w 31"/>
                <a:gd name="T17" fmla="*/ 8 h 41"/>
                <a:gd name="T18" fmla="*/ 18 w 31"/>
                <a:gd name="T19" fmla="*/ 2 h 41"/>
                <a:gd name="T20" fmla="*/ 4 w 31"/>
                <a:gd name="T21" fmla="*/ 5 h 41"/>
                <a:gd name="T22" fmla="*/ 1 w 31"/>
                <a:gd name="T23" fmla="*/ 9 h 41"/>
                <a:gd name="T24" fmla="*/ 7 w 31"/>
                <a:gd name="T25" fmla="*/ 37 h 41"/>
                <a:gd name="T26" fmla="*/ 12 w 31"/>
                <a:gd name="T27" fmla="*/ 39 h 41"/>
                <a:gd name="T28" fmla="*/ 26 w 31"/>
                <a:gd name="T29" fmla="*/ 36 h 41"/>
                <a:gd name="T30" fmla="*/ 26 w 31"/>
                <a:gd name="T31" fmla="*/ 2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41">
                  <a:moveTo>
                    <a:pt x="26" y="29"/>
                  </a:moveTo>
                  <a:cubicBezTo>
                    <a:pt x="22" y="29"/>
                    <a:pt x="17" y="30"/>
                    <a:pt x="13" y="31"/>
                  </a:cubicBezTo>
                  <a:cubicBezTo>
                    <a:pt x="13" y="29"/>
                    <a:pt x="13" y="27"/>
                    <a:pt x="12" y="25"/>
                  </a:cubicBezTo>
                  <a:cubicBezTo>
                    <a:pt x="14" y="25"/>
                    <a:pt x="16" y="24"/>
                    <a:pt x="18" y="23"/>
                  </a:cubicBezTo>
                  <a:cubicBezTo>
                    <a:pt x="20" y="22"/>
                    <a:pt x="20" y="20"/>
                    <a:pt x="19" y="19"/>
                  </a:cubicBezTo>
                  <a:cubicBezTo>
                    <a:pt x="18" y="17"/>
                    <a:pt x="17" y="17"/>
                    <a:pt x="15" y="17"/>
                  </a:cubicBezTo>
                  <a:cubicBezTo>
                    <a:pt x="14" y="18"/>
                    <a:pt x="12" y="19"/>
                    <a:pt x="11" y="19"/>
                  </a:cubicBezTo>
                  <a:cubicBezTo>
                    <a:pt x="10" y="16"/>
                    <a:pt x="9" y="14"/>
                    <a:pt x="9" y="11"/>
                  </a:cubicBezTo>
                  <a:cubicBezTo>
                    <a:pt x="12" y="11"/>
                    <a:pt x="16" y="10"/>
                    <a:pt x="20" y="8"/>
                  </a:cubicBezTo>
                  <a:cubicBezTo>
                    <a:pt x="23" y="7"/>
                    <a:pt x="22" y="0"/>
                    <a:pt x="18" y="2"/>
                  </a:cubicBezTo>
                  <a:cubicBezTo>
                    <a:pt x="13" y="4"/>
                    <a:pt x="9" y="5"/>
                    <a:pt x="4" y="5"/>
                  </a:cubicBezTo>
                  <a:cubicBezTo>
                    <a:pt x="2" y="5"/>
                    <a:pt x="0" y="7"/>
                    <a:pt x="1" y="9"/>
                  </a:cubicBezTo>
                  <a:cubicBezTo>
                    <a:pt x="4" y="18"/>
                    <a:pt x="7" y="27"/>
                    <a:pt x="7" y="37"/>
                  </a:cubicBezTo>
                  <a:cubicBezTo>
                    <a:pt x="7" y="39"/>
                    <a:pt x="10" y="41"/>
                    <a:pt x="12" y="39"/>
                  </a:cubicBezTo>
                  <a:cubicBezTo>
                    <a:pt x="17" y="36"/>
                    <a:pt x="21" y="36"/>
                    <a:pt x="26" y="36"/>
                  </a:cubicBezTo>
                  <a:cubicBezTo>
                    <a:pt x="31" y="36"/>
                    <a:pt x="31" y="29"/>
                    <a:pt x="26" y="29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409"/>
            <p:cNvSpPr>
              <a:spLocks/>
            </p:cNvSpPr>
            <p:nvPr/>
          </p:nvSpPr>
          <p:spPr bwMode="auto">
            <a:xfrm>
              <a:off x="839" y="2522"/>
              <a:ext cx="281" cy="194"/>
            </a:xfrm>
            <a:custGeom>
              <a:avLst/>
              <a:gdLst>
                <a:gd name="T0" fmla="*/ 36 w 119"/>
                <a:gd name="T1" fmla="*/ 82 h 82"/>
                <a:gd name="T2" fmla="*/ 29 w 119"/>
                <a:gd name="T3" fmla="*/ 19 h 82"/>
                <a:gd name="T4" fmla="*/ 87 w 119"/>
                <a:gd name="T5" fmla="*/ 14 h 82"/>
                <a:gd name="T6" fmla="*/ 93 w 119"/>
                <a:gd name="T7" fmla="*/ 75 h 82"/>
                <a:gd name="T8" fmla="*/ 36 w 119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82">
                  <a:moveTo>
                    <a:pt x="36" y="82"/>
                  </a:moveTo>
                  <a:cubicBezTo>
                    <a:pt x="0" y="54"/>
                    <a:pt x="17" y="32"/>
                    <a:pt x="29" y="19"/>
                  </a:cubicBezTo>
                  <a:cubicBezTo>
                    <a:pt x="44" y="3"/>
                    <a:pt x="68" y="0"/>
                    <a:pt x="87" y="14"/>
                  </a:cubicBezTo>
                  <a:cubicBezTo>
                    <a:pt x="97" y="20"/>
                    <a:pt x="119" y="47"/>
                    <a:pt x="93" y="75"/>
                  </a:cubicBezTo>
                  <a:cubicBezTo>
                    <a:pt x="72" y="71"/>
                    <a:pt x="54" y="73"/>
                    <a:pt x="36" y="82"/>
                  </a:cubicBezTo>
                  <a:close/>
                </a:path>
              </a:pathLst>
            </a:custGeom>
            <a:solidFill>
              <a:srgbClr val="A47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410"/>
            <p:cNvSpPr>
              <a:spLocks/>
            </p:cNvSpPr>
            <p:nvPr/>
          </p:nvSpPr>
          <p:spPr bwMode="auto">
            <a:xfrm>
              <a:off x="860" y="2555"/>
              <a:ext cx="85" cy="142"/>
            </a:xfrm>
            <a:custGeom>
              <a:avLst/>
              <a:gdLst>
                <a:gd name="T0" fmla="*/ 14 w 36"/>
                <a:gd name="T1" fmla="*/ 9 h 60"/>
                <a:gd name="T2" fmla="*/ 36 w 36"/>
                <a:gd name="T3" fmla="*/ 60 h 60"/>
                <a:gd name="T4" fmla="*/ 33 w 36"/>
                <a:gd name="T5" fmla="*/ 1 h 60"/>
                <a:gd name="T6" fmla="*/ 14 w 36"/>
                <a:gd name="T7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60">
                  <a:moveTo>
                    <a:pt x="14" y="9"/>
                  </a:moveTo>
                  <a:cubicBezTo>
                    <a:pt x="13" y="11"/>
                    <a:pt x="0" y="44"/>
                    <a:pt x="36" y="60"/>
                  </a:cubicBezTo>
                  <a:cubicBezTo>
                    <a:pt x="22" y="41"/>
                    <a:pt x="23" y="17"/>
                    <a:pt x="33" y="1"/>
                  </a:cubicBezTo>
                  <a:cubicBezTo>
                    <a:pt x="23" y="0"/>
                    <a:pt x="14" y="9"/>
                    <a:pt x="14" y="9"/>
                  </a:cubicBezTo>
                  <a:close/>
                </a:path>
              </a:pathLst>
            </a:custGeom>
            <a:solidFill>
              <a:srgbClr val="BC8C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411"/>
            <p:cNvSpPr>
              <a:spLocks/>
            </p:cNvSpPr>
            <p:nvPr/>
          </p:nvSpPr>
          <p:spPr bwMode="auto">
            <a:xfrm>
              <a:off x="1025" y="2597"/>
              <a:ext cx="24" cy="26"/>
            </a:xfrm>
            <a:custGeom>
              <a:avLst/>
              <a:gdLst>
                <a:gd name="T0" fmla="*/ 6 w 10"/>
                <a:gd name="T1" fmla="*/ 10 h 11"/>
                <a:gd name="T2" fmla="*/ 1 w 10"/>
                <a:gd name="T3" fmla="*/ 7 h 11"/>
                <a:gd name="T4" fmla="*/ 4 w 10"/>
                <a:gd name="T5" fmla="*/ 1 h 11"/>
                <a:gd name="T6" fmla="*/ 9 w 10"/>
                <a:gd name="T7" fmla="*/ 4 h 11"/>
                <a:gd name="T8" fmla="*/ 6 w 10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6" y="10"/>
                  </a:moveTo>
                  <a:cubicBezTo>
                    <a:pt x="4" y="11"/>
                    <a:pt x="2" y="9"/>
                    <a:pt x="1" y="7"/>
                  </a:cubicBezTo>
                  <a:cubicBezTo>
                    <a:pt x="0" y="4"/>
                    <a:pt x="1" y="1"/>
                    <a:pt x="4" y="1"/>
                  </a:cubicBezTo>
                  <a:cubicBezTo>
                    <a:pt x="6" y="0"/>
                    <a:pt x="8" y="2"/>
                    <a:pt x="9" y="4"/>
                  </a:cubicBezTo>
                  <a:cubicBezTo>
                    <a:pt x="10" y="7"/>
                    <a:pt x="9" y="10"/>
                    <a:pt x="6" y="10"/>
                  </a:cubicBezTo>
                  <a:close/>
                </a:path>
              </a:pathLst>
            </a:custGeom>
            <a:solidFill>
              <a:srgbClr val="FFF2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413"/>
            <p:cNvSpPr>
              <a:spLocks/>
            </p:cNvSpPr>
            <p:nvPr/>
          </p:nvSpPr>
          <p:spPr bwMode="auto">
            <a:xfrm>
              <a:off x="829" y="2458"/>
              <a:ext cx="260" cy="182"/>
            </a:xfrm>
            <a:custGeom>
              <a:avLst/>
              <a:gdLst>
                <a:gd name="T0" fmla="*/ 14 w 110"/>
                <a:gd name="T1" fmla="*/ 75 h 77"/>
                <a:gd name="T2" fmla="*/ 45 w 110"/>
                <a:gd name="T3" fmla="*/ 48 h 77"/>
                <a:gd name="T4" fmla="*/ 82 w 110"/>
                <a:gd name="T5" fmla="*/ 41 h 77"/>
                <a:gd name="T6" fmla="*/ 103 w 110"/>
                <a:gd name="T7" fmla="*/ 41 h 77"/>
                <a:gd name="T8" fmla="*/ 56 w 110"/>
                <a:gd name="T9" fmla="*/ 1 h 77"/>
                <a:gd name="T10" fmla="*/ 25 w 110"/>
                <a:gd name="T11" fmla="*/ 23 h 77"/>
                <a:gd name="T12" fmla="*/ 7 w 110"/>
                <a:gd name="T13" fmla="*/ 59 h 77"/>
                <a:gd name="T14" fmla="*/ 14 w 110"/>
                <a:gd name="T15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77">
                  <a:moveTo>
                    <a:pt x="14" y="75"/>
                  </a:moveTo>
                  <a:cubicBezTo>
                    <a:pt x="23" y="77"/>
                    <a:pt x="34" y="46"/>
                    <a:pt x="45" y="48"/>
                  </a:cubicBezTo>
                  <a:cubicBezTo>
                    <a:pt x="68" y="53"/>
                    <a:pt x="71" y="39"/>
                    <a:pt x="82" y="41"/>
                  </a:cubicBezTo>
                  <a:cubicBezTo>
                    <a:pt x="88" y="43"/>
                    <a:pt x="97" y="52"/>
                    <a:pt x="103" y="41"/>
                  </a:cubicBezTo>
                  <a:cubicBezTo>
                    <a:pt x="106" y="35"/>
                    <a:pt x="110" y="3"/>
                    <a:pt x="56" y="1"/>
                  </a:cubicBezTo>
                  <a:cubicBezTo>
                    <a:pt x="41" y="0"/>
                    <a:pt x="37" y="13"/>
                    <a:pt x="25" y="23"/>
                  </a:cubicBezTo>
                  <a:cubicBezTo>
                    <a:pt x="17" y="29"/>
                    <a:pt x="5" y="38"/>
                    <a:pt x="7" y="59"/>
                  </a:cubicBezTo>
                  <a:cubicBezTo>
                    <a:pt x="7" y="62"/>
                    <a:pt x="0" y="73"/>
                    <a:pt x="14" y="75"/>
                  </a:cubicBezTo>
                  <a:close/>
                </a:path>
              </a:pathLst>
            </a:custGeom>
            <a:solidFill>
              <a:srgbClr val="D3D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283978" y="472589"/>
            <a:ext cx="4288551" cy="2963257"/>
            <a:chOff x="4283978" y="472589"/>
            <a:chExt cx="4288551" cy="2963257"/>
          </a:xfrm>
          <a:effectLst>
            <a:outerShdw blurRad="152400" algn="ctr" rotWithShape="0">
              <a:prstClr val="black"/>
            </a:outerShdw>
          </a:effectLst>
        </p:grpSpPr>
        <p:grpSp>
          <p:nvGrpSpPr>
            <p:cNvPr id="35" name="Group 34"/>
            <p:cNvGrpSpPr/>
            <p:nvPr/>
          </p:nvGrpSpPr>
          <p:grpSpPr>
            <a:xfrm>
              <a:off x="5513137" y="472589"/>
              <a:ext cx="2671734" cy="1789718"/>
              <a:chOff x="11977489" y="472589"/>
              <a:chExt cx="2671734" cy="1789718"/>
            </a:xfrm>
          </p:grpSpPr>
          <p:sp>
            <p:nvSpPr>
              <p:cNvPr id="2061" name="Freeform 27"/>
              <p:cNvSpPr>
                <a:spLocks/>
              </p:cNvSpPr>
              <p:nvPr/>
            </p:nvSpPr>
            <p:spPr bwMode="auto">
              <a:xfrm>
                <a:off x="12551548" y="1025038"/>
                <a:ext cx="711832" cy="293109"/>
              </a:xfrm>
              <a:custGeom>
                <a:avLst/>
                <a:gdLst>
                  <a:gd name="T0" fmla="*/ 133 w 223"/>
                  <a:gd name="T1" fmla="*/ 86 h 92"/>
                  <a:gd name="T2" fmla="*/ 113 w 223"/>
                  <a:gd name="T3" fmla="*/ 87 h 92"/>
                  <a:gd name="T4" fmla="*/ 113 w 223"/>
                  <a:gd name="T5" fmla="*/ 87 h 92"/>
                  <a:gd name="T6" fmla="*/ 86 w 223"/>
                  <a:gd name="T7" fmla="*/ 91 h 92"/>
                  <a:gd name="T8" fmla="*/ 84 w 223"/>
                  <a:gd name="T9" fmla="*/ 87 h 92"/>
                  <a:gd name="T10" fmla="*/ 84 w 223"/>
                  <a:gd name="T11" fmla="*/ 87 h 92"/>
                  <a:gd name="T12" fmla="*/ 82 w 223"/>
                  <a:gd name="T13" fmla="*/ 72 h 92"/>
                  <a:gd name="T14" fmla="*/ 9 w 223"/>
                  <a:gd name="T15" fmla="*/ 74 h 92"/>
                  <a:gd name="T16" fmla="*/ 2 w 223"/>
                  <a:gd name="T17" fmla="*/ 71 h 92"/>
                  <a:gd name="T18" fmla="*/ 1 w 223"/>
                  <a:gd name="T19" fmla="*/ 67 h 92"/>
                  <a:gd name="T20" fmla="*/ 5 w 223"/>
                  <a:gd name="T21" fmla="*/ 66 h 92"/>
                  <a:gd name="T22" fmla="*/ 11 w 223"/>
                  <a:gd name="T23" fmla="*/ 69 h 92"/>
                  <a:gd name="T24" fmla="*/ 82 w 223"/>
                  <a:gd name="T25" fmla="*/ 65 h 92"/>
                  <a:gd name="T26" fmla="*/ 85 w 223"/>
                  <a:gd name="T27" fmla="*/ 65 h 92"/>
                  <a:gd name="T28" fmla="*/ 86 w 223"/>
                  <a:gd name="T29" fmla="*/ 67 h 92"/>
                  <a:gd name="T30" fmla="*/ 90 w 223"/>
                  <a:gd name="T31" fmla="*/ 85 h 92"/>
                  <a:gd name="T32" fmla="*/ 112 w 223"/>
                  <a:gd name="T33" fmla="*/ 81 h 92"/>
                  <a:gd name="T34" fmla="*/ 112 w 223"/>
                  <a:gd name="T35" fmla="*/ 81 h 92"/>
                  <a:gd name="T36" fmla="*/ 113 w 223"/>
                  <a:gd name="T37" fmla="*/ 81 h 92"/>
                  <a:gd name="T38" fmla="*/ 113 w 223"/>
                  <a:gd name="T39" fmla="*/ 81 h 92"/>
                  <a:gd name="T40" fmla="*/ 135 w 223"/>
                  <a:gd name="T41" fmla="*/ 80 h 92"/>
                  <a:gd name="T42" fmla="*/ 134 w 223"/>
                  <a:gd name="T43" fmla="*/ 61 h 92"/>
                  <a:gd name="T44" fmla="*/ 135 w 223"/>
                  <a:gd name="T45" fmla="*/ 59 h 92"/>
                  <a:gd name="T46" fmla="*/ 138 w 223"/>
                  <a:gd name="T47" fmla="*/ 59 h 92"/>
                  <a:gd name="T48" fmla="*/ 208 w 223"/>
                  <a:gd name="T49" fmla="*/ 44 h 92"/>
                  <a:gd name="T50" fmla="*/ 216 w 223"/>
                  <a:gd name="T51" fmla="*/ 35 h 92"/>
                  <a:gd name="T52" fmla="*/ 190 w 223"/>
                  <a:gd name="T53" fmla="*/ 6 h 92"/>
                  <a:gd name="T54" fmla="*/ 190 w 223"/>
                  <a:gd name="T55" fmla="*/ 5 h 92"/>
                  <a:gd name="T56" fmla="*/ 189 w 223"/>
                  <a:gd name="T57" fmla="*/ 1 h 92"/>
                  <a:gd name="T58" fmla="*/ 193 w 223"/>
                  <a:gd name="T59" fmla="*/ 0 h 92"/>
                  <a:gd name="T60" fmla="*/ 194 w 223"/>
                  <a:gd name="T61" fmla="*/ 1 h 92"/>
                  <a:gd name="T62" fmla="*/ 222 w 223"/>
                  <a:gd name="T63" fmla="*/ 35 h 92"/>
                  <a:gd name="T64" fmla="*/ 211 w 223"/>
                  <a:gd name="T65" fmla="*/ 49 h 92"/>
                  <a:gd name="T66" fmla="*/ 140 w 223"/>
                  <a:gd name="T67" fmla="*/ 65 h 92"/>
                  <a:gd name="T68" fmla="*/ 142 w 223"/>
                  <a:gd name="T69" fmla="*/ 80 h 92"/>
                  <a:gd name="T70" fmla="*/ 140 w 223"/>
                  <a:gd name="T71" fmla="*/ 84 h 92"/>
                  <a:gd name="T72" fmla="*/ 133 w 223"/>
                  <a:gd name="T73" fmla="*/ 8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3" h="92">
                    <a:moveTo>
                      <a:pt x="133" y="86"/>
                    </a:moveTo>
                    <a:cubicBezTo>
                      <a:pt x="129" y="86"/>
                      <a:pt x="122" y="87"/>
                      <a:pt x="113" y="87"/>
                    </a:cubicBezTo>
                    <a:cubicBezTo>
                      <a:pt x="113" y="87"/>
                      <a:pt x="113" y="87"/>
                      <a:pt x="113" y="87"/>
                    </a:cubicBezTo>
                    <a:cubicBezTo>
                      <a:pt x="98" y="90"/>
                      <a:pt x="88" y="92"/>
                      <a:pt x="86" y="91"/>
                    </a:cubicBezTo>
                    <a:cubicBezTo>
                      <a:pt x="84" y="90"/>
                      <a:pt x="84" y="89"/>
                      <a:pt x="84" y="87"/>
                    </a:cubicBezTo>
                    <a:cubicBezTo>
                      <a:pt x="84" y="87"/>
                      <a:pt x="84" y="87"/>
                      <a:pt x="84" y="87"/>
                    </a:cubicBezTo>
                    <a:cubicBezTo>
                      <a:pt x="84" y="87"/>
                      <a:pt x="85" y="83"/>
                      <a:pt x="82" y="72"/>
                    </a:cubicBezTo>
                    <a:cubicBezTo>
                      <a:pt x="65" y="79"/>
                      <a:pt x="43" y="85"/>
                      <a:pt x="9" y="74"/>
                    </a:cubicBezTo>
                    <a:cubicBezTo>
                      <a:pt x="6" y="73"/>
                      <a:pt x="4" y="72"/>
                      <a:pt x="2" y="71"/>
                    </a:cubicBezTo>
                    <a:cubicBezTo>
                      <a:pt x="0" y="70"/>
                      <a:pt x="0" y="69"/>
                      <a:pt x="1" y="67"/>
                    </a:cubicBezTo>
                    <a:cubicBezTo>
                      <a:pt x="2" y="66"/>
                      <a:pt x="3" y="65"/>
                      <a:pt x="5" y="66"/>
                    </a:cubicBezTo>
                    <a:cubicBezTo>
                      <a:pt x="6" y="67"/>
                      <a:pt x="8" y="68"/>
                      <a:pt x="11" y="69"/>
                    </a:cubicBezTo>
                    <a:cubicBezTo>
                      <a:pt x="45" y="79"/>
                      <a:pt x="66" y="73"/>
                      <a:pt x="82" y="65"/>
                    </a:cubicBezTo>
                    <a:cubicBezTo>
                      <a:pt x="83" y="65"/>
                      <a:pt x="84" y="65"/>
                      <a:pt x="85" y="65"/>
                    </a:cubicBezTo>
                    <a:cubicBezTo>
                      <a:pt x="86" y="66"/>
                      <a:pt x="86" y="66"/>
                      <a:pt x="86" y="67"/>
                    </a:cubicBezTo>
                    <a:cubicBezTo>
                      <a:pt x="89" y="76"/>
                      <a:pt x="90" y="82"/>
                      <a:pt x="90" y="85"/>
                    </a:cubicBezTo>
                    <a:cubicBezTo>
                      <a:pt x="93" y="85"/>
                      <a:pt x="99" y="84"/>
                      <a:pt x="112" y="81"/>
                    </a:cubicBezTo>
                    <a:cubicBezTo>
                      <a:pt x="112" y="81"/>
                      <a:pt x="112" y="81"/>
                      <a:pt x="112" y="81"/>
                    </a:cubicBezTo>
                    <a:cubicBezTo>
                      <a:pt x="113" y="81"/>
                      <a:pt x="113" y="81"/>
                      <a:pt x="113" y="81"/>
                    </a:cubicBezTo>
                    <a:cubicBezTo>
                      <a:pt x="113" y="81"/>
                      <a:pt x="113" y="81"/>
                      <a:pt x="113" y="81"/>
                    </a:cubicBezTo>
                    <a:cubicBezTo>
                      <a:pt x="126" y="81"/>
                      <a:pt x="132" y="80"/>
                      <a:pt x="135" y="80"/>
                    </a:cubicBezTo>
                    <a:cubicBezTo>
                      <a:pt x="135" y="76"/>
                      <a:pt x="134" y="71"/>
                      <a:pt x="134" y="61"/>
                    </a:cubicBezTo>
                    <a:cubicBezTo>
                      <a:pt x="134" y="60"/>
                      <a:pt x="135" y="60"/>
                      <a:pt x="135" y="59"/>
                    </a:cubicBezTo>
                    <a:cubicBezTo>
                      <a:pt x="136" y="59"/>
                      <a:pt x="137" y="58"/>
                      <a:pt x="138" y="59"/>
                    </a:cubicBezTo>
                    <a:cubicBezTo>
                      <a:pt x="155" y="62"/>
                      <a:pt x="177" y="63"/>
                      <a:pt x="208" y="44"/>
                    </a:cubicBezTo>
                    <a:cubicBezTo>
                      <a:pt x="213" y="41"/>
                      <a:pt x="216" y="38"/>
                      <a:pt x="216" y="35"/>
                    </a:cubicBezTo>
                    <a:cubicBezTo>
                      <a:pt x="217" y="27"/>
                      <a:pt x="204" y="16"/>
                      <a:pt x="190" y="6"/>
                    </a:cubicBezTo>
                    <a:cubicBezTo>
                      <a:pt x="190" y="5"/>
                      <a:pt x="190" y="5"/>
                      <a:pt x="190" y="5"/>
                    </a:cubicBezTo>
                    <a:cubicBezTo>
                      <a:pt x="188" y="4"/>
                      <a:pt x="188" y="2"/>
                      <a:pt x="189" y="1"/>
                    </a:cubicBezTo>
                    <a:cubicBezTo>
                      <a:pt x="190" y="0"/>
                      <a:pt x="192" y="0"/>
                      <a:pt x="193" y="0"/>
                    </a:cubicBezTo>
                    <a:cubicBezTo>
                      <a:pt x="194" y="1"/>
                      <a:pt x="194" y="1"/>
                      <a:pt x="194" y="1"/>
                    </a:cubicBezTo>
                    <a:cubicBezTo>
                      <a:pt x="209" y="13"/>
                      <a:pt x="223" y="24"/>
                      <a:pt x="222" y="35"/>
                    </a:cubicBezTo>
                    <a:cubicBezTo>
                      <a:pt x="222" y="40"/>
                      <a:pt x="218" y="45"/>
                      <a:pt x="211" y="49"/>
                    </a:cubicBezTo>
                    <a:cubicBezTo>
                      <a:pt x="181" y="68"/>
                      <a:pt x="158" y="68"/>
                      <a:pt x="140" y="65"/>
                    </a:cubicBezTo>
                    <a:cubicBezTo>
                      <a:pt x="140" y="76"/>
                      <a:pt x="142" y="80"/>
                      <a:pt x="142" y="80"/>
                    </a:cubicBezTo>
                    <a:cubicBezTo>
                      <a:pt x="142" y="82"/>
                      <a:pt x="142" y="83"/>
                      <a:pt x="140" y="84"/>
                    </a:cubicBezTo>
                    <a:cubicBezTo>
                      <a:pt x="139" y="85"/>
                      <a:pt x="137" y="85"/>
                      <a:pt x="133" y="8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2" name="Freeform 28"/>
              <p:cNvSpPr>
                <a:spLocks/>
              </p:cNvSpPr>
              <p:nvPr/>
            </p:nvSpPr>
            <p:spPr bwMode="auto">
              <a:xfrm>
                <a:off x="12532637" y="472589"/>
                <a:ext cx="628087" cy="744253"/>
              </a:xfrm>
              <a:custGeom>
                <a:avLst/>
                <a:gdLst>
                  <a:gd name="T0" fmla="*/ 4 w 197"/>
                  <a:gd name="T1" fmla="*/ 233 h 233"/>
                  <a:gd name="T2" fmla="*/ 3 w 197"/>
                  <a:gd name="T3" fmla="*/ 233 h 233"/>
                  <a:gd name="T4" fmla="*/ 0 w 197"/>
                  <a:gd name="T5" fmla="*/ 230 h 233"/>
                  <a:gd name="T6" fmla="*/ 20 w 197"/>
                  <a:gd name="T7" fmla="*/ 196 h 233"/>
                  <a:gd name="T8" fmla="*/ 39 w 197"/>
                  <a:gd name="T9" fmla="*/ 169 h 233"/>
                  <a:gd name="T10" fmla="*/ 17 w 197"/>
                  <a:gd name="T11" fmla="*/ 166 h 233"/>
                  <a:gd name="T12" fmla="*/ 22 w 197"/>
                  <a:gd name="T13" fmla="*/ 146 h 233"/>
                  <a:gd name="T14" fmla="*/ 24 w 197"/>
                  <a:gd name="T15" fmla="*/ 144 h 233"/>
                  <a:gd name="T16" fmla="*/ 49 w 197"/>
                  <a:gd name="T17" fmla="*/ 108 h 233"/>
                  <a:gd name="T18" fmla="*/ 31 w 197"/>
                  <a:gd name="T19" fmla="*/ 106 h 233"/>
                  <a:gd name="T20" fmla="*/ 33 w 197"/>
                  <a:gd name="T21" fmla="*/ 93 h 233"/>
                  <a:gd name="T22" fmla="*/ 33 w 197"/>
                  <a:gd name="T23" fmla="*/ 93 h 233"/>
                  <a:gd name="T24" fmla="*/ 68 w 197"/>
                  <a:gd name="T25" fmla="*/ 52 h 233"/>
                  <a:gd name="T26" fmla="*/ 85 w 197"/>
                  <a:gd name="T27" fmla="*/ 8 h 233"/>
                  <a:gd name="T28" fmla="*/ 85 w 197"/>
                  <a:gd name="T29" fmla="*/ 7 h 233"/>
                  <a:gd name="T30" fmla="*/ 84 w 197"/>
                  <a:gd name="T31" fmla="*/ 4 h 233"/>
                  <a:gd name="T32" fmla="*/ 85 w 197"/>
                  <a:gd name="T33" fmla="*/ 1 h 233"/>
                  <a:gd name="T34" fmla="*/ 87 w 197"/>
                  <a:gd name="T35" fmla="*/ 0 h 233"/>
                  <a:gd name="T36" fmla="*/ 88 w 197"/>
                  <a:gd name="T37" fmla="*/ 0 h 233"/>
                  <a:gd name="T38" fmla="*/ 90 w 197"/>
                  <a:gd name="T39" fmla="*/ 1 h 233"/>
                  <a:gd name="T40" fmla="*/ 91 w 197"/>
                  <a:gd name="T41" fmla="*/ 3 h 233"/>
                  <a:gd name="T42" fmla="*/ 119 w 197"/>
                  <a:gd name="T43" fmla="*/ 46 h 233"/>
                  <a:gd name="T44" fmla="*/ 162 w 197"/>
                  <a:gd name="T45" fmla="*/ 77 h 233"/>
                  <a:gd name="T46" fmla="*/ 163 w 197"/>
                  <a:gd name="T47" fmla="*/ 78 h 233"/>
                  <a:gd name="T48" fmla="*/ 167 w 197"/>
                  <a:gd name="T49" fmla="*/ 90 h 233"/>
                  <a:gd name="T50" fmla="*/ 151 w 197"/>
                  <a:gd name="T51" fmla="*/ 96 h 233"/>
                  <a:gd name="T52" fmla="*/ 183 w 197"/>
                  <a:gd name="T53" fmla="*/ 124 h 233"/>
                  <a:gd name="T54" fmla="*/ 185 w 197"/>
                  <a:gd name="T55" fmla="*/ 126 h 233"/>
                  <a:gd name="T56" fmla="*/ 195 w 197"/>
                  <a:gd name="T57" fmla="*/ 144 h 233"/>
                  <a:gd name="T58" fmla="*/ 175 w 197"/>
                  <a:gd name="T59" fmla="*/ 153 h 233"/>
                  <a:gd name="T60" fmla="*/ 185 w 197"/>
                  <a:gd name="T61" fmla="*/ 162 h 233"/>
                  <a:gd name="T62" fmla="*/ 185 w 197"/>
                  <a:gd name="T63" fmla="*/ 166 h 233"/>
                  <a:gd name="T64" fmla="*/ 181 w 197"/>
                  <a:gd name="T65" fmla="*/ 166 h 233"/>
                  <a:gd name="T66" fmla="*/ 166 w 197"/>
                  <a:gd name="T67" fmla="*/ 151 h 233"/>
                  <a:gd name="T68" fmla="*/ 166 w 197"/>
                  <a:gd name="T69" fmla="*/ 148 h 233"/>
                  <a:gd name="T70" fmla="*/ 169 w 197"/>
                  <a:gd name="T71" fmla="*/ 146 h 233"/>
                  <a:gd name="T72" fmla="*/ 190 w 197"/>
                  <a:gd name="T73" fmla="*/ 142 h 233"/>
                  <a:gd name="T74" fmla="*/ 182 w 197"/>
                  <a:gd name="T75" fmla="*/ 131 h 233"/>
                  <a:gd name="T76" fmla="*/ 180 w 197"/>
                  <a:gd name="T77" fmla="*/ 129 h 233"/>
                  <a:gd name="T78" fmla="*/ 143 w 197"/>
                  <a:gd name="T79" fmla="*/ 95 h 233"/>
                  <a:gd name="T80" fmla="*/ 142 w 197"/>
                  <a:gd name="T81" fmla="*/ 92 h 233"/>
                  <a:gd name="T82" fmla="*/ 145 w 197"/>
                  <a:gd name="T83" fmla="*/ 90 h 233"/>
                  <a:gd name="T84" fmla="*/ 162 w 197"/>
                  <a:gd name="T85" fmla="*/ 87 h 233"/>
                  <a:gd name="T86" fmla="*/ 159 w 197"/>
                  <a:gd name="T87" fmla="*/ 82 h 233"/>
                  <a:gd name="T88" fmla="*/ 115 w 197"/>
                  <a:gd name="T89" fmla="*/ 50 h 233"/>
                  <a:gd name="T90" fmla="*/ 90 w 197"/>
                  <a:gd name="T91" fmla="*/ 22 h 233"/>
                  <a:gd name="T92" fmla="*/ 72 w 197"/>
                  <a:gd name="T93" fmla="*/ 56 h 233"/>
                  <a:gd name="T94" fmla="*/ 37 w 197"/>
                  <a:gd name="T95" fmla="*/ 97 h 233"/>
                  <a:gd name="T96" fmla="*/ 36 w 197"/>
                  <a:gd name="T97" fmla="*/ 103 h 233"/>
                  <a:gd name="T98" fmla="*/ 53 w 197"/>
                  <a:gd name="T99" fmla="*/ 101 h 233"/>
                  <a:gd name="T100" fmla="*/ 56 w 197"/>
                  <a:gd name="T101" fmla="*/ 102 h 233"/>
                  <a:gd name="T102" fmla="*/ 56 w 197"/>
                  <a:gd name="T103" fmla="*/ 105 h 233"/>
                  <a:gd name="T104" fmla="*/ 28 w 197"/>
                  <a:gd name="T105" fmla="*/ 148 h 233"/>
                  <a:gd name="T106" fmla="*/ 26 w 197"/>
                  <a:gd name="T107" fmla="*/ 150 h 233"/>
                  <a:gd name="T108" fmla="*/ 22 w 197"/>
                  <a:gd name="T109" fmla="*/ 163 h 233"/>
                  <a:gd name="T110" fmla="*/ 43 w 197"/>
                  <a:gd name="T111" fmla="*/ 162 h 233"/>
                  <a:gd name="T112" fmla="*/ 46 w 197"/>
                  <a:gd name="T113" fmla="*/ 163 h 233"/>
                  <a:gd name="T114" fmla="*/ 47 w 197"/>
                  <a:gd name="T115" fmla="*/ 166 h 233"/>
                  <a:gd name="T116" fmla="*/ 25 w 197"/>
                  <a:gd name="T117" fmla="*/ 200 h 233"/>
                  <a:gd name="T118" fmla="*/ 6 w 197"/>
                  <a:gd name="T119" fmla="*/ 231 h 233"/>
                  <a:gd name="T120" fmla="*/ 4 w 197"/>
                  <a:gd name="T121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7" h="233">
                    <a:moveTo>
                      <a:pt x="4" y="233"/>
                    </a:moveTo>
                    <a:cubicBezTo>
                      <a:pt x="3" y="233"/>
                      <a:pt x="3" y="233"/>
                      <a:pt x="3" y="233"/>
                    </a:cubicBezTo>
                    <a:cubicBezTo>
                      <a:pt x="1" y="233"/>
                      <a:pt x="0" y="232"/>
                      <a:pt x="0" y="230"/>
                    </a:cubicBezTo>
                    <a:cubicBezTo>
                      <a:pt x="1" y="220"/>
                      <a:pt x="10" y="209"/>
                      <a:pt x="20" y="196"/>
                    </a:cubicBezTo>
                    <a:cubicBezTo>
                      <a:pt x="27" y="187"/>
                      <a:pt x="34" y="178"/>
                      <a:pt x="39" y="169"/>
                    </a:cubicBezTo>
                    <a:cubicBezTo>
                      <a:pt x="28" y="172"/>
                      <a:pt x="21" y="171"/>
                      <a:pt x="17" y="166"/>
                    </a:cubicBezTo>
                    <a:cubicBezTo>
                      <a:pt x="13" y="160"/>
                      <a:pt x="18" y="150"/>
                      <a:pt x="22" y="146"/>
                    </a:cubicBezTo>
                    <a:cubicBezTo>
                      <a:pt x="23" y="145"/>
                      <a:pt x="24" y="145"/>
                      <a:pt x="24" y="144"/>
                    </a:cubicBezTo>
                    <a:cubicBezTo>
                      <a:pt x="31" y="137"/>
                      <a:pt x="39" y="129"/>
                      <a:pt x="49" y="108"/>
                    </a:cubicBezTo>
                    <a:cubicBezTo>
                      <a:pt x="39" y="111"/>
                      <a:pt x="34" y="110"/>
                      <a:pt x="31" y="106"/>
                    </a:cubicBezTo>
                    <a:cubicBezTo>
                      <a:pt x="28" y="101"/>
                      <a:pt x="32" y="94"/>
                      <a:pt x="33" y="93"/>
                    </a:cubicBezTo>
                    <a:cubicBezTo>
                      <a:pt x="33" y="93"/>
                      <a:pt x="33" y="93"/>
                      <a:pt x="33" y="93"/>
                    </a:cubicBezTo>
                    <a:cubicBezTo>
                      <a:pt x="33" y="93"/>
                      <a:pt x="43" y="83"/>
                      <a:pt x="68" y="52"/>
                    </a:cubicBezTo>
                    <a:cubicBezTo>
                      <a:pt x="85" y="31"/>
                      <a:pt x="86" y="15"/>
                      <a:pt x="85" y="8"/>
                    </a:cubicBezTo>
                    <a:cubicBezTo>
                      <a:pt x="85" y="8"/>
                      <a:pt x="85" y="7"/>
                      <a:pt x="85" y="7"/>
                    </a:cubicBezTo>
                    <a:cubicBezTo>
                      <a:pt x="85" y="5"/>
                      <a:pt x="85" y="4"/>
                      <a:pt x="84" y="4"/>
                    </a:cubicBezTo>
                    <a:cubicBezTo>
                      <a:pt x="84" y="3"/>
                      <a:pt x="84" y="2"/>
                      <a:pt x="85" y="1"/>
                    </a:cubicBezTo>
                    <a:cubicBezTo>
                      <a:pt x="85" y="1"/>
                      <a:pt x="86" y="0"/>
                      <a:pt x="87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0"/>
                      <a:pt x="89" y="0"/>
                      <a:pt x="90" y="1"/>
                    </a:cubicBezTo>
                    <a:cubicBezTo>
                      <a:pt x="91" y="1"/>
                      <a:pt x="91" y="2"/>
                      <a:pt x="91" y="3"/>
                    </a:cubicBezTo>
                    <a:cubicBezTo>
                      <a:pt x="91" y="3"/>
                      <a:pt x="89" y="23"/>
                      <a:pt x="119" y="46"/>
                    </a:cubicBezTo>
                    <a:cubicBezTo>
                      <a:pt x="150" y="70"/>
                      <a:pt x="162" y="77"/>
                      <a:pt x="162" y="77"/>
                    </a:cubicBezTo>
                    <a:cubicBezTo>
                      <a:pt x="162" y="77"/>
                      <a:pt x="163" y="77"/>
                      <a:pt x="163" y="78"/>
                    </a:cubicBezTo>
                    <a:cubicBezTo>
                      <a:pt x="163" y="78"/>
                      <a:pt x="170" y="84"/>
                      <a:pt x="167" y="90"/>
                    </a:cubicBezTo>
                    <a:cubicBezTo>
                      <a:pt x="166" y="94"/>
                      <a:pt x="160" y="96"/>
                      <a:pt x="151" y="96"/>
                    </a:cubicBezTo>
                    <a:cubicBezTo>
                      <a:pt x="166" y="114"/>
                      <a:pt x="175" y="119"/>
                      <a:pt x="183" y="124"/>
                    </a:cubicBezTo>
                    <a:cubicBezTo>
                      <a:pt x="184" y="125"/>
                      <a:pt x="185" y="125"/>
                      <a:pt x="185" y="126"/>
                    </a:cubicBezTo>
                    <a:cubicBezTo>
                      <a:pt x="191" y="129"/>
                      <a:pt x="197" y="137"/>
                      <a:pt x="195" y="144"/>
                    </a:cubicBezTo>
                    <a:cubicBezTo>
                      <a:pt x="193" y="150"/>
                      <a:pt x="187" y="153"/>
                      <a:pt x="175" y="153"/>
                    </a:cubicBezTo>
                    <a:cubicBezTo>
                      <a:pt x="178" y="156"/>
                      <a:pt x="181" y="159"/>
                      <a:pt x="185" y="162"/>
                    </a:cubicBezTo>
                    <a:cubicBezTo>
                      <a:pt x="186" y="163"/>
                      <a:pt x="186" y="165"/>
                      <a:pt x="185" y="166"/>
                    </a:cubicBezTo>
                    <a:cubicBezTo>
                      <a:pt x="184" y="167"/>
                      <a:pt x="182" y="167"/>
                      <a:pt x="181" y="166"/>
                    </a:cubicBezTo>
                    <a:cubicBezTo>
                      <a:pt x="175" y="161"/>
                      <a:pt x="170" y="156"/>
                      <a:pt x="166" y="151"/>
                    </a:cubicBezTo>
                    <a:cubicBezTo>
                      <a:pt x="166" y="150"/>
                      <a:pt x="166" y="149"/>
                      <a:pt x="166" y="148"/>
                    </a:cubicBezTo>
                    <a:cubicBezTo>
                      <a:pt x="167" y="147"/>
                      <a:pt x="168" y="146"/>
                      <a:pt x="169" y="146"/>
                    </a:cubicBezTo>
                    <a:cubicBezTo>
                      <a:pt x="186" y="148"/>
                      <a:pt x="189" y="144"/>
                      <a:pt x="190" y="142"/>
                    </a:cubicBezTo>
                    <a:cubicBezTo>
                      <a:pt x="191" y="139"/>
                      <a:pt x="187" y="133"/>
                      <a:pt x="182" y="131"/>
                    </a:cubicBezTo>
                    <a:cubicBezTo>
                      <a:pt x="182" y="130"/>
                      <a:pt x="181" y="130"/>
                      <a:pt x="180" y="129"/>
                    </a:cubicBezTo>
                    <a:cubicBezTo>
                      <a:pt x="171" y="124"/>
                      <a:pt x="160" y="117"/>
                      <a:pt x="143" y="95"/>
                    </a:cubicBezTo>
                    <a:cubicBezTo>
                      <a:pt x="142" y="94"/>
                      <a:pt x="142" y="93"/>
                      <a:pt x="142" y="92"/>
                    </a:cubicBezTo>
                    <a:cubicBezTo>
                      <a:pt x="143" y="91"/>
                      <a:pt x="144" y="90"/>
                      <a:pt x="145" y="90"/>
                    </a:cubicBezTo>
                    <a:cubicBezTo>
                      <a:pt x="160" y="91"/>
                      <a:pt x="162" y="88"/>
                      <a:pt x="162" y="87"/>
                    </a:cubicBezTo>
                    <a:cubicBezTo>
                      <a:pt x="162" y="86"/>
                      <a:pt x="161" y="83"/>
                      <a:pt x="159" y="82"/>
                    </a:cubicBezTo>
                    <a:cubicBezTo>
                      <a:pt x="157" y="81"/>
                      <a:pt x="145" y="73"/>
                      <a:pt x="115" y="50"/>
                    </a:cubicBezTo>
                    <a:cubicBezTo>
                      <a:pt x="102" y="40"/>
                      <a:pt x="94" y="30"/>
                      <a:pt x="90" y="22"/>
                    </a:cubicBezTo>
                    <a:cubicBezTo>
                      <a:pt x="88" y="31"/>
                      <a:pt x="83" y="42"/>
                      <a:pt x="72" y="56"/>
                    </a:cubicBezTo>
                    <a:cubicBezTo>
                      <a:pt x="49" y="84"/>
                      <a:pt x="39" y="95"/>
                      <a:pt x="37" y="97"/>
                    </a:cubicBezTo>
                    <a:cubicBezTo>
                      <a:pt x="36" y="99"/>
                      <a:pt x="35" y="102"/>
                      <a:pt x="36" y="103"/>
                    </a:cubicBezTo>
                    <a:cubicBezTo>
                      <a:pt x="36" y="103"/>
                      <a:pt x="38" y="106"/>
                      <a:pt x="53" y="101"/>
                    </a:cubicBezTo>
                    <a:cubicBezTo>
                      <a:pt x="54" y="101"/>
                      <a:pt x="55" y="101"/>
                      <a:pt x="56" y="102"/>
                    </a:cubicBezTo>
                    <a:cubicBezTo>
                      <a:pt x="57" y="103"/>
                      <a:pt x="57" y="104"/>
                      <a:pt x="56" y="105"/>
                    </a:cubicBezTo>
                    <a:cubicBezTo>
                      <a:pt x="45" y="131"/>
                      <a:pt x="36" y="141"/>
                      <a:pt x="28" y="148"/>
                    </a:cubicBezTo>
                    <a:cubicBezTo>
                      <a:pt x="28" y="149"/>
                      <a:pt x="27" y="149"/>
                      <a:pt x="26" y="150"/>
                    </a:cubicBezTo>
                    <a:cubicBezTo>
                      <a:pt x="23" y="154"/>
                      <a:pt x="20" y="160"/>
                      <a:pt x="22" y="163"/>
                    </a:cubicBezTo>
                    <a:cubicBezTo>
                      <a:pt x="23" y="164"/>
                      <a:pt x="27" y="168"/>
                      <a:pt x="43" y="162"/>
                    </a:cubicBezTo>
                    <a:cubicBezTo>
                      <a:pt x="44" y="162"/>
                      <a:pt x="46" y="162"/>
                      <a:pt x="46" y="163"/>
                    </a:cubicBezTo>
                    <a:cubicBezTo>
                      <a:pt x="47" y="164"/>
                      <a:pt x="47" y="165"/>
                      <a:pt x="47" y="166"/>
                    </a:cubicBezTo>
                    <a:cubicBezTo>
                      <a:pt x="42" y="178"/>
                      <a:pt x="33" y="189"/>
                      <a:pt x="25" y="200"/>
                    </a:cubicBezTo>
                    <a:cubicBezTo>
                      <a:pt x="15" y="212"/>
                      <a:pt x="7" y="223"/>
                      <a:pt x="6" y="231"/>
                    </a:cubicBezTo>
                    <a:cubicBezTo>
                      <a:pt x="6" y="232"/>
                      <a:pt x="5" y="233"/>
                      <a:pt x="4" y="2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3" name="Freeform 29"/>
              <p:cNvSpPr>
                <a:spLocks/>
              </p:cNvSpPr>
              <p:nvPr/>
            </p:nvSpPr>
            <p:spPr bwMode="auto">
              <a:xfrm>
                <a:off x="11977489" y="1563979"/>
                <a:ext cx="717235" cy="698328"/>
              </a:xfrm>
              <a:custGeom>
                <a:avLst/>
                <a:gdLst>
                  <a:gd name="T0" fmla="*/ 196 w 225"/>
                  <a:gd name="T1" fmla="*/ 18 h 219"/>
                  <a:gd name="T2" fmla="*/ 187 w 225"/>
                  <a:gd name="T3" fmla="*/ 17 h 219"/>
                  <a:gd name="T4" fmla="*/ 133 w 225"/>
                  <a:gd name="T5" fmla="*/ 196 h 219"/>
                  <a:gd name="T6" fmla="*/ 105 w 225"/>
                  <a:gd name="T7" fmla="*/ 193 h 219"/>
                  <a:gd name="T8" fmla="*/ 87 w 225"/>
                  <a:gd name="T9" fmla="*/ 30 h 219"/>
                  <a:gd name="T10" fmla="*/ 78 w 225"/>
                  <a:gd name="T11" fmla="*/ 30 h 219"/>
                  <a:gd name="T12" fmla="*/ 23 w 225"/>
                  <a:gd name="T13" fmla="*/ 208 h 219"/>
                  <a:gd name="T14" fmla="*/ 8 w 225"/>
                  <a:gd name="T15" fmla="*/ 218 h 219"/>
                  <a:gd name="T16" fmla="*/ 5 w 225"/>
                  <a:gd name="T17" fmla="*/ 217 h 219"/>
                  <a:gd name="T18" fmla="*/ 5 w 225"/>
                  <a:gd name="T19" fmla="*/ 208 h 219"/>
                  <a:gd name="T20" fmla="*/ 10 w 225"/>
                  <a:gd name="T21" fmla="*/ 209 h 219"/>
                  <a:gd name="T22" fmla="*/ 13 w 225"/>
                  <a:gd name="T23" fmla="*/ 206 h 219"/>
                  <a:gd name="T24" fmla="*/ 68 w 225"/>
                  <a:gd name="T25" fmla="*/ 27 h 219"/>
                  <a:gd name="T26" fmla="*/ 96 w 225"/>
                  <a:gd name="T27" fmla="*/ 29 h 219"/>
                  <a:gd name="T28" fmla="*/ 114 w 225"/>
                  <a:gd name="T29" fmla="*/ 192 h 219"/>
                  <a:gd name="T30" fmla="*/ 124 w 225"/>
                  <a:gd name="T31" fmla="*/ 193 h 219"/>
                  <a:gd name="T32" fmla="*/ 177 w 225"/>
                  <a:gd name="T33" fmla="*/ 15 h 219"/>
                  <a:gd name="T34" fmla="*/ 205 w 225"/>
                  <a:gd name="T35" fmla="*/ 17 h 219"/>
                  <a:gd name="T36" fmla="*/ 224 w 225"/>
                  <a:gd name="T37" fmla="*/ 190 h 219"/>
                  <a:gd name="T38" fmla="*/ 215 w 225"/>
                  <a:gd name="T39" fmla="*/ 191 h 219"/>
                  <a:gd name="T40" fmla="*/ 196 w 225"/>
                  <a:gd name="T41" fmla="*/ 18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5" h="219">
                    <a:moveTo>
                      <a:pt x="196" y="18"/>
                    </a:moveTo>
                    <a:cubicBezTo>
                      <a:pt x="195" y="13"/>
                      <a:pt x="188" y="13"/>
                      <a:pt x="187" y="17"/>
                    </a:cubicBezTo>
                    <a:cubicBezTo>
                      <a:pt x="133" y="196"/>
                      <a:pt x="133" y="196"/>
                      <a:pt x="133" y="196"/>
                    </a:cubicBezTo>
                    <a:cubicBezTo>
                      <a:pt x="128" y="211"/>
                      <a:pt x="107" y="209"/>
                      <a:pt x="105" y="193"/>
                    </a:cubicBezTo>
                    <a:cubicBezTo>
                      <a:pt x="87" y="30"/>
                      <a:pt x="87" y="30"/>
                      <a:pt x="87" y="30"/>
                    </a:cubicBezTo>
                    <a:cubicBezTo>
                      <a:pt x="86" y="25"/>
                      <a:pt x="79" y="25"/>
                      <a:pt x="78" y="30"/>
                    </a:cubicBezTo>
                    <a:cubicBezTo>
                      <a:pt x="23" y="208"/>
                      <a:pt x="23" y="208"/>
                      <a:pt x="23" y="208"/>
                    </a:cubicBezTo>
                    <a:cubicBezTo>
                      <a:pt x="20" y="216"/>
                      <a:pt x="13" y="219"/>
                      <a:pt x="8" y="218"/>
                    </a:cubicBezTo>
                    <a:cubicBezTo>
                      <a:pt x="7" y="218"/>
                      <a:pt x="5" y="218"/>
                      <a:pt x="5" y="217"/>
                    </a:cubicBezTo>
                    <a:cubicBezTo>
                      <a:pt x="0" y="215"/>
                      <a:pt x="1" y="210"/>
                      <a:pt x="5" y="208"/>
                    </a:cubicBezTo>
                    <a:cubicBezTo>
                      <a:pt x="7" y="208"/>
                      <a:pt x="9" y="208"/>
                      <a:pt x="10" y="209"/>
                    </a:cubicBezTo>
                    <a:cubicBezTo>
                      <a:pt x="12" y="208"/>
                      <a:pt x="13" y="207"/>
                      <a:pt x="13" y="206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73" y="12"/>
                      <a:pt x="95" y="14"/>
                      <a:pt x="96" y="29"/>
                    </a:cubicBezTo>
                    <a:cubicBezTo>
                      <a:pt x="114" y="192"/>
                      <a:pt x="114" y="192"/>
                      <a:pt x="114" y="192"/>
                    </a:cubicBezTo>
                    <a:cubicBezTo>
                      <a:pt x="115" y="197"/>
                      <a:pt x="122" y="198"/>
                      <a:pt x="124" y="193"/>
                    </a:cubicBezTo>
                    <a:cubicBezTo>
                      <a:pt x="177" y="15"/>
                      <a:pt x="177" y="15"/>
                      <a:pt x="177" y="15"/>
                    </a:cubicBezTo>
                    <a:cubicBezTo>
                      <a:pt x="182" y="0"/>
                      <a:pt x="204" y="2"/>
                      <a:pt x="205" y="17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225" y="196"/>
                      <a:pt x="216" y="197"/>
                      <a:pt x="215" y="191"/>
                    </a:cubicBezTo>
                    <a:lnTo>
                      <a:pt x="196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4" name="Freeform 30"/>
              <p:cNvSpPr>
                <a:spLocks noEditPoints="1"/>
              </p:cNvSpPr>
              <p:nvPr/>
            </p:nvSpPr>
            <p:spPr bwMode="auto">
              <a:xfrm>
                <a:off x="12769014" y="1522107"/>
                <a:ext cx="384957" cy="644299"/>
              </a:xfrm>
              <a:custGeom>
                <a:avLst/>
                <a:gdLst>
                  <a:gd name="T0" fmla="*/ 102 w 121"/>
                  <a:gd name="T1" fmla="*/ 5 h 202"/>
                  <a:gd name="T2" fmla="*/ 98 w 121"/>
                  <a:gd name="T3" fmla="*/ 10 h 202"/>
                  <a:gd name="T4" fmla="*/ 15 w 121"/>
                  <a:gd name="T5" fmla="*/ 19 h 202"/>
                  <a:gd name="T6" fmla="*/ 11 w 121"/>
                  <a:gd name="T7" fmla="*/ 24 h 202"/>
                  <a:gd name="T8" fmla="*/ 29 w 121"/>
                  <a:gd name="T9" fmla="*/ 189 h 202"/>
                  <a:gd name="T10" fmla="*/ 34 w 121"/>
                  <a:gd name="T11" fmla="*/ 189 h 202"/>
                  <a:gd name="T12" fmla="*/ 25 w 121"/>
                  <a:gd name="T13" fmla="*/ 112 h 202"/>
                  <a:gd name="T14" fmla="*/ 37 w 121"/>
                  <a:gd name="T15" fmla="*/ 97 h 202"/>
                  <a:gd name="T16" fmla="*/ 73 w 121"/>
                  <a:gd name="T17" fmla="*/ 93 h 202"/>
                  <a:gd name="T18" fmla="*/ 78 w 121"/>
                  <a:gd name="T19" fmla="*/ 97 h 202"/>
                  <a:gd name="T20" fmla="*/ 74 w 121"/>
                  <a:gd name="T21" fmla="*/ 102 h 202"/>
                  <a:gd name="T22" fmla="*/ 38 w 121"/>
                  <a:gd name="T23" fmla="*/ 106 h 202"/>
                  <a:gd name="T24" fmla="*/ 35 w 121"/>
                  <a:gd name="T25" fmla="*/ 110 h 202"/>
                  <a:gd name="T26" fmla="*/ 43 w 121"/>
                  <a:gd name="T27" fmla="*/ 188 h 202"/>
                  <a:gd name="T28" fmla="*/ 33 w 121"/>
                  <a:gd name="T29" fmla="*/ 201 h 202"/>
                  <a:gd name="T30" fmla="*/ 19 w 121"/>
                  <a:gd name="T31" fmla="*/ 190 h 202"/>
                  <a:gd name="T32" fmla="*/ 1 w 121"/>
                  <a:gd name="T33" fmla="*/ 25 h 202"/>
                  <a:gd name="T34" fmla="*/ 14 w 121"/>
                  <a:gd name="T35" fmla="*/ 9 h 202"/>
                  <a:gd name="T36" fmla="*/ 97 w 121"/>
                  <a:gd name="T37" fmla="*/ 0 h 202"/>
                  <a:gd name="T38" fmla="*/ 102 w 121"/>
                  <a:gd name="T39" fmla="*/ 5 h 202"/>
                  <a:gd name="T40" fmla="*/ 108 w 121"/>
                  <a:gd name="T41" fmla="*/ 193 h 202"/>
                  <a:gd name="T42" fmla="*/ 121 w 121"/>
                  <a:gd name="T43" fmla="*/ 180 h 202"/>
                  <a:gd name="T44" fmla="*/ 116 w 121"/>
                  <a:gd name="T45" fmla="*/ 175 h 202"/>
                  <a:gd name="T46" fmla="*/ 111 w 121"/>
                  <a:gd name="T47" fmla="*/ 180 h 202"/>
                  <a:gd name="T48" fmla="*/ 106 w 121"/>
                  <a:gd name="T49" fmla="*/ 183 h 202"/>
                  <a:gd name="T50" fmla="*/ 54 w 121"/>
                  <a:gd name="T51" fmla="*/ 189 h 202"/>
                  <a:gd name="T52" fmla="*/ 50 w 121"/>
                  <a:gd name="T53" fmla="*/ 195 h 202"/>
                  <a:gd name="T54" fmla="*/ 55 w 121"/>
                  <a:gd name="T55" fmla="*/ 199 h 202"/>
                  <a:gd name="T56" fmla="*/ 108 w 121"/>
                  <a:gd name="T57" fmla="*/ 193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1" h="202">
                    <a:moveTo>
                      <a:pt x="102" y="5"/>
                    </a:moveTo>
                    <a:cubicBezTo>
                      <a:pt x="103" y="7"/>
                      <a:pt x="101" y="10"/>
                      <a:pt x="98" y="10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2" y="19"/>
                      <a:pt x="10" y="21"/>
                      <a:pt x="11" y="24"/>
                    </a:cubicBezTo>
                    <a:cubicBezTo>
                      <a:pt x="29" y="189"/>
                      <a:pt x="29" y="189"/>
                      <a:pt x="29" y="189"/>
                    </a:cubicBezTo>
                    <a:cubicBezTo>
                      <a:pt x="29" y="193"/>
                      <a:pt x="34" y="192"/>
                      <a:pt x="34" y="189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24" y="103"/>
                      <a:pt x="27" y="98"/>
                      <a:pt x="37" y="97"/>
                    </a:cubicBezTo>
                    <a:cubicBezTo>
                      <a:pt x="73" y="93"/>
                      <a:pt x="73" y="93"/>
                      <a:pt x="73" y="93"/>
                    </a:cubicBezTo>
                    <a:cubicBezTo>
                      <a:pt x="76" y="92"/>
                      <a:pt x="78" y="94"/>
                      <a:pt x="78" y="97"/>
                    </a:cubicBezTo>
                    <a:cubicBezTo>
                      <a:pt x="79" y="100"/>
                      <a:pt x="77" y="102"/>
                      <a:pt x="74" y="102"/>
                    </a:cubicBezTo>
                    <a:cubicBezTo>
                      <a:pt x="38" y="106"/>
                      <a:pt x="38" y="106"/>
                      <a:pt x="38" y="106"/>
                    </a:cubicBezTo>
                    <a:cubicBezTo>
                      <a:pt x="35" y="107"/>
                      <a:pt x="35" y="108"/>
                      <a:pt x="35" y="110"/>
                    </a:cubicBezTo>
                    <a:cubicBezTo>
                      <a:pt x="43" y="188"/>
                      <a:pt x="43" y="188"/>
                      <a:pt x="43" y="188"/>
                    </a:cubicBezTo>
                    <a:cubicBezTo>
                      <a:pt x="44" y="195"/>
                      <a:pt x="40" y="201"/>
                      <a:pt x="33" y="201"/>
                    </a:cubicBezTo>
                    <a:cubicBezTo>
                      <a:pt x="26" y="202"/>
                      <a:pt x="20" y="197"/>
                      <a:pt x="19" y="190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17"/>
                      <a:pt x="6" y="10"/>
                      <a:pt x="14" y="9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100" y="0"/>
                      <a:pt x="102" y="2"/>
                      <a:pt x="102" y="5"/>
                    </a:cubicBezTo>
                    <a:close/>
                    <a:moveTo>
                      <a:pt x="108" y="193"/>
                    </a:moveTo>
                    <a:cubicBezTo>
                      <a:pt x="115" y="192"/>
                      <a:pt x="121" y="189"/>
                      <a:pt x="121" y="180"/>
                    </a:cubicBezTo>
                    <a:cubicBezTo>
                      <a:pt x="121" y="177"/>
                      <a:pt x="119" y="175"/>
                      <a:pt x="116" y="175"/>
                    </a:cubicBezTo>
                    <a:cubicBezTo>
                      <a:pt x="114" y="175"/>
                      <a:pt x="111" y="177"/>
                      <a:pt x="111" y="180"/>
                    </a:cubicBezTo>
                    <a:cubicBezTo>
                      <a:pt x="111" y="180"/>
                      <a:pt x="111" y="183"/>
                      <a:pt x="106" y="183"/>
                    </a:cubicBezTo>
                    <a:cubicBezTo>
                      <a:pt x="54" y="189"/>
                      <a:pt x="54" y="189"/>
                      <a:pt x="54" y="189"/>
                    </a:cubicBezTo>
                    <a:cubicBezTo>
                      <a:pt x="52" y="189"/>
                      <a:pt x="50" y="192"/>
                      <a:pt x="50" y="195"/>
                    </a:cubicBezTo>
                    <a:cubicBezTo>
                      <a:pt x="50" y="197"/>
                      <a:pt x="53" y="199"/>
                      <a:pt x="55" y="199"/>
                    </a:cubicBezTo>
                    <a:lnTo>
                      <a:pt x="108" y="19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5" name="Freeform 31"/>
              <p:cNvSpPr>
                <a:spLocks noEditPoints="1"/>
              </p:cNvSpPr>
              <p:nvPr/>
            </p:nvSpPr>
            <p:spPr bwMode="auto">
              <a:xfrm>
                <a:off x="13209350" y="1461324"/>
                <a:ext cx="480858" cy="657806"/>
              </a:xfrm>
              <a:custGeom>
                <a:avLst/>
                <a:gdLst>
                  <a:gd name="T0" fmla="*/ 20 w 151"/>
                  <a:gd name="T1" fmla="*/ 202 h 206"/>
                  <a:gd name="T2" fmla="*/ 1 w 151"/>
                  <a:gd name="T3" fmla="*/ 27 h 206"/>
                  <a:gd name="T4" fmla="*/ 12 w 151"/>
                  <a:gd name="T5" fmla="*/ 14 h 206"/>
                  <a:gd name="T6" fmla="*/ 81 w 151"/>
                  <a:gd name="T7" fmla="*/ 6 h 206"/>
                  <a:gd name="T8" fmla="*/ 92 w 151"/>
                  <a:gd name="T9" fmla="*/ 108 h 206"/>
                  <a:gd name="T10" fmla="*/ 53 w 151"/>
                  <a:gd name="T11" fmla="*/ 112 h 206"/>
                  <a:gd name="T12" fmla="*/ 49 w 151"/>
                  <a:gd name="T13" fmla="*/ 117 h 206"/>
                  <a:gd name="T14" fmla="*/ 39 w 151"/>
                  <a:gd name="T15" fmla="*/ 118 h 206"/>
                  <a:gd name="T16" fmla="*/ 52 w 151"/>
                  <a:gd name="T17" fmla="*/ 103 h 206"/>
                  <a:gd name="T18" fmla="*/ 91 w 151"/>
                  <a:gd name="T19" fmla="*/ 98 h 206"/>
                  <a:gd name="T20" fmla="*/ 82 w 151"/>
                  <a:gd name="T21" fmla="*/ 16 h 206"/>
                  <a:gd name="T22" fmla="*/ 13 w 151"/>
                  <a:gd name="T23" fmla="*/ 23 h 206"/>
                  <a:gd name="T24" fmla="*/ 10 w 151"/>
                  <a:gd name="T25" fmla="*/ 26 h 206"/>
                  <a:gd name="T26" fmla="*/ 29 w 151"/>
                  <a:gd name="T27" fmla="*/ 201 h 206"/>
                  <a:gd name="T28" fmla="*/ 25 w 151"/>
                  <a:gd name="T29" fmla="*/ 206 h 206"/>
                  <a:gd name="T30" fmla="*/ 20 w 151"/>
                  <a:gd name="T31" fmla="*/ 202 h 206"/>
                  <a:gd name="T32" fmla="*/ 76 w 151"/>
                  <a:gd name="T33" fmla="*/ 124 h 206"/>
                  <a:gd name="T34" fmla="*/ 83 w 151"/>
                  <a:gd name="T35" fmla="*/ 118 h 206"/>
                  <a:gd name="T36" fmla="*/ 138 w 151"/>
                  <a:gd name="T37" fmla="*/ 186 h 206"/>
                  <a:gd name="T38" fmla="*/ 131 w 151"/>
                  <a:gd name="T39" fmla="*/ 192 h 206"/>
                  <a:gd name="T40" fmla="*/ 76 w 151"/>
                  <a:gd name="T41" fmla="*/ 12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1" h="206">
                    <a:moveTo>
                      <a:pt x="20" y="202"/>
                    </a:moveTo>
                    <a:cubicBezTo>
                      <a:pt x="1" y="27"/>
                      <a:pt x="1" y="27"/>
                      <a:pt x="1" y="27"/>
                    </a:cubicBezTo>
                    <a:cubicBezTo>
                      <a:pt x="0" y="20"/>
                      <a:pt x="5" y="14"/>
                      <a:pt x="12" y="14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139" y="0"/>
                      <a:pt x="151" y="102"/>
                      <a:pt x="92" y="108"/>
                    </a:cubicBezTo>
                    <a:cubicBezTo>
                      <a:pt x="82" y="109"/>
                      <a:pt x="53" y="112"/>
                      <a:pt x="53" y="112"/>
                    </a:cubicBezTo>
                    <a:cubicBezTo>
                      <a:pt x="50" y="113"/>
                      <a:pt x="49" y="115"/>
                      <a:pt x="49" y="117"/>
                    </a:cubicBezTo>
                    <a:cubicBezTo>
                      <a:pt x="50" y="123"/>
                      <a:pt x="40" y="124"/>
                      <a:pt x="39" y="118"/>
                    </a:cubicBezTo>
                    <a:cubicBezTo>
                      <a:pt x="39" y="110"/>
                      <a:pt x="44" y="104"/>
                      <a:pt x="52" y="103"/>
                    </a:cubicBezTo>
                    <a:cubicBezTo>
                      <a:pt x="52" y="103"/>
                      <a:pt x="80" y="100"/>
                      <a:pt x="91" y="98"/>
                    </a:cubicBezTo>
                    <a:cubicBezTo>
                      <a:pt x="137" y="93"/>
                      <a:pt x="127" y="11"/>
                      <a:pt x="82" y="16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1" y="23"/>
                      <a:pt x="10" y="25"/>
                      <a:pt x="10" y="26"/>
                    </a:cubicBezTo>
                    <a:cubicBezTo>
                      <a:pt x="29" y="201"/>
                      <a:pt x="29" y="201"/>
                      <a:pt x="29" y="201"/>
                    </a:cubicBezTo>
                    <a:cubicBezTo>
                      <a:pt x="30" y="203"/>
                      <a:pt x="28" y="206"/>
                      <a:pt x="25" y="206"/>
                    </a:cubicBezTo>
                    <a:cubicBezTo>
                      <a:pt x="23" y="206"/>
                      <a:pt x="20" y="204"/>
                      <a:pt x="20" y="202"/>
                    </a:cubicBezTo>
                    <a:close/>
                    <a:moveTo>
                      <a:pt x="76" y="124"/>
                    </a:moveTo>
                    <a:cubicBezTo>
                      <a:pt x="72" y="119"/>
                      <a:pt x="79" y="113"/>
                      <a:pt x="83" y="118"/>
                    </a:cubicBezTo>
                    <a:cubicBezTo>
                      <a:pt x="138" y="186"/>
                      <a:pt x="138" y="186"/>
                      <a:pt x="138" y="186"/>
                    </a:cubicBezTo>
                    <a:cubicBezTo>
                      <a:pt x="143" y="191"/>
                      <a:pt x="135" y="197"/>
                      <a:pt x="131" y="192"/>
                    </a:cubicBezTo>
                    <a:lnTo>
                      <a:pt x="76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6" name="Freeform 32"/>
              <p:cNvSpPr>
                <a:spLocks noEditPoints="1"/>
              </p:cNvSpPr>
              <p:nvPr/>
            </p:nvSpPr>
            <p:spPr bwMode="auto">
              <a:xfrm>
                <a:off x="13729379" y="1404593"/>
                <a:ext cx="480858" cy="656455"/>
              </a:xfrm>
              <a:custGeom>
                <a:avLst/>
                <a:gdLst>
                  <a:gd name="T0" fmla="*/ 20 w 151"/>
                  <a:gd name="T1" fmla="*/ 202 h 206"/>
                  <a:gd name="T2" fmla="*/ 1 w 151"/>
                  <a:gd name="T3" fmla="*/ 27 h 206"/>
                  <a:gd name="T4" fmla="*/ 12 w 151"/>
                  <a:gd name="T5" fmla="*/ 14 h 206"/>
                  <a:gd name="T6" fmla="*/ 81 w 151"/>
                  <a:gd name="T7" fmla="*/ 6 h 206"/>
                  <a:gd name="T8" fmla="*/ 92 w 151"/>
                  <a:gd name="T9" fmla="*/ 108 h 206"/>
                  <a:gd name="T10" fmla="*/ 53 w 151"/>
                  <a:gd name="T11" fmla="*/ 112 h 206"/>
                  <a:gd name="T12" fmla="*/ 49 w 151"/>
                  <a:gd name="T13" fmla="*/ 117 h 206"/>
                  <a:gd name="T14" fmla="*/ 40 w 151"/>
                  <a:gd name="T15" fmla="*/ 118 h 206"/>
                  <a:gd name="T16" fmla="*/ 52 w 151"/>
                  <a:gd name="T17" fmla="*/ 103 h 206"/>
                  <a:gd name="T18" fmla="*/ 91 w 151"/>
                  <a:gd name="T19" fmla="*/ 98 h 206"/>
                  <a:gd name="T20" fmla="*/ 82 w 151"/>
                  <a:gd name="T21" fmla="*/ 16 h 206"/>
                  <a:gd name="T22" fmla="*/ 13 w 151"/>
                  <a:gd name="T23" fmla="*/ 23 h 206"/>
                  <a:gd name="T24" fmla="*/ 10 w 151"/>
                  <a:gd name="T25" fmla="*/ 26 h 206"/>
                  <a:gd name="T26" fmla="*/ 30 w 151"/>
                  <a:gd name="T27" fmla="*/ 201 h 206"/>
                  <a:gd name="T28" fmla="*/ 25 w 151"/>
                  <a:gd name="T29" fmla="*/ 206 h 206"/>
                  <a:gd name="T30" fmla="*/ 20 w 151"/>
                  <a:gd name="T31" fmla="*/ 202 h 206"/>
                  <a:gd name="T32" fmla="*/ 76 w 151"/>
                  <a:gd name="T33" fmla="*/ 124 h 206"/>
                  <a:gd name="T34" fmla="*/ 83 w 151"/>
                  <a:gd name="T35" fmla="*/ 118 h 206"/>
                  <a:gd name="T36" fmla="*/ 139 w 151"/>
                  <a:gd name="T37" fmla="*/ 186 h 206"/>
                  <a:gd name="T38" fmla="*/ 131 w 151"/>
                  <a:gd name="T39" fmla="*/ 192 h 206"/>
                  <a:gd name="T40" fmla="*/ 76 w 151"/>
                  <a:gd name="T41" fmla="*/ 12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1" h="206">
                    <a:moveTo>
                      <a:pt x="20" y="202"/>
                    </a:moveTo>
                    <a:cubicBezTo>
                      <a:pt x="1" y="27"/>
                      <a:pt x="1" y="27"/>
                      <a:pt x="1" y="27"/>
                    </a:cubicBezTo>
                    <a:cubicBezTo>
                      <a:pt x="0" y="20"/>
                      <a:pt x="5" y="14"/>
                      <a:pt x="12" y="14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139" y="0"/>
                      <a:pt x="151" y="102"/>
                      <a:pt x="92" y="108"/>
                    </a:cubicBezTo>
                    <a:cubicBezTo>
                      <a:pt x="82" y="109"/>
                      <a:pt x="53" y="112"/>
                      <a:pt x="53" y="112"/>
                    </a:cubicBezTo>
                    <a:cubicBezTo>
                      <a:pt x="51" y="112"/>
                      <a:pt x="49" y="115"/>
                      <a:pt x="49" y="117"/>
                    </a:cubicBezTo>
                    <a:cubicBezTo>
                      <a:pt x="50" y="123"/>
                      <a:pt x="40" y="124"/>
                      <a:pt x="40" y="118"/>
                    </a:cubicBezTo>
                    <a:cubicBezTo>
                      <a:pt x="39" y="110"/>
                      <a:pt x="44" y="103"/>
                      <a:pt x="52" y="103"/>
                    </a:cubicBezTo>
                    <a:cubicBezTo>
                      <a:pt x="52" y="103"/>
                      <a:pt x="81" y="99"/>
                      <a:pt x="91" y="98"/>
                    </a:cubicBezTo>
                    <a:cubicBezTo>
                      <a:pt x="137" y="93"/>
                      <a:pt x="127" y="11"/>
                      <a:pt x="82" y="16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1" y="23"/>
                      <a:pt x="10" y="25"/>
                      <a:pt x="10" y="26"/>
                    </a:cubicBezTo>
                    <a:cubicBezTo>
                      <a:pt x="30" y="201"/>
                      <a:pt x="30" y="201"/>
                      <a:pt x="30" y="201"/>
                    </a:cubicBezTo>
                    <a:cubicBezTo>
                      <a:pt x="30" y="203"/>
                      <a:pt x="28" y="206"/>
                      <a:pt x="25" y="206"/>
                    </a:cubicBezTo>
                    <a:cubicBezTo>
                      <a:pt x="23" y="206"/>
                      <a:pt x="20" y="204"/>
                      <a:pt x="20" y="202"/>
                    </a:cubicBezTo>
                    <a:close/>
                    <a:moveTo>
                      <a:pt x="76" y="124"/>
                    </a:moveTo>
                    <a:cubicBezTo>
                      <a:pt x="72" y="119"/>
                      <a:pt x="79" y="113"/>
                      <a:pt x="83" y="118"/>
                    </a:cubicBezTo>
                    <a:cubicBezTo>
                      <a:pt x="139" y="186"/>
                      <a:pt x="139" y="186"/>
                      <a:pt x="139" y="186"/>
                    </a:cubicBezTo>
                    <a:cubicBezTo>
                      <a:pt x="143" y="191"/>
                      <a:pt x="135" y="197"/>
                      <a:pt x="131" y="192"/>
                    </a:cubicBezTo>
                    <a:lnTo>
                      <a:pt x="76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7" name="Freeform 33"/>
              <p:cNvSpPr>
                <a:spLocks/>
              </p:cNvSpPr>
              <p:nvPr/>
            </p:nvSpPr>
            <p:spPr bwMode="auto">
              <a:xfrm>
                <a:off x="14239953" y="1346512"/>
                <a:ext cx="409270" cy="657806"/>
              </a:xfrm>
              <a:custGeom>
                <a:avLst/>
                <a:gdLst>
                  <a:gd name="T0" fmla="*/ 35 w 128"/>
                  <a:gd name="T1" fmla="*/ 199 h 206"/>
                  <a:gd name="T2" fmla="*/ 66 w 128"/>
                  <a:gd name="T3" fmla="*/ 111 h 206"/>
                  <a:gd name="T4" fmla="*/ 10 w 128"/>
                  <a:gd name="T5" fmla="*/ 34 h 206"/>
                  <a:gd name="T6" fmla="*/ 30 w 128"/>
                  <a:gd name="T7" fmla="*/ 19 h 206"/>
                  <a:gd name="T8" fmla="*/ 77 w 128"/>
                  <a:gd name="T9" fmla="*/ 84 h 206"/>
                  <a:gd name="T10" fmla="*/ 106 w 128"/>
                  <a:gd name="T11" fmla="*/ 11 h 206"/>
                  <a:gd name="T12" fmla="*/ 124 w 128"/>
                  <a:gd name="T13" fmla="*/ 11 h 206"/>
                  <a:gd name="T14" fmla="*/ 117 w 128"/>
                  <a:gd name="T15" fmla="*/ 13 h 206"/>
                  <a:gd name="T16" fmla="*/ 115 w 128"/>
                  <a:gd name="T17" fmla="*/ 15 h 206"/>
                  <a:gd name="T18" fmla="*/ 83 w 128"/>
                  <a:gd name="T19" fmla="*/ 96 h 206"/>
                  <a:gd name="T20" fmla="*/ 74 w 128"/>
                  <a:gd name="T21" fmla="*/ 97 h 206"/>
                  <a:gd name="T22" fmla="*/ 22 w 128"/>
                  <a:gd name="T23" fmla="*/ 25 h 206"/>
                  <a:gd name="T24" fmla="*/ 18 w 128"/>
                  <a:gd name="T25" fmla="*/ 28 h 206"/>
                  <a:gd name="T26" fmla="*/ 75 w 128"/>
                  <a:gd name="T27" fmla="*/ 107 h 206"/>
                  <a:gd name="T28" fmla="*/ 76 w 128"/>
                  <a:gd name="T29" fmla="*/ 111 h 206"/>
                  <a:gd name="T30" fmla="*/ 45 w 128"/>
                  <a:gd name="T31" fmla="*/ 203 h 206"/>
                  <a:gd name="T32" fmla="*/ 39 w 128"/>
                  <a:gd name="T33" fmla="*/ 205 h 206"/>
                  <a:gd name="T34" fmla="*/ 35 w 128"/>
                  <a:gd name="T35" fmla="*/ 19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8" h="206">
                    <a:moveTo>
                      <a:pt x="35" y="199"/>
                    </a:moveTo>
                    <a:cubicBezTo>
                      <a:pt x="66" y="111"/>
                      <a:pt x="66" y="111"/>
                      <a:pt x="66" y="111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0" y="21"/>
                      <a:pt x="20" y="7"/>
                      <a:pt x="30" y="19"/>
                    </a:cubicBezTo>
                    <a:cubicBezTo>
                      <a:pt x="77" y="84"/>
                      <a:pt x="77" y="84"/>
                      <a:pt x="77" y="84"/>
                    </a:cubicBezTo>
                    <a:cubicBezTo>
                      <a:pt x="106" y="11"/>
                      <a:pt x="106" y="11"/>
                      <a:pt x="106" y="11"/>
                    </a:cubicBezTo>
                    <a:cubicBezTo>
                      <a:pt x="110" y="0"/>
                      <a:pt x="128" y="3"/>
                      <a:pt x="124" y="11"/>
                    </a:cubicBezTo>
                    <a:cubicBezTo>
                      <a:pt x="122" y="16"/>
                      <a:pt x="118" y="13"/>
                      <a:pt x="117" y="13"/>
                    </a:cubicBezTo>
                    <a:cubicBezTo>
                      <a:pt x="116" y="13"/>
                      <a:pt x="115" y="14"/>
                      <a:pt x="115" y="15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81" y="100"/>
                      <a:pt x="76" y="100"/>
                      <a:pt x="74" y="97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0" y="23"/>
                      <a:pt x="16" y="26"/>
                      <a:pt x="18" y="28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10"/>
                      <a:pt x="76" y="111"/>
                    </a:cubicBezTo>
                    <a:cubicBezTo>
                      <a:pt x="45" y="203"/>
                      <a:pt x="45" y="203"/>
                      <a:pt x="45" y="203"/>
                    </a:cubicBezTo>
                    <a:cubicBezTo>
                      <a:pt x="44" y="205"/>
                      <a:pt x="41" y="206"/>
                      <a:pt x="39" y="205"/>
                    </a:cubicBezTo>
                    <a:cubicBezTo>
                      <a:pt x="36" y="205"/>
                      <a:pt x="35" y="202"/>
                      <a:pt x="35" y="19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4283978" y="2303934"/>
              <a:ext cx="4288551" cy="1131912"/>
              <a:chOff x="10748330" y="2154249"/>
              <a:chExt cx="4288551" cy="1131912"/>
            </a:xfrm>
          </p:grpSpPr>
          <p:sp>
            <p:nvSpPr>
              <p:cNvPr id="2068" name="Freeform 34"/>
              <p:cNvSpPr>
                <a:spLocks/>
              </p:cNvSpPr>
              <p:nvPr/>
            </p:nvSpPr>
            <p:spPr bwMode="auto">
              <a:xfrm>
                <a:off x="13176933" y="2381171"/>
                <a:ext cx="437635" cy="257990"/>
              </a:xfrm>
              <a:custGeom>
                <a:avLst/>
                <a:gdLst>
                  <a:gd name="T0" fmla="*/ 7 w 137"/>
                  <a:gd name="T1" fmla="*/ 81 h 81"/>
                  <a:gd name="T2" fmla="*/ 2 w 137"/>
                  <a:gd name="T3" fmla="*/ 77 h 81"/>
                  <a:gd name="T4" fmla="*/ 4 w 137"/>
                  <a:gd name="T5" fmla="*/ 69 h 81"/>
                  <a:gd name="T6" fmla="*/ 128 w 137"/>
                  <a:gd name="T7" fmla="*/ 2 h 81"/>
                  <a:gd name="T8" fmla="*/ 135 w 137"/>
                  <a:gd name="T9" fmla="*/ 4 h 81"/>
                  <a:gd name="T10" fmla="*/ 133 w 137"/>
                  <a:gd name="T11" fmla="*/ 13 h 81"/>
                  <a:gd name="T12" fmla="*/ 9 w 137"/>
                  <a:gd name="T13" fmla="*/ 80 h 81"/>
                  <a:gd name="T14" fmla="*/ 7 w 137"/>
                  <a:gd name="T1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81">
                    <a:moveTo>
                      <a:pt x="7" y="81"/>
                    </a:moveTo>
                    <a:cubicBezTo>
                      <a:pt x="5" y="81"/>
                      <a:pt x="3" y="80"/>
                      <a:pt x="2" y="77"/>
                    </a:cubicBezTo>
                    <a:cubicBezTo>
                      <a:pt x="0" y="74"/>
                      <a:pt x="1" y="71"/>
                      <a:pt x="4" y="69"/>
                    </a:cubicBezTo>
                    <a:cubicBezTo>
                      <a:pt x="128" y="2"/>
                      <a:pt x="128" y="2"/>
                      <a:pt x="128" y="2"/>
                    </a:cubicBezTo>
                    <a:cubicBezTo>
                      <a:pt x="131" y="0"/>
                      <a:pt x="134" y="1"/>
                      <a:pt x="135" y="4"/>
                    </a:cubicBezTo>
                    <a:cubicBezTo>
                      <a:pt x="137" y="7"/>
                      <a:pt x="136" y="11"/>
                      <a:pt x="133" y="1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9" y="80"/>
                      <a:pt x="8" y="81"/>
                      <a:pt x="7" y="8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9" name="Freeform 35"/>
              <p:cNvSpPr>
                <a:spLocks/>
              </p:cNvSpPr>
              <p:nvPr/>
            </p:nvSpPr>
            <p:spPr bwMode="auto">
              <a:xfrm>
                <a:off x="12710933" y="2381171"/>
                <a:ext cx="153983" cy="164789"/>
              </a:xfrm>
              <a:custGeom>
                <a:avLst/>
                <a:gdLst>
                  <a:gd name="T0" fmla="*/ 26 w 48"/>
                  <a:gd name="T1" fmla="*/ 50 h 52"/>
                  <a:gd name="T2" fmla="*/ 0 w 48"/>
                  <a:gd name="T3" fmla="*/ 28 h 52"/>
                  <a:gd name="T4" fmla="*/ 5 w 48"/>
                  <a:gd name="T5" fmla="*/ 22 h 52"/>
                  <a:gd name="T6" fmla="*/ 12 w 48"/>
                  <a:gd name="T7" fmla="*/ 27 h 52"/>
                  <a:gd name="T8" fmla="*/ 25 w 48"/>
                  <a:gd name="T9" fmla="*/ 38 h 52"/>
                  <a:gd name="T10" fmla="*/ 34 w 48"/>
                  <a:gd name="T11" fmla="*/ 24 h 52"/>
                  <a:gd name="T12" fmla="*/ 25 w 48"/>
                  <a:gd name="T13" fmla="*/ 12 h 52"/>
                  <a:gd name="T14" fmla="*/ 21 w 48"/>
                  <a:gd name="T15" fmla="*/ 12 h 52"/>
                  <a:gd name="T16" fmla="*/ 15 w 48"/>
                  <a:gd name="T17" fmla="*/ 7 h 52"/>
                  <a:gd name="T18" fmla="*/ 20 w 48"/>
                  <a:gd name="T19" fmla="*/ 1 h 52"/>
                  <a:gd name="T20" fmla="*/ 27 w 48"/>
                  <a:gd name="T21" fmla="*/ 1 h 52"/>
                  <a:gd name="T22" fmla="*/ 46 w 48"/>
                  <a:gd name="T23" fmla="*/ 23 h 52"/>
                  <a:gd name="T24" fmla="*/ 26 w 48"/>
                  <a:gd name="T25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52">
                    <a:moveTo>
                      <a:pt x="26" y="50"/>
                    </a:moveTo>
                    <a:cubicBezTo>
                      <a:pt x="13" y="52"/>
                      <a:pt x="2" y="42"/>
                      <a:pt x="0" y="28"/>
                    </a:cubicBezTo>
                    <a:cubicBezTo>
                      <a:pt x="0" y="25"/>
                      <a:pt x="2" y="22"/>
                      <a:pt x="5" y="22"/>
                    </a:cubicBezTo>
                    <a:cubicBezTo>
                      <a:pt x="9" y="21"/>
                      <a:pt x="12" y="24"/>
                      <a:pt x="12" y="27"/>
                    </a:cubicBezTo>
                    <a:cubicBezTo>
                      <a:pt x="13" y="34"/>
                      <a:pt x="18" y="39"/>
                      <a:pt x="25" y="38"/>
                    </a:cubicBezTo>
                    <a:cubicBezTo>
                      <a:pt x="31" y="38"/>
                      <a:pt x="35" y="31"/>
                      <a:pt x="34" y="24"/>
                    </a:cubicBezTo>
                    <a:cubicBezTo>
                      <a:pt x="33" y="18"/>
                      <a:pt x="30" y="14"/>
                      <a:pt x="25" y="12"/>
                    </a:cubicBezTo>
                    <a:cubicBezTo>
                      <a:pt x="24" y="12"/>
                      <a:pt x="23" y="12"/>
                      <a:pt x="21" y="12"/>
                    </a:cubicBezTo>
                    <a:cubicBezTo>
                      <a:pt x="18" y="13"/>
                      <a:pt x="15" y="10"/>
                      <a:pt x="15" y="7"/>
                    </a:cubicBezTo>
                    <a:cubicBezTo>
                      <a:pt x="14" y="4"/>
                      <a:pt x="17" y="1"/>
                      <a:pt x="20" y="1"/>
                    </a:cubicBezTo>
                    <a:cubicBezTo>
                      <a:pt x="22" y="0"/>
                      <a:pt x="25" y="0"/>
                      <a:pt x="27" y="1"/>
                    </a:cubicBezTo>
                    <a:cubicBezTo>
                      <a:pt x="37" y="3"/>
                      <a:pt x="45" y="12"/>
                      <a:pt x="46" y="23"/>
                    </a:cubicBezTo>
                    <a:cubicBezTo>
                      <a:pt x="48" y="36"/>
                      <a:pt x="39" y="49"/>
                      <a:pt x="26" y="5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0" name="Freeform 36"/>
              <p:cNvSpPr>
                <a:spLocks/>
              </p:cNvSpPr>
              <p:nvPr/>
            </p:nvSpPr>
            <p:spPr bwMode="auto">
              <a:xfrm>
                <a:off x="12324626" y="2585132"/>
                <a:ext cx="128319" cy="152633"/>
              </a:xfrm>
              <a:custGeom>
                <a:avLst/>
                <a:gdLst>
                  <a:gd name="T0" fmla="*/ 8 w 40"/>
                  <a:gd name="T1" fmla="*/ 8 h 48"/>
                  <a:gd name="T2" fmla="*/ 7 w 40"/>
                  <a:gd name="T3" fmla="*/ 16 h 48"/>
                  <a:gd name="T4" fmla="*/ 13 w 40"/>
                  <a:gd name="T5" fmla="*/ 13 h 48"/>
                  <a:gd name="T6" fmla="*/ 19 w 40"/>
                  <a:gd name="T7" fmla="*/ 15 h 48"/>
                  <a:gd name="T8" fmla="*/ 27 w 40"/>
                  <a:gd name="T9" fmla="*/ 36 h 48"/>
                  <a:gd name="T10" fmla="*/ 30 w 40"/>
                  <a:gd name="T11" fmla="*/ 46 h 48"/>
                  <a:gd name="T12" fmla="*/ 38 w 40"/>
                  <a:gd name="T13" fmla="*/ 37 h 48"/>
                  <a:gd name="T14" fmla="*/ 25 w 40"/>
                  <a:gd name="T15" fmla="*/ 5 h 48"/>
                  <a:gd name="T16" fmla="*/ 0 w 40"/>
                  <a:gd name="T17" fmla="*/ 6 h 48"/>
                  <a:gd name="T18" fmla="*/ 8 w 40"/>
                  <a:gd name="T19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48">
                    <a:moveTo>
                      <a:pt x="8" y="8"/>
                    </a:moveTo>
                    <a:cubicBezTo>
                      <a:pt x="10" y="10"/>
                      <a:pt x="10" y="14"/>
                      <a:pt x="7" y="16"/>
                    </a:cubicBezTo>
                    <a:cubicBezTo>
                      <a:pt x="9" y="14"/>
                      <a:pt x="11" y="14"/>
                      <a:pt x="13" y="13"/>
                    </a:cubicBezTo>
                    <a:cubicBezTo>
                      <a:pt x="15" y="13"/>
                      <a:pt x="17" y="14"/>
                      <a:pt x="19" y="15"/>
                    </a:cubicBezTo>
                    <a:cubicBezTo>
                      <a:pt x="24" y="18"/>
                      <a:pt x="28" y="27"/>
                      <a:pt x="27" y="36"/>
                    </a:cubicBezTo>
                    <a:cubicBezTo>
                      <a:pt x="26" y="38"/>
                      <a:pt x="24" y="44"/>
                      <a:pt x="30" y="46"/>
                    </a:cubicBezTo>
                    <a:cubicBezTo>
                      <a:pt x="35" y="48"/>
                      <a:pt x="38" y="41"/>
                      <a:pt x="38" y="37"/>
                    </a:cubicBezTo>
                    <a:cubicBezTo>
                      <a:pt x="40" y="24"/>
                      <a:pt x="35" y="11"/>
                      <a:pt x="25" y="5"/>
                    </a:cubicBezTo>
                    <a:cubicBezTo>
                      <a:pt x="17" y="0"/>
                      <a:pt x="8" y="0"/>
                      <a:pt x="0" y="6"/>
                    </a:cubicBezTo>
                    <a:cubicBezTo>
                      <a:pt x="3" y="4"/>
                      <a:pt x="7" y="5"/>
                      <a:pt x="8" y="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2" name="Freeform 37"/>
              <p:cNvSpPr>
                <a:spLocks/>
              </p:cNvSpPr>
              <p:nvPr/>
            </p:nvSpPr>
            <p:spPr bwMode="auto">
              <a:xfrm>
                <a:off x="12280052" y="2597288"/>
                <a:ext cx="245832" cy="488965"/>
              </a:xfrm>
              <a:custGeom>
                <a:avLst/>
                <a:gdLst>
                  <a:gd name="T0" fmla="*/ 47 w 77"/>
                  <a:gd name="T1" fmla="*/ 153 h 153"/>
                  <a:gd name="T2" fmla="*/ 44 w 77"/>
                  <a:gd name="T3" fmla="*/ 152 h 153"/>
                  <a:gd name="T4" fmla="*/ 33 w 77"/>
                  <a:gd name="T5" fmla="*/ 136 h 153"/>
                  <a:gd name="T6" fmla="*/ 61 w 77"/>
                  <a:gd name="T7" fmla="*/ 74 h 153"/>
                  <a:gd name="T8" fmla="*/ 64 w 77"/>
                  <a:gd name="T9" fmla="*/ 70 h 153"/>
                  <a:gd name="T10" fmla="*/ 58 w 77"/>
                  <a:gd name="T11" fmla="*/ 66 h 153"/>
                  <a:gd name="T12" fmla="*/ 42 w 77"/>
                  <a:gd name="T13" fmla="*/ 61 h 153"/>
                  <a:gd name="T14" fmla="*/ 30 w 77"/>
                  <a:gd name="T15" fmla="*/ 58 h 153"/>
                  <a:gd name="T16" fmla="*/ 1 w 77"/>
                  <a:gd name="T17" fmla="*/ 26 h 153"/>
                  <a:gd name="T18" fmla="*/ 14 w 77"/>
                  <a:gd name="T19" fmla="*/ 2 h 153"/>
                  <a:gd name="T20" fmla="*/ 22 w 77"/>
                  <a:gd name="T21" fmla="*/ 4 h 153"/>
                  <a:gd name="T22" fmla="*/ 21 w 77"/>
                  <a:gd name="T23" fmla="*/ 12 h 153"/>
                  <a:gd name="T24" fmla="*/ 13 w 77"/>
                  <a:gd name="T25" fmla="*/ 25 h 153"/>
                  <a:gd name="T26" fmla="*/ 34 w 77"/>
                  <a:gd name="T27" fmla="*/ 47 h 153"/>
                  <a:gd name="T28" fmla="*/ 45 w 77"/>
                  <a:gd name="T29" fmla="*/ 50 h 153"/>
                  <a:gd name="T30" fmla="*/ 75 w 77"/>
                  <a:gd name="T31" fmla="*/ 67 h 153"/>
                  <a:gd name="T32" fmla="*/ 70 w 77"/>
                  <a:gd name="T33" fmla="*/ 82 h 153"/>
                  <a:gd name="T34" fmla="*/ 44 w 77"/>
                  <a:gd name="T35" fmla="*/ 132 h 153"/>
                  <a:gd name="T36" fmla="*/ 49 w 77"/>
                  <a:gd name="T37" fmla="*/ 141 h 153"/>
                  <a:gd name="T38" fmla="*/ 52 w 77"/>
                  <a:gd name="T39" fmla="*/ 149 h 153"/>
                  <a:gd name="T40" fmla="*/ 47 w 77"/>
                  <a:gd name="T41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7" h="153">
                    <a:moveTo>
                      <a:pt x="47" y="153"/>
                    </a:moveTo>
                    <a:cubicBezTo>
                      <a:pt x="46" y="153"/>
                      <a:pt x="45" y="153"/>
                      <a:pt x="44" y="152"/>
                    </a:cubicBezTo>
                    <a:cubicBezTo>
                      <a:pt x="41" y="151"/>
                      <a:pt x="35" y="145"/>
                      <a:pt x="33" y="136"/>
                    </a:cubicBezTo>
                    <a:cubicBezTo>
                      <a:pt x="31" y="124"/>
                      <a:pt x="33" y="104"/>
                      <a:pt x="61" y="74"/>
                    </a:cubicBezTo>
                    <a:cubicBezTo>
                      <a:pt x="64" y="72"/>
                      <a:pt x="64" y="70"/>
                      <a:pt x="64" y="70"/>
                    </a:cubicBezTo>
                    <a:cubicBezTo>
                      <a:pt x="64" y="70"/>
                      <a:pt x="63" y="69"/>
                      <a:pt x="58" y="66"/>
                    </a:cubicBezTo>
                    <a:cubicBezTo>
                      <a:pt x="53" y="64"/>
                      <a:pt x="47" y="63"/>
                      <a:pt x="42" y="61"/>
                    </a:cubicBezTo>
                    <a:cubicBezTo>
                      <a:pt x="37" y="60"/>
                      <a:pt x="33" y="59"/>
                      <a:pt x="30" y="58"/>
                    </a:cubicBezTo>
                    <a:cubicBezTo>
                      <a:pt x="17" y="53"/>
                      <a:pt x="3" y="41"/>
                      <a:pt x="1" y="26"/>
                    </a:cubicBezTo>
                    <a:cubicBezTo>
                      <a:pt x="0" y="20"/>
                      <a:pt x="2" y="10"/>
                      <a:pt x="14" y="2"/>
                    </a:cubicBezTo>
                    <a:cubicBezTo>
                      <a:pt x="17" y="0"/>
                      <a:pt x="21" y="1"/>
                      <a:pt x="22" y="4"/>
                    </a:cubicBezTo>
                    <a:cubicBezTo>
                      <a:pt x="24" y="6"/>
                      <a:pt x="24" y="10"/>
                      <a:pt x="21" y="12"/>
                    </a:cubicBezTo>
                    <a:cubicBezTo>
                      <a:pt x="15" y="16"/>
                      <a:pt x="12" y="20"/>
                      <a:pt x="13" y="25"/>
                    </a:cubicBezTo>
                    <a:cubicBezTo>
                      <a:pt x="14" y="33"/>
                      <a:pt x="23" y="42"/>
                      <a:pt x="34" y="47"/>
                    </a:cubicBezTo>
                    <a:cubicBezTo>
                      <a:pt x="37" y="48"/>
                      <a:pt x="41" y="49"/>
                      <a:pt x="45" y="50"/>
                    </a:cubicBezTo>
                    <a:cubicBezTo>
                      <a:pt x="58" y="53"/>
                      <a:pt x="72" y="57"/>
                      <a:pt x="75" y="67"/>
                    </a:cubicBezTo>
                    <a:cubicBezTo>
                      <a:pt x="77" y="72"/>
                      <a:pt x="75" y="77"/>
                      <a:pt x="70" y="82"/>
                    </a:cubicBezTo>
                    <a:cubicBezTo>
                      <a:pt x="47" y="107"/>
                      <a:pt x="43" y="123"/>
                      <a:pt x="44" y="132"/>
                    </a:cubicBezTo>
                    <a:cubicBezTo>
                      <a:pt x="45" y="138"/>
                      <a:pt x="48" y="141"/>
                      <a:pt x="49" y="141"/>
                    </a:cubicBezTo>
                    <a:cubicBezTo>
                      <a:pt x="52" y="143"/>
                      <a:pt x="53" y="146"/>
                      <a:pt x="52" y="149"/>
                    </a:cubicBezTo>
                    <a:cubicBezTo>
                      <a:pt x="51" y="151"/>
                      <a:pt x="49" y="152"/>
                      <a:pt x="47" y="15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3" name="Freeform 38"/>
              <p:cNvSpPr>
                <a:spLocks/>
              </p:cNvSpPr>
              <p:nvPr/>
            </p:nvSpPr>
            <p:spPr bwMode="auto">
              <a:xfrm>
                <a:off x="12420527" y="2632407"/>
                <a:ext cx="568655" cy="484912"/>
              </a:xfrm>
              <a:custGeom>
                <a:avLst/>
                <a:gdLst>
                  <a:gd name="T0" fmla="*/ 165 w 178"/>
                  <a:gd name="T1" fmla="*/ 51 h 152"/>
                  <a:gd name="T2" fmla="*/ 148 w 178"/>
                  <a:gd name="T3" fmla="*/ 75 h 152"/>
                  <a:gd name="T4" fmla="*/ 145 w 178"/>
                  <a:gd name="T5" fmla="*/ 80 h 152"/>
                  <a:gd name="T6" fmla="*/ 107 w 178"/>
                  <a:gd name="T7" fmla="*/ 117 h 152"/>
                  <a:gd name="T8" fmla="*/ 98 w 178"/>
                  <a:gd name="T9" fmla="*/ 114 h 152"/>
                  <a:gd name="T10" fmla="*/ 103 w 178"/>
                  <a:gd name="T11" fmla="*/ 81 h 152"/>
                  <a:gd name="T12" fmla="*/ 106 w 178"/>
                  <a:gd name="T13" fmla="*/ 73 h 152"/>
                  <a:gd name="T14" fmla="*/ 109 w 178"/>
                  <a:gd name="T15" fmla="*/ 65 h 152"/>
                  <a:gd name="T16" fmla="*/ 119 w 178"/>
                  <a:gd name="T17" fmla="*/ 2 h 152"/>
                  <a:gd name="T18" fmla="*/ 113 w 178"/>
                  <a:gd name="T19" fmla="*/ 0 h 152"/>
                  <a:gd name="T20" fmla="*/ 81 w 178"/>
                  <a:gd name="T21" fmla="*/ 40 h 152"/>
                  <a:gd name="T22" fmla="*/ 79 w 178"/>
                  <a:gd name="T23" fmla="*/ 43 h 152"/>
                  <a:gd name="T24" fmla="*/ 75 w 178"/>
                  <a:gd name="T25" fmla="*/ 50 h 152"/>
                  <a:gd name="T26" fmla="*/ 39 w 178"/>
                  <a:gd name="T27" fmla="*/ 105 h 152"/>
                  <a:gd name="T28" fmla="*/ 5 w 178"/>
                  <a:gd name="T29" fmla="*/ 130 h 152"/>
                  <a:gd name="T30" fmla="*/ 5 w 178"/>
                  <a:gd name="T31" fmla="*/ 130 h 152"/>
                  <a:gd name="T32" fmla="*/ 8 w 178"/>
                  <a:gd name="T33" fmla="*/ 138 h 152"/>
                  <a:gd name="T34" fmla="*/ 3 w 178"/>
                  <a:gd name="T35" fmla="*/ 142 h 152"/>
                  <a:gd name="T36" fmla="*/ 0 w 178"/>
                  <a:gd name="T37" fmla="*/ 141 h 152"/>
                  <a:gd name="T38" fmla="*/ 85 w 178"/>
                  <a:gd name="T39" fmla="*/ 56 h 152"/>
                  <a:gd name="T40" fmla="*/ 90 w 178"/>
                  <a:gd name="T41" fmla="*/ 49 h 152"/>
                  <a:gd name="T42" fmla="*/ 91 w 178"/>
                  <a:gd name="T43" fmla="*/ 46 h 152"/>
                  <a:gd name="T44" fmla="*/ 112 w 178"/>
                  <a:gd name="T45" fmla="*/ 15 h 152"/>
                  <a:gd name="T46" fmla="*/ 108 w 178"/>
                  <a:gd name="T47" fmla="*/ 31 h 152"/>
                  <a:gd name="T48" fmla="*/ 98 w 178"/>
                  <a:gd name="T49" fmla="*/ 61 h 152"/>
                  <a:gd name="T50" fmla="*/ 94 w 178"/>
                  <a:gd name="T51" fmla="*/ 70 h 152"/>
                  <a:gd name="T52" fmla="*/ 92 w 178"/>
                  <a:gd name="T53" fmla="*/ 77 h 152"/>
                  <a:gd name="T54" fmla="*/ 89 w 178"/>
                  <a:gd name="T55" fmla="*/ 120 h 152"/>
                  <a:gd name="T56" fmla="*/ 107 w 178"/>
                  <a:gd name="T57" fmla="*/ 129 h 152"/>
                  <a:gd name="T58" fmla="*/ 110 w 178"/>
                  <a:gd name="T59" fmla="*/ 129 h 152"/>
                  <a:gd name="T60" fmla="*/ 154 w 178"/>
                  <a:gd name="T61" fmla="*/ 86 h 152"/>
                  <a:gd name="T62" fmla="*/ 158 w 178"/>
                  <a:gd name="T63" fmla="*/ 81 h 152"/>
                  <a:gd name="T64" fmla="*/ 175 w 178"/>
                  <a:gd name="T65" fmla="*/ 58 h 152"/>
                  <a:gd name="T66" fmla="*/ 175 w 178"/>
                  <a:gd name="T67" fmla="*/ 47 h 152"/>
                  <a:gd name="T68" fmla="*/ 168 w 178"/>
                  <a:gd name="T69" fmla="*/ 46 h 152"/>
                  <a:gd name="T70" fmla="*/ 165 w 178"/>
                  <a:gd name="T71" fmla="*/ 51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8" h="152">
                    <a:moveTo>
                      <a:pt x="165" y="51"/>
                    </a:moveTo>
                    <a:cubicBezTo>
                      <a:pt x="160" y="58"/>
                      <a:pt x="155" y="65"/>
                      <a:pt x="148" y="75"/>
                    </a:cubicBezTo>
                    <a:cubicBezTo>
                      <a:pt x="147" y="76"/>
                      <a:pt x="146" y="78"/>
                      <a:pt x="145" y="80"/>
                    </a:cubicBezTo>
                    <a:cubicBezTo>
                      <a:pt x="132" y="98"/>
                      <a:pt x="118" y="118"/>
                      <a:pt x="107" y="117"/>
                    </a:cubicBezTo>
                    <a:cubicBezTo>
                      <a:pt x="103" y="117"/>
                      <a:pt x="100" y="116"/>
                      <a:pt x="98" y="114"/>
                    </a:cubicBezTo>
                    <a:cubicBezTo>
                      <a:pt x="95" y="108"/>
                      <a:pt x="99" y="93"/>
                      <a:pt x="103" y="81"/>
                    </a:cubicBezTo>
                    <a:cubicBezTo>
                      <a:pt x="104" y="78"/>
                      <a:pt x="105" y="76"/>
                      <a:pt x="106" y="73"/>
                    </a:cubicBezTo>
                    <a:cubicBezTo>
                      <a:pt x="106" y="72"/>
                      <a:pt x="107" y="69"/>
                      <a:pt x="109" y="65"/>
                    </a:cubicBezTo>
                    <a:cubicBezTo>
                      <a:pt x="123" y="28"/>
                      <a:pt x="128" y="8"/>
                      <a:pt x="119" y="2"/>
                    </a:cubicBezTo>
                    <a:cubicBezTo>
                      <a:pt x="117" y="0"/>
                      <a:pt x="115" y="0"/>
                      <a:pt x="113" y="0"/>
                    </a:cubicBezTo>
                    <a:cubicBezTo>
                      <a:pt x="105" y="2"/>
                      <a:pt x="97" y="13"/>
                      <a:pt x="81" y="40"/>
                    </a:cubicBezTo>
                    <a:cubicBezTo>
                      <a:pt x="80" y="42"/>
                      <a:pt x="80" y="43"/>
                      <a:pt x="79" y="43"/>
                    </a:cubicBezTo>
                    <a:cubicBezTo>
                      <a:pt x="78" y="45"/>
                      <a:pt x="77" y="48"/>
                      <a:pt x="75" y="50"/>
                    </a:cubicBezTo>
                    <a:cubicBezTo>
                      <a:pt x="67" y="64"/>
                      <a:pt x="54" y="87"/>
                      <a:pt x="39" y="105"/>
                    </a:cubicBezTo>
                    <a:cubicBezTo>
                      <a:pt x="25" y="124"/>
                      <a:pt x="12" y="133"/>
                      <a:pt x="5" y="130"/>
                    </a:cubicBezTo>
                    <a:cubicBezTo>
                      <a:pt x="5" y="130"/>
                      <a:pt x="5" y="130"/>
                      <a:pt x="5" y="130"/>
                    </a:cubicBezTo>
                    <a:cubicBezTo>
                      <a:pt x="8" y="132"/>
                      <a:pt x="9" y="135"/>
                      <a:pt x="8" y="138"/>
                    </a:cubicBezTo>
                    <a:cubicBezTo>
                      <a:pt x="7" y="140"/>
                      <a:pt x="5" y="141"/>
                      <a:pt x="3" y="142"/>
                    </a:cubicBezTo>
                    <a:cubicBezTo>
                      <a:pt x="2" y="142"/>
                      <a:pt x="1" y="142"/>
                      <a:pt x="0" y="141"/>
                    </a:cubicBezTo>
                    <a:cubicBezTo>
                      <a:pt x="25" y="152"/>
                      <a:pt x="56" y="107"/>
                      <a:pt x="85" y="56"/>
                    </a:cubicBezTo>
                    <a:cubicBezTo>
                      <a:pt x="87" y="54"/>
                      <a:pt x="88" y="51"/>
                      <a:pt x="90" y="49"/>
                    </a:cubicBezTo>
                    <a:cubicBezTo>
                      <a:pt x="90" y="49"/>
                      <a:pt x="90" y="48"/>
                      <a:pt x="91" y="46"/>
                    </a:cubicBezTo>
                    <a:cubicBezTo>
                      <a:pt x="102" y="27"/>
                      <a:pt x="108" y="19"/>
                      <a:pt x="112" y="15"/>
                    </a:cubicBezTo>
                    <a:cubicBezTo>
                      <a:pt x="112" y="18"/>
                      <a:pt x="111" y="23"/>
                      <a:pt x="108" y="31"/>
                    </a:cubicBezTo>
                    <a:cubicBezTo>
                      <a:pt x="105" y="42"/>
                      <a:pt x="101" y="53"/>
                      <a:pt x="98" y="61"/>
                    </a:cubicBezTo>
                    <a:cubicBezTo>
                      <a:pt x="96" y="65"/>
                      <a:pt x="95" y="68"/>
                      <a:pt x="94" y="70"/>
                    </a:cubicBezTo>
                    <a:cubicBezTo>
                      <a:pt x="94" y="72"/>
                      <a:pt x="93" y="75"/>
                      <a:pt x="92" y="77"/>
                    </a:cubicBezTo>
                    <a:cubicBezTo>
                      <a:pt x="87" y="94"/>
                      <a:pt x="82" y="110"/>
                      <a:pt x="89" y="120"/>
                    </a:cubicBezTo>
                    <a:cubicBezTo>
                      <a:pt x="92" y="126"/>
                      <a:pt x="98" y="129"/>
                      <a:pt x="107" y="129"/>
                    </a:cubicBezTo>
                    <a:cubicBezTo>
                      <a:pt x="108" y="129"/>
                      <a:pt x="109" y="129"/>
                      <a:pt x="110" y="129"/>
                    </a:cubicBezTo>
                    <a:cubicBezTo>
                      <a:pt x="126" y="127"/>
                      <a:pt x="140" y="107"/>
                      <a:pt x="154" y="86"/>
                    </a:cubicBezTo>
                    <a:cubicBezTo>
                      <a:pt x="155" y="85"/>
                      <a:pt x="157" y="83"/>
                      <a:pt x="158" y="81"/>
                    </a:cubicBezTo>
                    <a:cubicBezTo>
                      <a:pt x="164" y="72"/>
                      <a:pt x="170" y="65"/>
                      <a:pt x="175" y="58"/>
                    </a:cubicBezTo>
                    <a:cubicBezTo>
                      <a:pt x="176" y="56"/>
                      <a:pt x="178" y="52"/>
                      <a:pt x="175" y="47"/>
                    </a:cubicBezTo>
                    <a:cubicBezTo>
                      <a:pt x="173" y="43"/>
                      <a:pt x="170" y="44"/>
                      <a:pt x="168" y="46"/>
                    </a:cubicBezTo>
                    <a:cubicBezTo>
                      <a:pt x="167" y="48"/>
                      <a:pt x="167" y="49"/>
                      <a:pt x="165" y="5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4" name="Freeform 39"/>
              <p:cNvSpPr>
                <a:spLocks/>
              </p:cNvSpPr>
              <p:nvPr/>
            </p:nvSpPr>
            <p:spPr bwMode="auto">
              <a:xfrm>
                <a:off x="13390348" y="2154249"/>
                <a:ext cx="121565" cy="287706"/>
              </a:xfrm>
              <a:custGeom>
                <a:avLst/>
                <a:gdLst>
                  <a:gd name="T0" fmla="*/ 24 w 38"/>
                  <a:gd name="T1" fmla="*/ 69 h 90"/>
                  <a:gd name="T2" fmla="*/ 27 w 38"/>
                  <a:gd name="T3" fmla="*/ 58 h 90"/>
                  <a:gd name="T4" fmla="*/ 35 w 38"/>
                  <a:gd name="T5" fmla="*/ 23 h 90"/>
                  <a:gd name="T6" fmla="*/ 37 w 38"/>
                  <a:gd name="T7" fmla="*/ 8 h 90"/>
                  <a:gd name="T8" fmla="*/ 33 w 38"/>
                  <a:gd name="T9" fmla="*/ 1 h 90"/>
                  <a:gd name="T10" fmla="*/ 26 w 38"/>
                  <a:gd name="T11" fmla="*/ 5 h 90"/>
                  <a:gd name="T12" fmla="*/ 7 w 38"/>
                  <a:gd name="T13" fmla="*/ 64 h 90"/>
                  <a:gd name="T14" fmla="*/ 1 w 38"/>
                  <a:gd name="T15" fmla="*/ 82 h 90"/>
                  <a:gd name="T16" fmla="*/ 9 w 38"/>
                  <a:gd name="T17" fmla="*/ 89 h 90"/>
                  <a:gd name="T18" fmla="*/ 22 w 38"/>
                  <a:gd name="T19" fmla="*/ 73 h 90"/>
                  <a:gd name="T20" fmla="*/ 24 w 38"/>
                  <a:gd name="T21" fmla="*/ 6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90">
                    <a:moveTo>
                      <a:pt x="24" y="69"/>
                    </a:moveTo>
                    <a:cubicBezTo>
                      <a:pt x="25" y="65"/>
                      <a:pt x="26" y="62"/>
                      <a:pt x="27" y="58"/>
                    </a:cubicBezTo>
                    <a:cubicBezTo>
                      <a:pt x="30" y="46"/>
                      <a:pt x="33" y="34"/>
                      <a:pt x="35" y="23"/>
                    </a:cubicBezTo>
                    <a:cubicBezTo>
                      <a:pt x="35" y="18"/>
                      <a:pt x="36" y="13"/>
                      <a:pt x="37" y="8"/>
                    </a:cubicBezTo>
                    <a:cubicBezTo>
                      <a:pt x="38" y="5"/>
                      <a:pt x="36" y="2"/>
                      <a:pt x="33" y="1"/>
                    </a:cubicBezTo>
                    <a:cubicBezTo>
                      <a:pt x="30" y="0"/>
                      <a:pt x="27" y="2"/>
                      <a:pt x="26" y="5"/>
                    </a:cubicBezTo>
                    <a:cubicBezTo>
                      <a:pt x="20" y="25"/>
                      <a:pt x="14" y="45"/>
                      <a:pt x="7" y="64"/>
                    </a:cubicBezTo>
                    <a:cubicBezTo>
                      <a:pt x="5" y="70"/>
                      <a:pt x="3" y="76"/>
                      <a:pt x="1" y="82"/>
                    </a:cubicBezTo>
                    <a:cubicBezTo>
                      <a:pt x="0" y="87"/>
                      <a:pt x="4" y="90"/>
                      <a:pt x="9" y="89"/>
                    </a:cubicBezTo>
                    <a:cubicBezTo>
                      <a:pt x="21" y="85"/>
                      <a:pt x="21" y="76"/>
                      <a:pt x="22" y="73"/>
                    </a:cubicBezTo>
                    <a:cubicBezTo>
                      <a:pt x="23" y="72"/>
                      <a:pt x="23" y="70"/>
                      <a:pt x="24" y="6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5" name="Freeform 40"/>
              <p:cNvSpPr>
                <a:spLocks/>
              </p:cNvSpPr>
              <p:nvPr/>
            </p:nvSpPr>
            <p:spPr bwMode="auto">
              <a:xfrm>
                <a:off x="11827559" y="2367664"/>
                <a:ext cx="580812" cy="807737"/>
              </a:xfrm>
              <a:custGeom>
                <a:avLst/>
                <a:gdLst>
                  <a:gd name="T0" fmla="*/ 169 w 182"/>
                  <a:gd name="T1" fmla="*/ 143 h 253"/>
                  <a:gd name="T2" fmla="*/ 144 w 182"/>
                  <a:gd name="T3" fmla="*/ 179 h 253"/>
                  <a:gd name="T4" fmla="*/ 91 w 182"/>
                  <a:gd name="T5" fmla="*/ 223 h 253"/>
                  <a:gd name="T6" fmla="*/ 91 w 182"/>
                  <a:gd name="T7" fmla="*/ 223 h 253"/>
                  <a:gd name="T8" fmla="*/ 89 w 182"/>
                  <a:gd name="T9" fmla="*/ 222 h 253"/>
                  <a:gd name="T10" fmla="*/ 89 w 182"/>
                  <a:gd name="T11" fmla="*/ 201 h 253"/>
                  <a:gd name="T12" fmla="*/ 103 w 182"/>
                  <a:gd name="T13" fmla="*/ 163 h 253"/>
                  <a:gd name="T14" fmla="*/ 107 w 182"/>
                  <a:gd name="T15" fmla="*/ 155 h 253"/>
                  <a:gd name="T16" fmla="*/ 107 w 182"/>
                  <a:gd name="T17" fmla="*/ 112 h 253"/>
                  <a:gd name="T18" fmla="*/ 84 w 182"/>
                  <a:gd name="T19" fmla="*/ 111 h 253"/>
                  <a:gd name="T20" fmla="*/ 15 w 182"/>
                  <a:gd name="T21" fmla="*/ 200 h 253"/>
                  <a:gd name="T22" fmla="*/ 18 w 182"/>
                  <a:gd name="T23" fmla="*/ 173 h 253"/>
                  <a:gd name="T24" fmla="*/ 22 w 182"/>
                  <a:gd name="T25" fmla="*/ 150 h 253"/>
                  <a:gd name="T26" fmla="*/ 55 w 182"/>
                  <a:gd name="T27" fmla="*/ 45 h 253"/>
                  <a:gd name="T28" fmla="*/ 55 w 182"/>
                  <a:gd name="T29" fmla="*/ 44 h 253"/>
                  <a:gd name="T30" fmla="*/ 79 w 182"/>
                  <a:gd name="T31" fmla="*/ 12 h 253"/>
                  <a:gd name="T32" fmla="*/ 79 w 182"/>
                  <a:gd name="T33" fmla="*/ 12 h 253"/>
                  <a:gd name="T34" fmla="*/ 80 w 182"/>
                  <a:gd name="T35" fmla="*/ 13 h 253"/>
                  <a:gd name="T36" fmla="*/ 80 w 182"/>
                  <a:gd name="T37" fmla="*/ 38 h 253"/>
                  <a:gd name="T38" fmla="*/ 69 w 182"/>
                  <a:gd name="T39" fmla="*/ 70 h 253"/>
                  <a:gd name="T40" fmla="*/ 67 w 182"/>
                  <a:gd name="T41" fmla="*/ 74 h 253"/>
                  <a:gd name="T42" fmla="*/ 40 w 182"/>
                  <a:gd name="T43" fmla="*/ 124 h 253"/>
                  <a:gd name="T44" fmla="*/ 47 w 182"/>
                  <a:gd name="T45" fmla="*/ 125 h 253"/>
                  <a:gd name="T46" fmla="*/ 62 w 182"/>
                  <a:gd name="T47" fmla="*/ 112 h 253"/>
                  <a:gd name="T48" fmla="*/ 78 w 182"/>
                  <a:gd name="T49" fmla="*/ 78 h 253"/>
                  <a:gd name="T50" fmla="*/ 80 w 182"/>
                  <a:gd name="T51" fmla="*/ 75 h 253"/>
                  <a:gd name="T52" fmla="*/ 88 w 182"/>
                  <a:gd name="T53" fmla="*/ 5 h 253"/>
                  <a:gd name="T54" fmla="*/ 77 w 182"/>
                  <a:gd name="T55" fmla="*/ 1 h 253"/>
                  <a:gd name="T56" fmla="*/ 44 w 182"/>
                  <a:gd name="T57" fmla="*/ 39 h 253"/>
                  <a:gd name="T58" fmla="*/ 44 w 182"/>
                  <a:gd name="T59" fmla="*/ 39 h 253"/>
                  <a:gd name="T60" fmla="*/ 7 w 182"/>
                  <a:gd name="T61" fmla="*/ 168 h 253"/>
                  <a:gd name="T62" fmla="*/ 4 w 182"/>
                  <a:gd name="T63" fmla="*/ 190 h 253"/>
                  <a:gd name="T64" fmla="*/ 2 w 182"/>
                  <a:gd name="T65" fmla="*/ 217 h 253"/>
                  <a:gd name="T66" fmla="*/ 0 w 182"/>
                  <a:gd name="T67" fmla="*/ 246 h 253"/>
                  <a:gd name="T68" fmla="*/ 5 w 182"/>
                  <a:gd name="T69" fmla="*/ 253 h 253"/>
                  <a:gd name="T70" fmla="*/ 6 w 182"/>
                  <a:gd name="T71" fmla="*/ 253 h 253"/>
                  <a:gd name="T72" fmla="*/ 11 w 182"/>
                  <a:gd name="T73" fmla="*/ 248 h 253"/>
                  <a:gd name="T74" fmla="*/ 89 w 182"/>
                  <a:gd name="T75" fmla="*/ 122 h 253"/>
                  <a:gd name="T76" fmla="*/ 99 w 182"/>
                  <a:gd name="T77" fmla="*/ 120 h 253"/>
                  <a:gd name="T78" fmla="*/ 96 w 182"/>
                  <a:gd name="T79" fmla="*/ 150 h 253"/>
                  <a:gd name="T80" fmla="*/ 92 w 182"/>
                  <a:gd name="T81" fmla="*/ 158 h 253"/>
                  <a:gd name="T82" fmla="*/ 83 w 182"/>
                  <a:gd name="T83" fmla="*/ 233 h 253"/>
                  <a:gd name="T84" fmla="*/ 85 w 182"/>
                  <a:gd name="T85" fmla="*/ 234 h 253"/>
                  <a:gd name="T86" fmla="*/ 85 w 182"/>
                  <a:gd name="T87" fmla="*/ 234 h 253"/>
                  <a:gd name="T88" fmla="*/ 93 w 182"/>
                  <a:gd name="T89" fmla="*/ 235 h 253"/>
                  <a:gd name="T90" fmla="*/ 153 w 182"/>
                  <a:gd name="T91" fmla="*/ 187 h 253"/>
                  <a:gd name="T92" fmla="*/ 180 w 182"/>
                  <a:gd name="T93" fmla="*/ 147 h 253"/>
                  <a:gd name="T94" fmla="*/ 178 w 182"/>
                  <a:gd name="T95" fmla="*/ 138 h 253"/>
                  <a:gd name="T96" fmla="*/ 169 w 182"/>
                  <a:gd name="T97" fmla="*/ 14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82" h="253">
                    <a:moveTo>
                      <a:pt x="169" y="143"/>
                    </a:moveTo>
                    <a:cubicBezTo>
                      <a:pt x="161" y="157"/>
                      <a:pt x="152" y="170"/>
                      <a:pt x="144" y="179"/>
                    </a:cubicBezTo>
                    <a:cubicBezTo>
                      <a:pt x="114" y="214"/>
                      <a:pt x="97" y="223"/>
                      <a:pt x="91" y="223"/>
                    </a:cubicBezTo>
                    <a:cubicBezTo>
                      <a:pt x="91" y="223"/>
                      <a:pt x="91" y="223"/>
                      <a:pt x="91" y="223"/>
                    </a:cubicBezTo>
                    <a:cubicBezTo>
                      <a:pt x="90" y="223"/>
                      <a:pt x="89" y="223"/>
                      <a:pt x="89" y="222"/>
                    </a:cubicBezTo>
                    <a:cubicBezTo>
                      <a:pt x="86" y="221"/>
                      <a:pt x="85" y="215"/>
                      <a:pt x="89" y="201"/>
                    </a:cubicBezTo>
                    <a:cubicBezTo>
                      <a:pt x="92" y="188"/>
                      <a:pt x="99" y="174"/>
                      <a:pt x="103" y="163"/>
                    </a:cubicBezTo>
                    <a:cubicBezTo>
                      <a:pt x="105" y="160"/>
                      <a:pt x="106" y="157"/>
                      <a:pt x="107" y="155"/>
                    </a:cubicBezTo>
                    <a:cubicBezTo>
                      <a:pt x="107" y="153"/>
                      <a:pt x="119" y="123"/>
                      <a:pt x="107" y="112"/>
                    </a:cubicBezTo>
                    <a:cubicBezTo>
                      <a:pt x="102" y="107"/>
                      <a:pt x="94" y="107"/>
                      <a:pt x="84" y="111"/>
                    </a:cubicBezTo>
                    <a:cubicBezTo>
                      <a:pt x="50" y="128"/>
                      <a:pt x="30" y="162"/>
                      <a:pt x="15" y="200"/>
                    </a:cubicBezTo>
                    <a:cubicBezTo>
                      <a:pt x="16" y="191"/>
                      <a:pt x="17" y="182"/>
                      <a:pt x="18" y="173"/>
                    </a:cubicBezTo>
                    <a:cubicBezTo>
                      <a:pt x="18" y="167"/>
                      <a:pt x="20" y="159"/>
                      <a:pt x="22" y="150"/>
                    </a:cubicBezTo>
                    <a:cubicBezTo>
                      <a:pt x="28" y="115"/>
                      <a:pt x="37" y="78"/>
                      <a:pt x="55" y="45"/>
                    </a:cubicBezTo>
                    <a:cubicBezTo>
                      <a:pt x="55" y="44"/>
                      <a:pt x="55" y="44"/>
                      <a:pt x="55" y="44"/>
                    </a:cubicBezTo>
                    <a:cubicBezTo>
                      <a:pt x="70" y="15"/>
                      <a:pt x="77" y="13"/>
                      <a:pt x="79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9" y="12"/>
                      <a:pt x="79" y="12"/>
                      <a:pt x="80" y="13"/>
                    </a:cubicBezTo>
                    <a:cubicBezTo>
                      <a:pt x="81" y="14"/>
                      <a:pt x="84" y="19"/>
                      <a:pt x="80" y="38"/>
                    </a:cubicBezTo>
                    <a:cubicBezTo>
                      <a:pt x="77" y="50"/>
                      <a:pt x="72" y="63"/>
                      <a:pt x="69" y="70"/>
                    </a:cubicBezTo>
                    <a:cubicBezTo>
                      <a:pt x="68" y="72"/>
                      <a:pt x="68" y="73"/>
                      <a:pt x="67" y="74"/>
                    </a:cubicBezTo>
                    <a:cubicBezTo>
                      <a:pt x="61" y="92"/>
                      <a:pt x="51" y="108"/>
                      <a:pt x="40" y="124"/>
                    </a:cubicBezTo>
                    <a:cubicBezTo>
                      <a:pt x="39" y="126"/>
                      <a:pt x="42" y="130"/>
                      <a:pt x="47" y="125"/>
                    </a:cubicBezTo>
                    <a:cubicBezTo>
                      <a:pt x="52" y="120"/>
                      <a:pt x="57" y="116"/>
                      <a:pt x="62" y="112"/>
                    </a:cubicBezTo>
                    <a:cubicBezTo>
                      <a:pt x="68" y="101"/>
                      <a:pt x="74" y="90"/>
                      <a:pt x="78" y="78"/>
                    </a:cubicBezTo>
                    <a:cubicBezTo>
                      <a:pt x="79" y="77"/>
                      <a:pt x="79" y="76"/>
                      <a:pt x="80" y="75"/>
                    </a:cubicBezTo>
                    <a:cubicBezTo>
                      <a:pt x="91" y="45"/>
                      <a:pt x="100" y="17"/>
                      <a:pt x="88" y="5"/>
                    </a:cubicBezTo>
                    <a:cubicBezTo>
                      <a:pt x="85" y="1"/>
                      <a:pt x="81" y="0"/>
                      <a:pt x="77" y="1"/>
                    </a:cubicBezTo>
                    <a:cubicBezTo>
                      <a:pt x="68" y="2"/>
                      <a:pt x="57" y="14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23" y="80"/>
                      <a:pt x="13" y="126"/>
                      <a:pt x="7" y="168"/>
                    </a:cubicBezTo>
                    <a:cubicBezTo>
                      <a:pt x="4" y="190"/>
                      <a:pt x="4" y="190"/>
                      <a:pt x="4" y="190"/>
                    </a:cubicBezTo>
                    <a:cubicBezTo>
                      <a:pt x="3" y="199"/>
                      <a:pt x="2" y="208"/>
                      <a:pt x="2" y="217"/>
                    </a:cubicBezTo>
                    <a:cubicBezTo>
                      <a:pt x="1" y="227"/>
                      <a:pt x="0" y="237"/>
                      <a:pt x="0" y="246"/>
                    </a:cubicBezTo>
                    <a:cubicBezTo>
                      <a:pt x="0" y="249"/>
                      <a:pt x="2" y="252"/>
                      <a:pt x="5" y="253"/>
                    </a:cubicBezTo>
                    <a:cubicBezTo>
                      <a:pt x="5" y="253"/>
                      <a:pt x="6" y="253"/>
                      <a:pt x="6" y="253"/>
                    </a:cubicBezTo>
                    <a:cubicBezTo>
                      <a:pt x="9" y="252"/>
                      <a:pt x="11" y="251"/>
                      <a:pt x="11" y="248"/>
                    </a:cubicBezTo>
                    <a:cubicBezTo>
                      <a:pt x="26" y="198"/>
                      <a:pt x="46" y="143"/>
                      <a:pt x="89" y="122"/>
                    </a:cubicBezTo>
                    <a:cubicBezTo>
                      <a:pt x="95" y="119"/>
                      <a:pt x="98" y="119"/>
                      <a:pt x="99" y="120"/>
                    </a:cubicBezTo>
                    <a:cubicBezTo>
                      <a:pt x="102" y="123"/>
                      <a:pt x="101" y="137"/>
                      <a:pt x="96" y="150"/>
                    </a:cubicBezTo>
                    <a:cubicBezTo>
                      <a:pt x="95" y="152"/>
                      <a:pt x="94" y="155"/>
                      <a:pt x="92" y="158"/>
                    </a:cubicBezTo>
                    <a:cubicBezTo>
                      <a:pt x="78" y="191"/>
                      <a:pt x="66" y="223"/>
                      <a:pt x="83" y="233"/>
                    </a:cubicBezTo>
                    <a:cubicBezTo>
                      <a:pt x="83" y="233"/>
                      <a:pt x="84" y="233"/>
                      <a:pt x="85" y="234"/>
                    </a:cubicBezTo>
                    <a:cubicBezTo>
                      <a:pt x="85" y="234"/>
                      <a:pt x="85" y="234"/>
                      <a:pt x="85" y="234"/>
                    </a:cubicBezTo>
                    <a:cubicBezTo>
                      <a:pt x="87" y="235"/>
                      <a:pt x="90" y="235"/>
                      <a:pt x="93" y="235"/>
                    </a:cubicBezTo>
                    <a:cubicBezTo>
                      <a:pt x="107" y="233"/>
                      <a:pt x="127" y="217"/>
                      <a:pt x="153" y="187"/>
                    </a:cubicBezTo>
                    <a:cubicBezTo>
                      <a:pt x="162" y="176"/>
                      <a:pt x="172" y="163"/>
                      <a:pt x="180" y="147"/>
                    </a:cubicBezTo>
                    <a:cubicBezTo>
                      <a:pt x="181" y="145"/>
                      <a:pt x="182" y="140"/>
                      <a:pt x="178" y="138"/>
                    </a:cubicBezTo>
                    <a:cubicBezTo>
                      <a:pt x="173" y="136"/>
                      <a:pt x="170" y="141"/>
                      <a:pt x="169" y="14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6" name="Freeform 41"/>
              <p:cNvSpPr>
                <a:spLocks/>
              </p:cNvSpPr>
              <p:nvPr/>
            </p:nvSpPr>
            <p:spPr bwMode="auto">
              <a:xfrm>
                <a:off x="10748330" y="2437902"/>
                <a:ext cx="341733" cy="411973"/>
              </a:xfrm>
              <a:custGeom>
                <a:avLst/>
                <a:gdLst>
                  <a:gd name="T0" fmla="*/ 35 w 107"/>
                  <a:gd name="T1" fmla="*/ 87 h 129"/>
                  <a:gd name="T2" fmla="*/ 13 w 107"/>
                  <a:gd name="T3" fmla="*/ 49 h 129"/>
                  <a:gd name="T4" fmla="*/ 26 w 107"/>
                  <a:gd name="T5" fmla="*/ 22 h 129"/>
                  <a:gd name="T6" fmla="*/ 96 w 107"/>
                  <a:gd name="T7" fmla="*/ 43 h 129"/>
                  <a:gd name="T8" fmla="*/ 105 w 107"/>
                  <a:gd name="T9" fmla="*/ 43 h 129"/>
                  <a:gd name="T10" fmla="*/ 105 w 107"/>
                  <a:gd name="T11" fmla="*/ 34 h 129"/>
                  <a:gd name="T12" fmla="*/ 21 w 107"/>
                  <a:gd name="T13" fmla="*/ 12 h 129"/>
                  <a:gd name="T14" fmla="*/ 2 w 107"/>
                  <a:gd name="T15" fmla="*/ 50 h 129"/>
                  <a:gd name="T16" fmla="*/ 27 w 107"/>
                  <a:gd name="T17" fmla="*/ 96 h 129"/>
                  <a:gd name="T18" fmla="*/ 100 w 107"/>
                  <a:gd name="T19" fmla="*/ 129 h 129"/>
                  <a:gd name="T20" fmla="*/ 105 w 107"/>
                  <a:gd name="T21" fmla="*/ 124 h 129"/>
                  <a:gd name="T22" fmla="*/ 101 w 107"/>
                  <a:gd name="T23" fmla="*/ 117 h 129"/>
                  <a:gd name="T24" fmla="*/ 35 w 107"/>
                  <a:gd name="T25" fmla="*/ 8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7" h="129">
                    <a:moveTo>
                      <a:pt x="35" y="87"/>
                    </a:moveTo>
                    <a:cubicBezTo>
                      <a:pt x="21" y="76"/>
                      <a:pt x="14" y="63"/>
                      <a:pt x="13" y="49"/>
                    </a:cubicBezTo>
                    <a:cubicBezTo>
                      <a:pt x="12" y="36"/>
                      <a:pt x="17" y="27"/>
                      <a:pt x="26" y="22"/>
                    </a:cubicBezTo>
                    <a:cubicBezTo>
                      <a:pt x="44" y="14"/>
                      <a:pt x="77" y="24"/>
                      <a:pt x="96" y="43"/>
                    </a:cubicBezTo>
                    <a:cubicBezTo>
                      <a:pt x="99" y="45"/>
                      <a:pt x="102" y="45"/>
                      <a:pt x="105" y="43"/>
                    </a:cubicBezTo>
                    <a:cubicBezTo>
                      <a:pt x="107" y="40"/>
                      <a:pt x="107" y="37"/>
                      <a:pt x="105" y="34"/>
                    </a:cubicBezTo>
                    <a:cubicBezTo>
                      <a:pt x="84" y="14"/>
                      <a:pt x="46" y="0"/>
                      <a:pt x="21" y="12"/>
                    </a:cubicBezTo>
                    <a:cubicBezTo>
                      <a:pt x="7" y="18"/>
                      <a:pt x="0" y="31"/>
                      <a:pt x="2" y="50"/>
                    </a:cubicBezTo>
                    <a:cubicBezTo>
                      <a:pt x="3" y="67"/>
                      <a:pt x="11" y="83"/>
                      <a:pt x="27" y="96"/>
                    </a:cubicBezTo>
                    <a:cubicBezTo>
                      <a:pt x="47" y="113"/>
                      <a:pt x="74" y="124"/>
                      <a:pt x="100" y="129"/>
                    </a:cubicBezTo>
                    <a:cubicBezTo>
                      <a:pt x="101" y="129"/>
                      <a:pt x="104" y="128"/>
                      <a:pt x="105" y="124"/>
                    </a:cubicBezTo>
                    <a:cubicBezTo>
                      <a:pt x="106" y="119"/>
                      <a:pt x="103" y="118"/>
                      <a:pt x="101" y="117"/>
                    </a:cubicBezTo>
                    <a:cubicBezTo>
                      <a:pt x="78" y="113"/>
                      <a:pt x="53" y="103"/>
                      <a:pt x="35" y="8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7" name="Freeform 42"/>
              <p:cNvSpPr>
                <a:spLocks/>
              </p:cNvSpPr>
              <p:nvPr/>
            </p:nvSpPr>
            <p:spPr bwMode="auto">
              <a:xfrm>
                <a:off x="11099518" y="2201524"/>
                <a:ext cx="744249" cy="1084637"/>
              </a:xfrm>
              <a:custGeom>
                <a:avLst/>
                <a:gdLst>
                  <a:gd name="T0" fmla="*/ 206 w 233"/>
                  <a:gd name="T1" fmla="*/ 254 h 340"/>
                  <a:gd name="T2" fmla="*/ 92 w 233"/>
                  <a:gd name="T3" fmla="*/ 328 h 340"/>
                  <a:gd name="T4" fmla="*/ 39 w 233"/>
                  <a:gd name="T5" fmla="*/ 306 h 340"/>
                  <a:gd name="T6" fmla="*/ 12 w 233"/>
                  <a:gd name="T7" fmla="*/ 234 h 340"/>
                  <a:gd name="T8" fmla="*/ 15 w 233"/>
                  <a:gd name="T9" fmla="*/ 206 h 340"/>
                  <a:gd name="T10" fmla="*/ 15 w 233"/>
                  <a:gd name="T11" fmla="*/ 206 h 340"/>
                  <a:gd name="T12" fmla="*/ 17 w 233"/>
                  <a:gd name="T13" fmla="*/ 194 h 340"/>
                  <a:gd name="T14" fmla="*/ 17 w 233"/>
                  <a:gd name="T15" fmla="*/ 194 h 340"/>
                  <a:gd name="T16" fmla="*/ 17 w 233"/>
                  <a:gd name="T17" fmla="*/ 192 h 340"/>
                  <a:gd name="T18" fmla="*/ 18 w 233"/>
                  <a:gd name="T19" fmla="*/ 190 h 340"/>
                  <a:gd name="T20" fmla="*/ 19 w 233"/>
                  <a:gd name="T21" fmla="*/ 187 h 340"/>
                  <a:gd name="T22" fmla="*/ 19 w 233"/>
                  <a:gd name="T23" fmla="*/ 186 h 340"/>
                  <a:gd name="T24" fmla="*/ 19 w 233"/>
                  <a:gd name="T25" fmla="*/ 186 h 340"/>
                  <a:gd name="T26" fmla="*/ 61 w 233"/>
                  <a:gd name="T27" fmla="*/ 92 h 340"/>
                  <a:gd name="T28" fmla="*/ 116 w 233"/>
                  <a:gd name="T29" fmla="*/ 34 h 340"/>
                  <a:gd name="T30" fmla="*/ 189 w 233"/>
                  <a:gd name="T31" fmla="*/ 20 h 340"/>
                  <a:gd name="T32" fmla="*/ 216 w 233"/>
                  <a:gd name="T33" fmla="*/ 49 h 340"/>
                  <a:gd name="T34" fmla="*/ 183 w 233"/>
                  <a:gd name="T35" fmla="*/ 125 h 340"/>
                  <a:gd name="T36" fmla="*/ 32 w 233"/>
                  <a:gd name="T37" fmla="*/ 194 h 340"/>
                  <a:gd name="T38" fmla="*/ 25 w 233"/>
                  <a:gd name="T39" fmla="*/ 200 h 340"/>
                  <a:gd name="T40" fmla="*/ 30 w 233"/>
                  <a:gd name="T41" fmla="*/ 206 h 340"/>
                  <a:gd name="T42" fmla="*/ 42 w 233"/>
                  <a:gd name="T43" fmla="*/ 204 h 340"/>
                  <a:gd name="T44" fmla="*/ 191 w 233"/>
                  <a:gd name="T45" fmla="*/ 133 h 340"/>
                  <a:gd name="T46" fmla="*/ 227 w 233"/>
                  <a:gd name="T47" fmla="*/ 46 h 340"/>
                  <a:gd name="T48" fmla="*/ 193 w 233"/>
                  <a:gd name="T49" fmla="*/ 9 h 340"/>
                  <a:gd name="T50" fmla="*/ 110 w 233"/>
                  <a:gd name="T51" fmla="*/ 24 h 340"/>
                  <a:gd name="T52" fmla="*/ 51 w 233"/>
                  <a:gd name="T53" fmla="*/ 85 h 340"/>
                  <a:gd name="T54" fmla="*/ 7 w 233"/>
                  <a:gd name="T55" fmla="*/ 183 h 340"/>
                  <a:gd name="T56" fmla="*/ 6 w 233"/>
                  <a:gd name="T57" fmla="*/ 187 h 340"/>
                  <a:gd name="T58" fmla="*/ 6 w 233"/>
                  <a:gd name="T59" fmla="*/ 188 h 340"/>
                  <a:gd name="T60" fmla="*/ 1 w 233"/>
                  <a:gd name="T61" fmla="*/ 225 h 340"/>
                  <a:gd name="T62" fmla="*/ 1 w 233"/>
                  <a:gd name="T63" fmla="*/ 225 h 340"/>
                  <a:gd name="T64" fmla="*/ 0 w 233"/>
                  <a:gd name="T65" fmla="*/ 234 h 340"/>
                  <a:gd name="T66" fmla="*/ 31 w 233"/>
                  <a:gd name="T67" fmla="*/ 314 h 340"/>
                  <a:gd name="T68" fmla="*/ 92 w 233"/>
                  <a:gd name="T69" fmla="*/ 340 h 340"/>
                  <a:gd name="T70" fmla="*/ 105 w 233"/>
                  <a:gd name="T71" fmla="*/ 339 h 340"/>
                  <a:gd name="T72" fmla="*/ 163 w 233"/>
                  <a:gd name="T73" fmla="*/ 314 h 340"/>
                  <a:gd name="T74" fmla="*/ 215 w 233"/>
                  <a:gd name="T75" fmla="*/ 261 h 340"/>
                  <a:gd name="T76" fmla="*/ 216 w 233"/>
                  <a:gd name="T77" fmla="*/ 260 h 340"/>
                  <a:gd name="T78" fmla="*/ 221 w 233"/>
                  <a:gd name="T79" fmla="*/ 247 h 340"/>
                  <a:gd name="T80" fmla="*/ 213 w 233"/>
                  <a:gd name="T81" fmla="*/ 246 h 340"/>
                  <a:gd name="T82" fmla="*/ 206 w 233"/>
                  <a:gd name="T83" fmla="*/ 254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3" h="340">
                    <a:moveTo>
                      <a:pt x="206" y="254"/>
                    </a:moveTo>
                    <a:cubicBezTo>
                      <a:pt x="177" y="287"/>
                      <a:pt x="142" y="328"/>
                      <a:pt x="92" y="328"/>
                    </a:cubicBezTo>
                    <a:cubicBezTo>
                      <a:pt x="72" y="328"/>
                      <a:pt x="53" y="320"/>
                      <a:pt x="39" y="306"/>
                    </a:cubicBezTo>
                    <a:cubicBezTo>
                      <a:pt x="22" y="289"/>
                      <a:pt x="12" y="262"/>
                      <a:pt x="12" y="234"/>
                    </a:cubicBezTo>
                    <a:cubicBezTo>
                      <a:pt x="12" y="225"/>
                      <a:pt x="13" y="215"/>
                      <a:pt x="15" y="206"/>
                    </a:cubicBezTo>
                    <a:cubicBezTo>
                      <a:pt x="15" y="206"/>
                      <a:pt x="15" y="206"/>
                      <a:pt x="15" y="206"/>
                    </a:cubicBezTo>
                    <a:cubicBezTo>
                      <a:pt x="15" y="202"/>
                      <a:pt x="16" y="198"/>
                      <a:pt x="17" y="194"/>
                    </a:cubicBezTo>
                    <a:cubicBezTo>
                      <a:pt x="17" y="194"/>
                      <a:pt x="17" y="194"/>
                      <a:pt x="17" y="194"/>
                    </a:cubicBezTo>
                    <a:cubicBezTo>
                      <a:pt x="17" y="194"/>
                      <a:pt x="17" y="193"/>
                      <a:pt x="17" y="192"/>
                    </a:cubicBezTo>
                    <a:cubicBezTo>
                      <a:pt x="17" y="191"/>
                      <a:pt x="18" y="191"/>
                      <a:pt x="18" y="190"/>
                    </a:cubicBezTo>
                    <a:cubicBezTo>
                      <a:pt x="18" y="189"/>
                      <a:pt x="18" y="188"/>
                      <a:pt x="19" y="187"/>
                    </a:cubicBezTo>
                    <a:cubicBezTo>
                      <a:pt x="19" y="187"/>
                      <a:pt x="19" y="186"/>
                      <a:pt x="19" y="186"/>
                    </a:cubicBezTo>
                    <a:cubicBezTo>
                      <a:pt x="19" y="186"/>
                      <a:pt x="19" y="186"/>
                      <a:pt x="19" y="186"/>
                    </a:cubicBezTo>
                    <a:cubicBezTo>
                      <a:pt x="27" y="155"/>
                      <a:pt x="41" y="123"/>
                      <a:pt x="61" y="92"/>
                    </a:cubicBezTo>
                    <a:cubicBezTo>
                      <a:pt x="76" y="68"/>
                      <a:pt x="96" y="47"/>
                      <a:pt x="116" y="34"/>
                    </a:cubicBezTo>
                    <a:cubicBezTo>
                      <a:pt x="142" y="17"/>
                      <a:pt x="166" y="12"/>
                      <a:pt x="189" y="20"/>
                    </a:cubicBezTo>
                    <a:cubicBezTo>
                      <a:pt x="204" y="26"/>
                      <a:pt x="213" y="36"/>
                      <a:pt x="216" y="49"/>
                    </a:cubicBezTo>
                    <a:cubicBezTo>
                      <a:pt x="221" y="73"/>
                      <a:pt x="203" y="106"/>
                      <a:pt x="183" y="125"/>
                    </a:cubicBezTo>
                    <a:cubicBezTo>
                      <a:pt x="148" y="157"/>
                      <a:pt x="105" y="187"/>
                      <a:pt x="32" y="194"/>
                    </a:cubicBezTo>
                    <a:cubicBezTo>
                      <a:pt x="31" y="194"/>
                      <a:pt x="25" y="194"/>
                      <a:pt x="25" y="200"/>
                    </a:cubicBezTo>
                    <a:cubicBezTo>
                      <a:pt x="25" y="205"/>
                      <a:pt x="28" y="206"/>
                      <a:pt x="30" y="206"/>
                    </a:cubicBezTo>
                    <a:cubicBezTo>
                      <a:pt x="34" y="205"/>
                      <a:pt x="38" y="205"/>
                      <a:pt x="42" y="204"/>
                    </a:cubicBezTo>
                    <a:cubicBezTo>
                      <a:pt x="114" y="196"/>
                      <a:pt x="156" y="165"/>
                      <a:pt x="191" y="133"/>
                    </a:cubicBezTo>
                    <a:cubicBezTo>
                      <a:pt x="213" y="113"/>
                      <a:pt x="233" y="76"/>
                      <a:pt x="227" y="46"/>
                    </a:cubicBezTo>
                    <a:cubicBezTo>
                      <a:pt x="224" y="29"/>
                      <a:pt x="212" y="16"/>
                      <a:pt x="193" y="9"/>
                    </a:cubicBezTo>
                    <a:cubicBezTo>
                      <a:pt x="167" y="0"/>
                      <a:pt x="138" y="5"/>
                      <a:pt x="110" y="24"/>
                    </a:cubicBezTo>
                    <a:cubicBezTo>
                      <a:pt x="88" y="38"/>
                      <a:pt x="67" y="61"/>
                      <a:pt x="51" y="85"/>
                    </a:cubicBezTo>
                    <a:cubicBezTo>
                      <a:pt x="38" y="106"/>
                      <a:pt x="18" y="142"/>
                      <a:pt x="7" y="183"/>
                    </a:cubicBezTo>
                    <a:cubicBezTo>
                      <a:pt x="7" y="184"/>
                      <a:pt x="7" y="186"/>
                      <a:pt x="6" y="187"/>
                    </a:cubicBezTo>
                    <a:cubicBezTo>
                      <a:pt x="6" y="187"/>
                      <a:pt x="6" y="187"/>
                      <a:pt x="6" y="188"/>
                    </a:cubicBezTo>
                    <a:cubicBezTo>
                      <a:pt x="3" y="200"/>
                      <a:pt x="1" y="212"/>
                      <a:pt x="1" y="225"/>
                    </a:cubicBezTo>
                    <a:cubicBezTo>
                      <a:pt x="1" y="225"/>
                      <a:pt x="1" y="225"/>
                      <a:pt x="1" y="225"/>
                    </a:cubicBezTo>
                    <a:cubicBezTo>
                      <a:pt x="0" y="228"/>
                      <a:pt x="0" y="231"/>
                      <a:pt x="0" y="234"/>
                    </a:cubicBezTo>
                    <a:cubicBezTo>
                      <a:pt x="0" y="265"/>
                      <a:pt x="11" y="294"/>
                      <a:pt x="31" y="314"/>
                    </a:cubicBezTo>
                    <a:cubicBezTo>
                      <a:pt x="47" y="331"/>
                      <a:pt x="68" y="340"/>
                      <a:pt x="92" y="340"/>
                    </a:cubicBezTo>
                    <a:cubicBezTo>
                      <a:pt x="96" y="340"/>
                      <a:pt x="101" y="340"/>
                      <a:pt x="105" y="339"/>
                    </a:cubicBezTo>
                    <a:cubicBezTo>
                      <a:pt x="124" y="337"/>
                      <a:pt x="143" y="328"/>
                      <a:pt x="163" y="314"/>
                    </a:cubicBezTo>
                    <a:cubicBezTo>
                      <a:pt x="182" y="299"/>
                      <a:pt x="198" y="282"/>
                      <a:pt x="215" y="261"/>
                    </a:cubicBezTo>
                    <a:cubicBezTo>
                      <a:pt x="215" y="261"/>
                      <a:pt x="216" y="260"/>
                      <a:pt x="216" y="260"/>
                    </a:cubicBezTo>
                    <a:cubicBezTo>
                      <a:pt x="217" y="259"/>
                      <a:pt x="222" y="254"/>
                      <a:pt x="221" y="247"/>
                    </a:cubicBezTo>
                    <a:cubicBezTo>
                      <a:pt x="220" y="243"/>
                      <a:pt x="215" y="243"/>
                      <a:pt x="213" y="246"/>
                    </a:cubicBezTo>
                    <a:cubicBezTo>
                      <a:pt x="210" y="249"/>
                      <a:pt x="209" y="250"/>
                      <a:pt x="206" y="25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8" name="Freeform 43"/>
              <p:cNvSpPr>
                <a:spLocks/>
              </p:cNvSpPr>
              <p:nvPr/>
            </p:nvSpPr>
            <p:spPr bwMode="auto">
              <a:xfrm>
                <a:off x="12944608" y="2454111"/>
                <a:ext cx="1295345" cy="567307"/>
              </a:xfrm>
              <a:custGeom>
                <a:avLst/>
                <a:gdLst>
                  <a:gd name="T0" fmla="*/ 396 w 406"/>
                  <a:gd name="T1" fmla="*/ 87 h 178"/>
                  <a:gd name="T2" fmla="*/ 388 w 406"/>
                  <a:gd name="T3" fmla="*/ 95 h 178"/>
                  <a:gd name="T4" fmla="*/ 344 w 406"/>
                  <a:gd name="T5" fmla="*/ 126 h 178"/>
                  <a:gd name="T6" fmla="*/ 355 w 406"/>
                  <a:gd name="T7" fmla="*/ 68 h 178"/>
                  <a:gd name="T8" fmla="*/ 369 w 406"/>
                  <a:gd name="T9" fmla="*/ 12 h 178"/>
                  <a:gd name="T10" fmla="*/ 349 w 406"/>
                  <a:gd name="T11" fmla="*/ 5 h 178"/>
                  <a:gd name="T12" fmla="*/ 303 w 406"/>
                  <a:gd name="T13" fmla="*/ 58 h 178"/>
                  <a:gd name="T14" fmla="*/ 299 w 406"/>
                  <a:gd name="T15" fmla="*/ 10 h 178"/>
                  <a:gd name="T16" fmla="*/ 237 w 406"/>
                  <a:gd name="T17" fmla="*/ 68 h 178"/>
                  <a:gd name="T18" fmla="*/ 251 w 406"/>
                  <a:gd name="T19" fmla="*/ 3 h 178"/>
                  <a:gd name="T20" fmla="*/ 240 w 406"/>
                  <a:gd name="T21" fmla="*/ 5 h 178"/>
                  <a:gd name="T22" fmla="*/ 147 w 406"/>
                  <a:gd name="T23" fmla="*/ 145 h 178"/>
                  <a:gd name="T24" fmla="*/ 125 w 406"/>
                  <a:gd name="T25" fmla="*/ 113 h 178"/>
                  <a:gd name="T26" fmla="*/ 131 w 406"/>
                  <a:gd name="T27" fmla="*/ 42 h 178"/>
                  <a:gd name="T28" fmla="*/ 109 w 406"/>
                  <a:gd name="T29" fmla="*/ 79 h 178"/>
                  <a:gd name="T30" fmla="*/ 71 w 406"/>
                  <a:gd name="T31" fmla="*/ 134 h 178"/>
                  <a:gd name="T32" fmla="*/ 43 w 406"/>
                  <a:gd name="T33" fmla="*/ 139 h 178"/>
                  <a:gd name="T34" fmla="*/ 36 w 406"/>
                  <a:gd name="T35" fmla="*/ 105 h 178"/>
                  <a:gd name="T36" fmla="*/ 30 w 406"/>
                  <a:gd name="T37" fmla="*/ 93 h 178"/>
                  <a:gd name="T38" fmla="*/ 29 w 406"/>
                  <a:gd name="T39" fmla="*/ 91 h 178"/>
                  <a:gd name="T40" fmla="*/ 28 w 406"/>
                  <a:gd name="T41" fmla="*/ 89 h 178"/>
                  <a:gd name="T42" fmla="*/ 23 w 406"/>
                  <a:gd name="T43" fmla="*/ 76 h 178"/>
                  <a:gd name="T44" fmla="*/ 23 w 406"/>
                  <a:gd name="T45" fmla="*/ 37 h 178"/>
                  <a:gd name="T46" fmla="*/ 33 w 406"/>
                  <a:gd name="T47" fmla="*/ 35 h 178"/>
                  <a:gd name="T48" fmla="*/ 31 w 406"/>
                  <a:gd name="T49" fmla="*/ 63 h 178"/>
                  <a:gd name="T50" fmla="*/ 39 w 406"/>
                  <a:gd name="T51" fmla="*/ 74 h 178"/>
                  <a:gd name="T52" fmla="*/ 47 w 406"/>
                  <a:gd name="T53" fmla="*/ 31 h 178"/>
                  <a:gd name="T54" fmla="*/ 16 w 406"/>
                  <a:gd name="T55" fmla="*/ 28 h 178"/>
                  <a:gd name="T56" fmla="*/ 12 w 406"/>
                  <a:gd name="T57" fmla="*/ 83 h 178"/>
                  <a:gd name="T58" fmla="*/ 13 w 406"/>
                  <a:gd name="T59" fmla="*/ 86 h 178"/>
                  <a:gd name="T60" fmla="*/ 21 w 406"/>
                  <a:gd name="T61" fmla="*/ 102 h 178"/>
                  <a:gd name="T62" fmla="*/ 22 w 406"/>
                  <a:gd name="T63" fmla="*/ 104 h 178"/>
                  <a:gd name="T64" fmla="*/ 25 w 406"/>
                  <a:gd name="T65" fmla="*/ 111 h 178"/>
                  <a:gd name="T66" fmla="*/ 32 w 406"/>
                  <a:gd name="T67" fmla="*/ 136 h 178"/>
                  <a:gd name="T68" fmla="*/ 6 w 406"/>
                  <a:gd name="T69" fmla="*/ 172 h 178"/>
                  <a:gd name="T70" fmla="*/ 23 w 406"/>
                  <a:gd name="T71" fmla="*/ 177 h 178"/>
                  <a:gd name="T72" fmla="*/ 115 w 406"/>
                  <a:gd name="T73" fmla="*/ 92 h 178"/>
                  <a:gd name="T74" fmla="*/ 126 w 406"/>
                  <a:gd name="T75" fmla="*/ 155 h 178"/>
                  <a:gd name="T76" fmla="*/ 216 w 406"/>
                  <a:gd name="T77" fmla="*/ 95 h 178"/>
                  <a:gd name="T78" fmla="*/ 198 w 406"/>
                  <a:gd name="T79" fmla="*/ 152 h 178"/>
                  <a:gd name="T80" fmla="*/ 209 w 406"/>
                  <a:gd name="T81" fmla="*/ 155 h 178"/>
                  <a:gd name="T82" fmla="*/ 243 w 406"/>
                  <a:gd name="T83" fmla="*/ 80 h 178"/>
                  <a:gd name="T84" fmla="*/ 293 w 406"/>
                  <a:gd name="T85" fmla="*/ 20 h 178"/>
                  <a:gd name="T86" fmla="*/ 282 w 406"/>
                  <a:gd name="T87" fmla="*/ 97 h 178"/>
                  <a:gd name="T88" fmla="*/ 266 w 406"/>
                  <a:gd name="T89" fmla="*/ 141 h 178"/>
                  <a:gd name="T90" fmla="*/ 277 w 406"/>
                  <a:gd name="T91" fmla="*/ 146 h 178"/>
                  <a:gd name="T92" fmla="*/ 333 w 406"/>
                  <a:gd name="T93" fmla="*/ 30 h 178"/>
                  <a:gd name="T94" fmla="*/ 351 w 406"/>
                  <a:gd name="T95" fmla="*/ 17 h 178"/>
                  <a:gd name="T96" fmla="*/ 359 w 406"/>
                  <a:gd name="T97" fmla="*/ 30 h 178"/>
                  <a:gd name="T98" fmla="*/ 344 w 406"/>
                  <a:gd name="T99" fmla="*/ 64 h 178"/>
                  <a:gd name="T100" fmla="*/ 351 w 406"/>
                  <a:gd name="T101" fmla="*/ 139 h 178"/>
                  <a:gd name="T102" fmla="*/ 397 w 406"/>
                  <a:gd name="T103" fmla="*/ 104 h 178"/>
                  <a:gd name="T104" fmla="*/ 405 w 406"/>
                  <a:gd name="T105" fmla="*/ 95 h 178"/>
                  <a:gd name="T106" fmla="*/ 399 w 406"/>
                  <a:gd name="T107" fmla="*/ 8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06" h="178">
                    <a:moveTo>
                      <a:pt x="399" y="86"/>
                    </a:moveTo>
                    <a:cubicBezTo>
                      <a:pt x="398" y="86"/>
                      <a:pt x="397" y="86"/>
                      <a:pt x="396" y="87"/>
                    </a:cubicBezTo>
                    <a:cubicBezTo>
                      <a:pt x="395" y="87"/>
                      <a:pt x="395" y="88"/>
                      <a:pt x="394" y="89"/>
                    </a:cubicBezTo>
                    <a:cubicBezTo>
                      <a:pt x="392" y="91"/>
                      <a:pt x="390" y="94"/>
                      <a:pt x="388" y="95"/>
                    </a:cubicBezTo>
                    <a:cubicBezTo>
                      <a:pt x="386" y="97"/>
                      <a:pt x="386" y="97"/>
                      <a:pt x="386" y="97"/>
                    </a:cubicBezTo>
                    <a:cubicBezTo>
                      <a:pt x="374" y="110"/>
                      <a:pt x="354" y="132"/>
                      <a:pt x="344" y="126"/>
                    </a:cubicBezTo>
                    <a:cubicBezTo>
                      <a:pt x="343" y="125"/>
                      <a:pt x="340" y="122"/>
                      <a:pt x="343" y="106"/>
                    </a:cubicBezTo>
                    <a:cubicBezTo>
                      <a:pt x="345" y="94"/>
                      <a:pt x="350" y="81"/>
                      <a:pt x="355" y="68"/>
                    </a:cubicBezTo>
                    <a:cubicBezTo>
                      <a:pt x="356" y="65"/>
                      <a:pt x="358" y="60"/>
                      <a:pt x="361" y="55"/>
                    </a:cubicBezTo>
                    <a:cubicBezTo>
                      <a:pt x="369" y="39"/>
                      <a:pt x="377" y="22"/>
                      <a:pt x="369" y="12"/>
                    </a:cubicBezTo>
                    <a:cubicBezTo>
                      <a:pt x="364" y="7"/>
                      <a:pt x="357" y="4"/>
                      <a:pt x="350" y="5"/>
                    </a:cubicBezTo>
                    <a:cubicBezTo>
                      <a:pt x="350" y="5"/>
                      <a:pt x="350" y="5"/>
                      <a:pt x="349" y="5"/>
                    </a:cubicBezTo>
                    <a:cubicBezTo>
                      <a:pt x="340" y="6"/>
                      <a:pt x="329" y="14"/>
                      <a:pt x="323" y="24"/>
                    </a:cubicBezTo>
                    <a:cubicBezTo>
                      <a:pt x="316" y="36"/>
                      <a:pt x="309" y="47"/>
                      <a:pt x="303" y="58"/>
                    </a:cubicBezTo>
                    <a:cubicBezTo>
                      <a:pt x="303" y="58"/>
                      <a:pt x="303" y="58"/>
                      <a:pt x="303" y="58"/>
                    </a:cubicBezTo>
                    <a:cubicBezTo>
                      <a:pt x="310" y="23"/>
                      <a:pt x="305" y="14"/>
                      <a:pt x="299" y="10"/>
                    </a:cubicBezTo>
                    <a:cubicBezTo>
                      <a:pt x="294" y="6"/>
                      <a:pt x="287" y="7"/>
                      <a:pt x="278" y="14"/>
                    </a:cubicBezTo>
                    <a:cubicBezTo>
                      <a:pt x="260" y="27"/>
                      <a:pt x="247" y="49"/>
                      <a:pt x="237" y="68"/>
                    </a:cubicBezTo>
                    <a:cubicBezTo>
                      <a:pt x="237" y="66"/>
                      <a:pt x="238" y="63"/>
                      <a:pt x="239" y="60"/>
                    </a:cubicBezTo>
                    <a:cubicBezTo>
                      <a:pt x="251" y="25"/>
                      <a:pt x="255" y="10"/>
                      <a:pt x="251" y="3"/>
                    </a:cubicBezTo>
                    <a:cubicBezTo>
                      <a:pt x="249" y="1"/>
                      <a:pt x="247" y="0"/>
                      <a:pt x="245" y="0"/>
                    </a:cubicBezTo>
                    <a:cubicBezTo>
                      <a:pt x="242" y="1"/>
                      <a:pt x="240" y="3"/>
                      <a:pt x="240" y="5"/>
                    </a:cubicBezTo>
                    <a:cubicBezTo>
                      <a:pt x="233" y="37"/>
                      <a:pt x="223" y="63"/>
                      <a:pt x="208" y="86"/>
                    </a:cubicBezTo>
                    <a:cubicBezTo>
                      <a:pt x="194" y="107"/>
                      <a:pt x="173" y="136"/>
                      <a:pt x="147" y="145"/>
                    </a:cubicBezTo>
                    <a:cubicBezTo>
                      <a:pt x="141" y="148"/>
                      <a:pt x="136" y="147"/>
                      <a:pt x="133" y="145"/>
                    </a:cubicBezTo>
                    <a:cubicBezTo>
                      <a:pt x="128" y="141"/>
                      <a:pt x="125" y="129"/>
                      <a:pt x="125" y="113"/>
                    </a:cubicBezTo>
                    <a:cubicBezTo>
                      <a:pt x="126" y="95"/>
                      <a:pt x="129" y="77"/>
                      <a:pt x="133" y="59"/>
                    </a:cubicBezTo>
                    <a:cubicBezTo>
                      <a:pt x="137" y="51"/>
                      <a:pt x="137" y="41"/>
                      <a:pt x="131" y="42"/>
                    </a:cubicBezTo>
                    <a:cubicBezTo>
                      <a:pt x="123" y="44"/>
                      <a:pt x="123" y="52"/>
                      <a:pt x="122" y="55"/>
                    </a:cubicBezTo>
                    <a:cubicBezTo>
                      <a:pt x="118" y="63"/>
                      <a:pt x="114" y="71"/>
                      <a:pt x="109" y="79"/>
                    </a:cubicBezTo>
                    <a:cubicBezTo>
                      <a:pt x="108" y="81"/>
                      <a:pt x="107" y="83"/>
                      <a:pt x="105" y="85"/>
                    </a:cubicBezTo>
                    <a:cubicBezTo>
                      <a:pt x="95" y="103"/>
                      <a:pt x="87" y="117"/>
                      <a:pt x="71" y="134"/>
                    </a:cubicBezTo>
                    <a:cubicBezTo>
                      <a:pt x="61" y="145"/>
                      <a:pt x="43" y="160"/>
                      <a:pt x="27" y="164"/>
                    </a:cubicBezTo>
                    <a:cubicBezTo>
                      <a:pt x="33" y="157"/>
                      <a:pt x="41" y="148"/>
                      <a:pt x="43" y="139"/>
                    </a:cubicBezTo>
                    <a:cubicBezTo>
                      <a:pt x="47" y="127"/>
                      <a:pt x="42" y="117"/>
                      <a:pt x="37" y="108"/>
                    </a:cubicBezTo>
                    <a:cubicBezTo>
                      <a:pt x="37" y="107"/>
                      <a:pt x="36" y="106"/>
                      <a:pt x="36" y="105"/>
                    </a:cubicBezTo>
                    <a:cubicBezTo>
                      <a:pt x="35" y="104"/>
                      <a:pt x="35" y="103"/>
                      <a:pt x="34" y="102"/>
                    </a:cubicBezTo>
                    <a:cubicBezTo>
                      <a:pt x="33" y="100"/>
                      <a:pt x="31" y="97"/>
                      <a:pt x="30" y="93"/>
                    </a:cubicBezTo>
                    <a:cubicBezTo>
                      <a:pt x="29" y="92"/>
                      <a:pt x="29" y="92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8" y="90"/>
                      <a:pt x="28" y="90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6" y="85"/>
                      <a:pt x="24" y="81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2" y="75"/>
                      <a:pt x="21" y="73"/>
                      <a:pt x="21" y="72"/>
                    </a:cubicBezTo>
                    <a:cubicBezTo>
                      <a:pt x="16" y="58"/>
                      <a:pt x="15" y="44"/>
                      <a:pt x="23" y="37"/>
                    </a:cubicBezTo>
                    <a:cubicBezTo>
                      <a:pt x="25" y="36"/>
                      <a:pt x="27" y="35"/>
                      <a:pt x="30" y="34"/>
                    </a:cubicBezTo>
                    <a:cubicBezTo>
                      <a:pt x="31" y="34"/>
                      <a:pt x="32" y="34"/>
                      <a:pt x="33" y="35"/>
                    </a:cubicBezTo>
                    <a:cubicBezTo>
                      <a:pt x="34" y="35"/>
                      <a:pt x="36" y="35"/>
                      <a:pt x="37" y="37"/>
                    </a:cubicBezTo>
                    <a:cubicBezTo>
                      <a:pt x="41" y="43"/>
                      <a:pt x="38" y="53"/>
                      <a:pt x="31" y="63"/>
                    </a:cubicBezTo>
                    <a:cubicBezTo>
                      <a:pt x="31" y="65"/>
                      <a:pt x="29" y="68"/>
                      <a:pt x="32" y="73"/>
                    </a:cubicBezTo>
                    <a:cubicBezTo>
                      <a:pt x="34" y="77"/>
                      <a:pt x="37" y="75"/>
                      <a:pt x="39" y="74"/>
                    </a:cubicBezTo>
                    <a:cubicBezTo>
                      <a:pt x="40" y="72"/>
                      <a:pt x="40" y="71"/>
                      <a:pt x="41" y="70"/>
                    </a:cubicBezTo>
                    <a:cubicBezTo>
                      <a:pt x="51" y="55"/>
                      <a:pt x="53" y="42"/>
                      <a:pt x="47" y="31"/>
                    </a:cubicBezTo>
                    <a:cubicBezTo>
                      <a:pt x="45" y="27"/>
                      <a:pt x="40" y="24"/>
                      <a:pt x="35" y="23"/>
                    </a:cubicBezTo>
                    <a:cubicBezTo>
                      <a:pt x="28" y="22"/>
                      <a:pt x="21" y="24"/>
                      <a:pt x="16" y="28"/>
                    </a:cubicBezTo>
                    <a:cubicBezTo>
                      <a:pt x="0" y="41"/>
                      <a:pt x="5" y="63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4"/>
                      <a:pt x="13" y="85"/>
                      <a:pt x="13" y="86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16" y="91"/>
                      <a:pt x="18" y="96"/>
                      <a:pt x="20" y="101"/>
                    </a:cubicBezTo>
                    <a:cubicBezTo>
                      <a:pt x="20" y="101"/>
                      <a:pt x="21" y="101"/>
                      <a:pt x="21" y="102"/>
                    </a:cubicBezTo>
                    <a:cubicBezTo>
                      <a:pt x="21" y="102"/>
                      <a:pt x="21" y="103"/>
                      <a:pt x="22" y="103"/>
                    </a:cubicBezTo>
                    <a:cubicBezTo>
                      <a:pt x="22" y="104"/>
                      <a:pt x="22" y="104"/>
                      <a:pt x="22" y="104"/>
                    </a:cubicBezTo>
                    <a:cubicBezTo>
                      <a:pt x="22" y="105"/>
                      <a:pt x="23" y="106"/>
                      <a:pt x="24" y="108"/>
                    </a:cubicBezTo>
                    <a:cubicBezTo>
                      <a:pt x="24" y="109"/>
                      <a:pt x="25" y="110"/>
                      <a:pt x="25" y="111"/>
                    </a:cubicBezTo>
                    <a:cubicBezTo>
                      <a:pt x="26" y="112"/>
                      <a:pt x="26" y="113"/>
                      <a:pt x="27" y="114"/>
                    </a:cubicBezTo>
                    <a:cubicBezTo>
                      <a:pt x="31" y="121"/>
                      <a:pt x="34" y="128"/>
                      <a:pt x="32" y="136"/>
                    </a:cubicBezTo>
                    <a:cubicBezTo>
                      <a:pt x="30" y="143"/>
                      <a:pt x="20" y="155"/>
                      <a:pt x="8" y="166"/>
                    </a:cubicBezTo>
                    <a:cubicBezTo>
                      <a:pt x="6" y="168"/>
                      <a:pt x="5" y="170"/>
                      <a:pt x="6" y="172"/>
                    </a:cubicBezTo>
                    <a:cubicBezTo>
                      <a:pt x="7" y="174"/>
                      <a:pt x="8" y="176"/>
                      <a:pt x="10" y="176"/>
                    </a:cubicBezTo>
                    <a:cubicBezTo>
                      <a:pt x="15" y="178"/>
                      <a:pt x="19" y="178"/>
                      <a:pt x="23" y="177"/>
                    </a:cubicBezTo>
                    <a:cubicBezTo>
                      <a:pt x="49" y="174"/>
                      <a:pt x="74" y="148"/>
                      <a:pt x="80" y="142"/>
                    </a:cubicBezTo>
                    <a:cubicBezTo>
                      <a:pt x="96" y="124"/>
                      <a:pt x="105" y="109"/>
                      <a:pt x="115" y="92"/>
                    </a:cubicBezTo>
                    <a:cubicBezTo>
                      <a:pt x="115" y="99"/>
                      <a:pt x="114" y="106"/>
                      <a:pt x="114" y="113"/>
                    </a:cubicBezTo>
                    <a:cubicBezTo>
                      <a:pt x="113" y="124"/>
                      <a:pt x="114" y="145"/>
                      <a:pt x="126" y="155"/>
                    </a:cubicBezTo>
                    <a:cubicBezTo>
                      <a:pt x="133" y="159"/>
                      <a:pt x="141" y="160"/>
                      <a:pt x="151" y="157"/>
                    </a:cubicBezTo>
                    <a:cubicBezTo>
                      <a:pt x="179" y="147"/>
                      <a:pt x="202" y="117"/>
                      <a:pt x="216" y="95"/>
                    </a:cubicBezTo>
                    <a:cubicBezTo>
                      <a:pt x="215" y="100"/>
                      <a:pt x="213" y="106"/>
                      <a:pt x="211" y="112"/>
                    </a:cubicBezTo>
                    <a:cubicBezTo>
                      <a:pt x="206" y="125"/>
                      <a:pt x="201" y="138"/>
                      <a:pt x="198" y="152"/>
                    </a:cubicBezTo>
                    <a:cubicBezTo>
                      <a:pt x="197" y="155"/>
                      <a:pt x="199" y="158"/>
                      <a:pt x="202" y="159"/>
                    </a:cubicBezTo>
                    <a:cubicBezTo>
                      <a:pt x="205" y="160"/>
                      <a:pt x="208" y="158"/>
                      <a:pt x="209" y="155"/>
                    </a:cubicBezTo>
                    <a:cubicBezTo>
                      <a:pt x="220" y="127"/>
                      <a:pt x="230" y="104"/>
                      <a:pt x="243" y="82"/>
                    </a:cubicBezTo>
                    <a:cubicBezTo>
                      <a:pt x="243" y="80"/>
                      <a:pt x="243" y="80"/>
                      <a:pt x="243" y="80"/>
                    </a:cubicBezTo>
                    <a:cubicBezTo>
                      <a:pt x="254" y="61"/>
                      <a:pt x="267" y="37"/>
                      <a:pt x="285" y="23"/>
                    </a:cubicBezTo>
                    <a:cubicBezTo>
                      <a:pt x="290" y="20"/>
                      <a:pt x="292" y="20"/>
                      <a:pt x="293" y="20"/>
                    </a:cubicBezTo>
                    <a:cubicBezTo>
                      <a:pt x="293" y="20"/>
                      <a:pt x="297" y="26"/>
                      <a:pt x="292" y="56"/>
                    </a:cubicBezTo>
                    <a:cubicBezTo>
                      <a:pt x="288" y="75"/>
                      <a:pt x="283" y="93"/>
                      <a:pt x="282" y="97"/>
                    </a:cubicBezTo>
                    <a:cubicBezTo>
                      <a:pt x="278" y="107"/>
                      <a:pt x="276" y="116"/>
                      <a:pt x="273" y="125"/>
                    </a:cubicBezTo>
                    <a:cubicBezTo>
                      <a:pt x="270" y="130"/>
                      <a:pt x="268" y="136"/>
                      <a:pt x="266" y="141"/>
                    </a:cubicBezTo>
                    <a:cubicBezTo>
                      <a:pt x="265" y="144"/>
                      <a:pt x="267" y="148"/>
                      <a:pt x="270" y="149"/>
                    </a:cubicBezTo>
                    <a:cubicBezTo>
                      <a:pt x="273" y="150"/>
                      <a:pt x="276" y="149"/>
                      <a:pt x="277" y="146"/>
                    </a:cubicBezTo>
                    <a:cubicBezTo>
                      <a:pt x="280" y="140"/>
                      <a:pt x="282" y="134"/>
                      <a:pt x="284" y="129"/>
                    </a:cubicBezTo>
                    <a:cubicBezTo>
                      <a:pt x="298" y="91"/>
                      <a:pt x="313" y="64"/>
                      <a:pt x="333" y="30"/>
                    </a:cubicBezTo>
                    <a:cubicBezTo>
                      <a:pt x="338" y="23"/>
                      <a:pt x="345" y="18"/>
                      <a:pt x="351" y="17"/>
                    </a:cubicBezTo>
                    <a:cubicBezTo>
                      <a:pt x="351" y="17"/>
                      <a:pt x="351" y="17"/>
                      <a:pt x="351" y="17"/>
                    </a:cubicBezTo>
                    <a:cubicBezTo>
                      <a:pt x="355" y="16"/>
                      <a:pt x="357" y="18"/>
                      <a:pt x="360" y="20"/>
                    </a:cubicBezTo>
                    <a:cubicBezTo>
                      <a:pt x="360" y="20"/>
                      <a:pt x="361" y="22"/>
                      <a:pt x="359" y="30"/>
                    </a:cubicBezTo>
                    <a:cubicBezTo>
                      <a:pt x="357" y="36"/>
                      <a:pt x="353" y="44"/>
                      <a:pt x="350" y="50"/>
                    </a:cubicBezTo>
                    <a:cubicBezTo>
                      <a:pt x="348" y="55"/>
                      <a:pt x="345" y="60"/>
                      <a:pt x="344" y="64"/>
                    </a:cubicBezTo>
                    <a:cubicBezTo>
                      <a:pt x="332" y="95"/>
                      <a:pt x="322" y="127"/>
                      <a:pt x="337" y="136"/>
                    </a:cubicBezTo>
                    <a:cubicBezTo>
                      <a:pt x="342" y="138"/>
                      <a:pt x="346" y="139"/>
                      <a:pt x="351" y="139"/>
                    </a:cubicBezTo>
                    <a:cubicBezTo>
                      <a:pt x="366" y="137"/>
                      <a:pt x="382" y="119"/>
                      <a:pt x="395" y="105"/>
                    </a:cubicBezTo>
                    <a:cubicBezTo>
                      <a:pt x="397" y="104"/>
                      <a:pt x="397" y="104"/>
                      <a:pt x="397" y="104"/>
                    </a:cubicBezTo>
                    <a:cubicBezTo>
                      <a:pt x="398" y="102"/>
                      <a:pt x="401" y="99"/>
                      <a:pt x="403" y="97"/>
                    </a:cubicBezTo>
                    <a:cubicBezTo>
                      <a:pt x="404" y="96"/>
                      <a:pt x="404" y="95"/>
                      <a:pt x="405" y="95"/>
                    </a:cubicBezTo>
                    <a:cubicBezTo>
                      <a:pt x="405" y="94"/>
                      <a:pt x="406" y="92"/>
                      <a:pt x="405" y="91"/>
                    </a:cubicBezTo>
                    <a:cubicBezTo>
                      <a:pt x="405" y="88"/>
                      <a:pt x="402" y="85"/>
                      <a:pt x="399" y="8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9" name="Freeform 44"/>
              <p:cNvSpPr>
                <a:spLocks/>
              </p:cNvSpPr>
              <p:nvPr/>
            </p:nvSpPr>
            <p:spPr bwMode="auto">
              <a:xfrm>
                <a:off x="14261565" y="2386574"/>
                <a:ext cx="555148" cy="466002"/>
              </a:xfrm>
              <a:custGeom>
                <a:avLst/>
                <a:gdLst>
                  <a:gd name="T0" fmla="*/ 167 w 174"/>
                  <a:gd name="T1" fmla="*/ 51 h 146"/>
                  <a:gd name="T2" fmla="*/ 163 w 174"/>
                  <a:gd name="T3" fmla="*/ 54 h 146"/>
                  <a:gd name="T4" fmla="*/ 110 w 174"/>
                  <a:gd name="T5" fmla="*/ 116 h 146"/>
                  <a:gd name="T6" fmla="*/ 97 w 174"/>
                  <a:gd name="T7" fmla="*/ 101 h 146"/>
                  <a:gd name="T8" fmla="*/ 124 w 174"/>
                  <a:gd name="T9" fmla="*/ 14 h 146"/>
                  <a:gd name="T10" fmla="*/ 112 w 174"/>
                  <a:gd name="T11" fmla="*/ 12 h 146"/>
                  <a:gd name="T12" fmla="*/ 75 w 174"/>
                  <a:gd name="T13" fmla="*/ 88 h 146"/>
                  <a:gd name="T14" fmla="*/ 13 w 174"/>
                  <a:gd name="T15" fmla="*/ 101 h 146"/>
                  <a:gd name="T16" fmla="*/ 14 w 174"/>
                  <a:gd name="T17" fmla="*/ 95 h 146"/>
                  <a:gd name="T18" fmla="*/ 15 w 174"/>
                  <a:gd name="T19" fmla="*/ 92 h 146"/>
                  <a:gd name="T20" fmla="*/ 16 w 174"/>
                  <a:gd name="T21" fmla="*/ 89 h 146"/>
                  <a:gd name="T22" fmla="*/ 17 w 174"/>
                  <a:gd name="T23" fmla="*/ 88 h 146"/>
                  <a:gd name="T24" fmla="*/ 30 w 174"/>
                  <a:gd name="T25" fmla="*/ 59 h 146"/>
                  <a:gd name="T26" fmla="*/ 32 w 174"/>
                  <a:gd name="T27" fmla="*/ 55 h 146"/>
                  <a:gd name="T28" fmla="*/ 33 w 174"/>
                  <a:gd name="T29" fmla="*/ 53 h 146"/>
                  <a:gd name="T30" fmla="*/ 73 w 174"/>
                  <a:gd name="T31" fmla="*/ 12 h 146"/>
                  <a:gd name="T32" fmla="*/ 76 w 174"/>
                  <a:gd name="T33" fmla="*/ 14 h 146"/>
                  <a:gd name="T34" fmla="*/ 47 w 174"/>
                  <a:gd name="T35" fmla="*/ 47 h 146"/>
                  <a:gd name="T36" fmla="*/ 43 w 174"/>
                  <a:gd name="T37" fmla="*/ 53 h 146"/>
                  <a:gd name="T38" fmla="*/ 52 w 174"/>
                  <a:gd name="T39" fmla="*/ 57 h 146"/>
                  <a:gd name="T40" fmla="*/ 86 w 174"/>
                  <a:gd name="T41" fmla="*/ 7 h 146"/>
                  <a:gd name="T42" fmla="*/ 23 w 174"/>
                  <a:gd name="T43" fmla="*/ 47 h 146"/>
                  <a:gd name="T44" fmla="*/ 12 w 174"/>
                  <a:gd name="T45" fmla="*/ 69 h 146"/>
                  <a:gd name="T46" fmla="*/ 12 w 174"/>
                  <a:gd name="T47" fmla="*/ 69 h 146"/>
                  <a:gd name="T48" fmla="*/ 10 w 174"/>
                  <a:gd name="T49" fmla="*/ 72 h 146"/>
                  <a:gd name="T50" fmla="*/ 8 w 174"/>
                  <a:gd name="T51" fmla="*/ 78 h 146"/>
                  <a:gd name="T52" fmla="*/ 0 w 174"/>
                  <a:gd name="T53" fmla="*/ 106 h 146"/>
                  <a:gd name="T54" fmla="*/ 0 w 174"/>
                  <a:gd name="T55" fmla="*/ 110 h 146"/>
                  <a:gd name="T56" fmla="*/ 0 w 174"/>
                  <a:gd name="T57" fmla="*/ 112 h 146"/>
                  <a:gd name="T58" fmla="*/ 13 w 174"/>
                  <a:gd name="T59" fmla="*/ 143 h 146"/>
                  <a:gd name="T60" fmla="*/ 28 w 174"/>
                  <a:gd name="T61" fmla="*/ 146 h 146"/>
                  <a:gd name="T62" fmla="*/ 85 w 174"/>
                  <a:gd name="T63" fmla="*/ 94 h 146"/>
                  <a:gd name="T64" fmla="*/ 86 w 174"/>
                  <a:gd name="T65" fmla="*/ 99 h 146"/>
                  <a:gd name="T66" fmla="*/ 136 w 174"/>
                  <a:gd name="T67" fmla="*/ 106 h 146"/>
                  <a:gd name="T68" fmla="*/ 172 w 174"/>
                  <a:gd name="T69" fmla="*/ 61 h 146"/>
                  <a:gd name="T70" fmla="*/ 174 w 174"/>
                  <a:gd name="T71" fmla="*/ 57 h 146"/>
                  <a:gd name="T72" fmla="*/ 172 w 174"/>
                  <a:gd name="T73" fmla="*/ 5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4" h="146">
                    <a:moveTo>
                      <a:pt x="172" y="52"/>
                    </a:moveTo>
                    <a:cubicBezTo>
                      <a:pt x="171" y="51"/>
                      <a:pt x="169" y="51"/>
                      <a:pt x="167" y="51"/>
                    </a:cubicBezTo>
                    <a:cubicBezTo>
                      <a:pt x="166" y="51"/>
                      <a:pt x="165" y="51"/>
                      <a:pt x="164" y="52"/>
                    </a:cubicBezTo>
                    <a:cubicBezTo>
                      <a:pt x="164" y="53"/>
                      <a:pt x="163" y="53"/>
                      <a:pt x="163" y="54"/>
                    </a:cubicBezTo>
                    <a:cubicBezTo>
                      <a:pt x="145" y="77"/>
                      <a:pt x="128" y="98"/>
                      <a:pt x="127" y="99"/>
                    </a:cubicBezTo>
                    <a:cubicBezTo>
                      <a:pt x="122" y="105"/>
                      <a:pt x="115" y="112"/>
                      <a:pt x="110" y="116"/>
                    </a:cubicBezTo>
                    <a:cubicBezTo>
                      <a:pt x="102" y="122"/>
                      <a:pt x="98" y="123"/>
                      <a:pt x="97" y="122"/>
                    </a:cubicBezTo>
                    <a:cubicBezTo>
                      <a:pt x="97" y="122"/>
                      <a:pt x="94" y="119"/>
                      <a:pt x="97" y="101"/>
                    </a:cubicBezTo>
                    <a:cubicBezTo>
                      <a:pt x="100" y="88"/>
                      <a:pt x="105" y="75"/>
                      <a:pt x="110" y="61"/>
                    </a:cubicBezTo>
                    <a:cubicBezTo>
                      <a:pt x="115" y="46"/>
                      <a:pt x="121" y="30"/>
                      <a:pt x="124" y="14"/>
                    </a:cubicBezTo>
                    <a:cubicBezTo>
                      <a:pt x="124" y="11"/>
                      <a:pt x="122" y="8"/>
                      <a:pt x="119" y="7"/>
                    </a:cubicBezTo>
                    <a:cubicBezTo>
                      <a:pt x="115" y="7"/>
                      <a:pt x="112" y="9"/>
                      <a:pt x="112" y="12"/>
                    </a:cubicBezTo>
                    <a:cubicBezTo>
                      <a:pt x="110" y="20"/>
                      <a:pt x="86" y="71"/>
                      <a:pt x="75" y="87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64" y="103"/>
                      <a:pt x="40" y="139"/>
                      <a:pt x="20" y="134"/>
                    </a:cubicBezTo>
                    <a:cubicBezTo>
                      <a:pt x="11" y="125"/>
                      <a:pt x="10" y="113"/>
                      <a:pt x="13" y="101"/>
                    </a:cubicBezTo>
                    <a:cubicBezTo>
                      <a:pt x="13" y="99"/>
                      <a:pt x="14" y="97"/>
                      <a:pt x="14" y="9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5" y="94"/>
                      <a:pt x="15" y="93"/>
                      <a:pt x="15" y="92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16" y="91"/>
                      <a:pt x="16" y="90"/>
                      <a:pt x="16" y="89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16" y="88"/>
                      <a:pt x="16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20" y="77"/>
                      <a:pt x="26" y="67"/>
                      <a:pt x="30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30" y="58"/>
                      <a:pt x="31" y="57"/>
                      <a:pt x="31" y="57"/>
                    </a:cubicBezTo>
                    <a:cubicBezTo>
                      <a:pt x="31" y="56"/>
                      <a:pt x="32" y="56"/>
                      <a:pt x="32" y="55"/>
                    </a:cubicBezTo>
                    <a:cubicBezTo>
                      <a:pt x="32" y="55"/>
                      <a:pt x="32" y="54"/>
                      <a:pt x="33" y="54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2"/>
                      <a:pt x="33" y="52"/>
                    </a:cubicBezTo>
                    <a:cubicBezTo>
                      <a:pt x="40" y="39"/>
                      <a:pt x="62" y="14"/>
                      <a:pt x="73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5" y="12"/>
                      <a:pt x="75" y="13"/>
                      <a:pt x="76" y="14"/>
                    </a:cubicBezTo>
                    <a:cubicBezTo>
                      <a:pt x="77" y="15"/>
                      <a:pt x="76" y="20"/>
                      <a:pt x="65" y="31"/>
                    </a:cubicBezTo>
                    <a:cubicBezTo>
                      <a:pt x="60" y="36"/>
                      <a:pt x="53" y="42"/>
                      <a:pt x="47" y="47"/>
                    </a:cubicBezTo>
                    <a:cubicBezTo>
                      <a:pt x="46" y="47"/>
                      <a:pt x="45" y="47"/>
                      <a:pt x="45" y="48"/>
                    </a:cubicBezTo>
                    <a:cubicBezTo>
                      <a:pt x="44" y="49"/>
                      <a:pt x="43" y="51"/>
                      <a:pt x="43" y="53"/>
                    </a:cubicBezTo>
                    <a:cubicBezTo>
                      <a:pt x="44" y="56"/>
                      <a:pt x="47" y="58"/>
                      <a:pt x="50" y="58"/>
                    </a:cubicBezTo>
                    <a:cubicBezTo>
                      <a:pt x="51" y="58"/>
                      <a:pt x="51" y="58"/>
                      <a:pt x="52" y="57"/>
                    </a:cubicBezTo>
                    <a:cubicBezTo>
                      <a:pt x="53" y="57"/>
                      <a:pt x="53" y="56"/>
                      <a:pt x="54" y="56"/>
                    </a:cubicBezTo>
                    <a:cubicBezTo>
                      <a:pt x="76" y="38"/>
                      <a:pt x="95" y="20"/>
                      <a:pt x="86" y="7"/>
                    </a:cubicBezTo>
                    <a:cubicBezTo>
                      <a:pt x="83" y="2"/>
                      <a:pt x="78" y="0"/>
                      <a:pt x="72" y="1"/>
                    </a:cubicBezTo>
                    <a:cubicBezTo>
                      <a:pt x="53" y="2"/>
                      <a:pt x="28" y="38"/>
                      <a:pt x="23" y="47"/>
                    </a:cubicBezTo>
                    <a:cubicBezTo>
                      <a:pt x="22" y="48"/>
                      <a:pt x="21" y="50"/>
                      <a:pt x="21" y="51"/>
                    </a:cubicBezTo>
                    <a:cubicBezTo>
                      <a:pt x="18" y="56"/>
                      <a:pt x="15" y="62"/>
                      <a:pt x="12" y="69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1" y="70"/>
                      <a:pt x="11" y="71"/>
                      <a:pt x="10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4"/>
                      <a:pt x="8" y="76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5" y="84"/>
                      <a:pt x="3" y="90"/>
                      <a:pt x="2" y="95"/>
                    </a:cubicBezTo>
                    <a:cubicBezTo>
                      <a:pt x="1" y="99"/>
                      <a:pt x="1" y="103"/>
                      <a:pt x="0" y="106"/>
                    </a:cubicBezTo>
                    <a:cubicBezTo>
                      <a:pt x="0" y="107"/>
                      <a:pt x="0" y="108"/>
                      <a:pt x="0" y="109"/>
                    </a:cubicBezTo>
                    <a:cubicBezTo>
                      <a:pt x="0" y="109"/>
                      <a:pt x="0" y="109"/>
                      <a:pt x="0" y="110"/>
                    </a:cubicBezTo>
                    <a:cubicBezTo>
                      <a:pt x="0" y="110"/>
                      <a:pt x="0" y="111"/>
                      <a:pt x="0" y="111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26"/>
                      <a:pt x="5" y="136"/>
                      <a:pt x="13" y="143"/>
                    </a:cubicBezTo>
                    <a:cubicBezTo>
                      <a:pt x="14" y="144"/>
                      <a:pt x="14" y="144"/>
                      <a:pt x="15" y="144"/>
                    </a:cubicBezTo>
                    <a:cubicBezTo>
                      <a:pt x="19" y="146"/>
                      <a:pt x="24" y="146"/>
                      <a:pt x="28" y="146"/>
                    </a:cubicBezTo>
                    <a:cubicBezTo>
                      <a:pt x="52" y="143"/>
                      <a:pt x="73" y="111"/>
                      <a:pt x="84" y="95"/>
                    </a:cubicBezTo>
                    <a:cubicBezTo>
                      <a:pt x="85" y="94"/>
                      <a:pt x="85" y="94"/>
                      <a:pt x="85" y="94"/>
                    </a:cubicBezTo>
                    <a:cubicBezTo>
                      <a:pt x="86" y="93"/>
                      <a:pt x="87" y="91"/>
                      <a:pt x="88" y="89"/>
                    </a:cubicBezTo>
                    <a:cubicBezTo>
                      <a:pt x="87" y="93"/>
                      <a:pt x="86" y="96"/>
                      <a:pt x="86" y="99"/>
                    </a:cubicBezTo>
                    <a:cubicBezTo>
                      <a:pt x="83" y="111"/>
                      <a:pt x="82" y="128"/>
                      <a:pt x="92" y="133"/>
                    </a:cubicBezTo>
                    <a:cubicBezTo>
                      <a:pt x="106" y="140"/>
                      <a:pt x="128" y="116"/>
                      <a:pt x="136" y="106"/>
                    </a:cubicBezTo>
                    <a:cubicBezTo>
                      <a:pt x="137" y="106"/>
                      <a:pt x="137" y="106"/>
                      <a:pt x="137" y="106"/>
                    </a:cubicBezTo>
                    <a:cubicBezTo>
                      <a:pt x="138" y="105"/>
                      <a:pt x="155" y="84"/>
                      <a:pt x="172" y="61"/>
                    </a:cubicBezTo>
                    <a:cubicBezTo>
                      <a:pt x="173" y="61"/>
                      <a:pt x="173" y="60"/>
                      <a:pt x="174" y="60"/>
                    </a:cubicBezTo>
                    <a:cubicBezTo>
                      <a:pt x="174" y="59"/>
                      <a:pt x="174" y="58"/>
                      <a:pt x="174" y="57"/>
                    </a:cubicBezTo>
                    <a:cubicBezTo>
                      <a:pt x="174" y="56"/>
                      <a:pt x="174" y="56"/>
                      <a:pt x="174" y="56"/>
                    </a:cubicBezTo>
                    <a:cubicBezTo>
                      <a:pt x="174" y="55"/>
                      <a:pt x="173" y="53"/>
                      <a:pt x="172" y="5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Freeform 45"/>
              <p:cNvSpPr>
                <a:spLocks/>
              </p:cNvSpPr>
              <p:nvPr/>
            </p:nvSpPr>
            <p:spPr bwMode="auto">
              <a:xfrm>
                <a:off x="14776191" y="2297426"/>
                <a:ext cx="260690" cy="498420"/>
              </a:xfrm>
              <a:custGeom>
                <a:avLst/>
                <a:gdLst>
                  <a:gd name="T0" fmla="*/ 79 w 82"/>
                  <a:gd name="T1" fmla="*/ 112 h 156"/>
                  <a:gd name="T2" fmla="*/ 71 w 82"/>
                  <a:gd name="T3" fmla="*/ 113 h 156"/>
                  <a:gd name="T4" fmla="*/ 70 w 82"/>
                  <a:gd name="T5" fmla="*/ 114 h 156"/>
                  <a:gd name="T6" fmla="*/ 27 w 82"/>
                  <a:gd name="T7" fmla="*/ 143 h 156"/>
                  <a:gd name="T8" fmla="*/ 43 w 82"/>
                  <a:gd name="T9" fmla="*/ 118 h 156"/>
                  <a:gd name="T10" fmla="*/ 37 w 82"/>
                  <a:gd name="T11" fmla="*/ 87 h 156"/>
                  <a:gd name="T12" fmla="*/ 36 w 82"/>
                  <a:gd name="T13" fmla="*/ 84 h 156"/>
                  <a:gd name="T14" fmla="*/ 34 w 82"/>
                  <a:gd name="T15" fmla="*/ 81 h 156"/>
                  <a:gd name="T16" fmla="*/ 30 w 82"/>
                  <a:gd name="T17" fmla="*/ 72 h 156"/>
                  <a:gd name="T18" fmla="*/ 29 w 82"/>
                  <a:gd name="T19" fmla="*/ 69 h 156"/>
                  <a:gd name="T20" fmla="*/ 29 w 82"/>
                  <a:gd name="T21" fmla="*/ 69 h 156"/>
                  <a:gd name="T22" fmla="*/ 28 w 82"/>
                  <a:gd name="T23" fmla="*/ 68 h 156"/>
                  <a:gd name="T24" fmla="*/ 28 w 82"/>
                  <a:gd name="T25" fmla="*/ 68 h 156"/>
                  <a:gd name="T26" fmla="*/ 23 w 82"/>
                  <a:gd name="T27" fmla="*/ 55 h 156"/>
                  <a:gd name="T28" fmla="*/ 23 w 82"/>
                  <a:gd name="T29" fmla="*/ 55 h 156"/>
                  <a:gd name="T30" fmla="*/ 21 w 82"/>
                  <a:gd name="T31" fmla="*/ 50 h 156"/>
                  <a:gd name="T32" fmla="*/ 23 w 82"/>
                  <a:gd name="T33" fmla="*/ 16 h 156"/>
                  <a:gd name="T34" fmla="*/ 30 w 82"/>
                  <a:gd name="T35" fmla="*/ 13 h 156"/>
                  <a:gd name="T36" fmla="*/ 33 w 82"/>
                  <a:gd name="T37" fmla="*/ 13 h 156"/>
                  <a:gd name="T38" fmla="*/ 37 w 82"/>
                  <a:gd name="T39" fmla="*/ 16 h 156"/>
                  <a:gd name="T40" fmla="*/ 31 w 82"/>
                  <a:gd name="T41" fmla="*/ 42 h 156"/>
                  <a:gd name="T42" fmla="*/ 31 w 82"/>
                  <a:gd name="T43" fmla="*/ 42 h 156"/>
                  <a:gd name="T44" fmla="*/ 31 w 82"/>
                  <a:gd name="T45" fmla="*/ 42 h 156"/>
                  <a:gd name="T46" fmla="*/ 30 w 82"/>
                  <a:gd name="T47" fmla="*/ 46 h 156"/>
                  <a:gd name="T48" fmla="*/ 37 w 82"/>
                  <a:gd name="T49" fmla="*/ 52 h 156"/>
                  <a:gd name="T50" fmla="*/ 40 w 82"/>
                  <a:gd name="T51" fmla="*/ 50 h 156"/>
                  <a:gd name="T52" fmla="*/ 42 w 82"/>
                  <a:gd name="T53" fmla="*/ 47 h 156"/>
                  <a:gd name="T54" fmla="*/ 47 w 82"/>
                  <a:gd name="T55" fmla="*/ 10 h 156"/>
                  <a:gd name="T56" fmla="*/ 35 w 82"/>
                  <a:gd name="T57" fmla="*/ 1 h 156"/>
                  <a:gd name="T58" fmla="*/ 16 w 82"/>
                  <a:gd name="T59" fmla="*/ 6 h 156"/>
                  <a:gd name="T60" fmla="*/ 12 w 82"/>
                  <a:gd name="T61" fmla="*/ 61 h 156"/>
                  <a:gd name="T62" fmla="*/ 12 w 82"/>
                  <a:gd name="T63" fmla="*/ 61 h 156"/>
                  <a:gd name="T64" fmla="*/ 13 w 82"/>
                  <a:gd name="T65" fmla="*/ 64 h 156"/>
                  <a:gd name="T66" fmla="*/ 13 w 82"/>
                  <a:gd name="T67" fmla="*/ 64 h 156"/>
                  <a:gd name="T68" fmla="*/ 20 w 82"/>
                  <a:gd name="T69" fmla="*/ 80 h 156"/>
                  <a:gd name="T70" fmla="*/ 21 w 82"/>
                  <a:gd name="T71" fmla="*/ 80 h 156"/>
                  <a:gd name="T72" fmla="*/ 22 w 82"/>
                  <a:gd name="T73" fmla="*/ 82 h 156"/>
                  <a:gd name="T74" fmla="*/ 22 w 82"/>
                  <a:gd name="T75" fmla="*/ 82 h 156"/>
                  <a:gd name="T76" fmla="*/ 24 w 82"/>
                  <a:gd name="T77" fmla="*/ 86 h 156"/>
                  <a:gd name="T78" fmla="*/ 25 w 82"/>
                  <a:gd name="T79" fmla="*/ 89 h 156"/>
                  <a:gd name="T80" fmla="*/ 27 w 82"/>
                  <a:gd name="T81" fmla="*/ 92 h 156"/>
                  <a:gd name="T82" fmla="*/ 32 w 82"/>
                  <a:gd name="T83" fmla="*/ 114 h 156"/>
                  <a:gd name="T84" fmla="*/ 8 w 82"/>
                  <a:gd name="T85" fmla="*/ 145 h 156"/>
                  <a:gd name="T86" fmla="*/ 6 w 82"/>
                  <a:gd name="T87" fmla="*/ 151 h 156"/>
                  <a:gd name="T88" fmla="*/ 10 w 82"/>
                  <a:gd name="T89" fmla="*/ 155 h 156"/>
                  <a:gd name="T90" fmla="*/ 24 w 82"/>
                  <a:gd name="T91" fmla="*/ 156 h 156"/>
                  <a:gd name="T92" fmla="*/ 80 w 82"/>
                  <a:gd name="T93" fmla="*/ 121 h 156"/>
                  <a:gd name="T94" fmla="*/ 80 w 82"/>
                  <a:gd name="T95" fmla="*/ 120 h 156"/>
                  <a:gd name="T96" fmla="*/ 79 w 82"/>
                  <a:gd name="T97" fmla="*/ 11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2" h="156">
                    <a:moveTo>
                      <a:pt x="79" y="112"/>
                    </a:moveTo>
                    <a:cubicBezTo>
                      <a:pt x="77" y="110"/>
                      <a:pt x="73" y="110"/>
                      <a:pt x="71" y="113"/>
                    </a:cubicBezTo>
                    <a:cubicBezTo>
                      <a:pt x="71" y="113"/>
                      <a:pt x="70" y="113"/>
                      <a:pt x="70" y="114"/>
                    </a:cubicBezTo>
                    <a:cubicBezTo>
                      <a:pt x="60" y="124"/>
                      <a:pt x="43" y="139"/>
                      <a:pt x="27" y="143"/>
                    </a:cubicBezTo>
                    <a:cubicBezTo>
                      <a:pt x="34" y="136"/>
                      <a:pt x="41" y="126"/>
                      <a:pt x="43" y="118"/>
                    </a:cubicBezTo>
                    <a:cubicBezTo>
                      <a:pt x="47" y="106"/>
                      <a:pt x="42" y="96"/>
                      <a:pt x="37" y="87"/>
                    </a:cubicBezTo>
                    <a:cubicBezTo>
                      <a:pt x="37" y="86"/>
                      <a:pt x="36" y="85"/>
                      <a:pt x="36" y="84"/>
                    </a:cubicBezTo>
                    <a:cubicBezTo>
                      <a:pt x="35" y="83"/>
                      <a:pt x="35" y="82"/>
                      <a:pt x="34" y="81"/>
                    </a:cubicBezTo>
                    <a:cubicBezTo>
                      <a:pt x="33" y="78"/>
                      <a:pt x="31" y="75"/>
                      <a:pt x="30" y="72"/>
                    </a:cubicBezTo>
                    <a:cubicBezTo>
                      <a:pt x="29" y="71"/>
                      <a:pt x="29" y="70"/>
                      <a:pt x="29" y="69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8" y="69"/>
                      <a:pt x="28" y="68"/>
                      <a:pt x="28" y="68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6" y="64"/>
                      <a:pt x="24" y="59"/>
                      <a:pt x="23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2" y="53"/>
                      <a:pt x="21" y="52"/>
                      <a:pt x="21" y="50"/>
                    </a:cubicBezTo>
                    <a:cubicBezTo>
                      <a:pt x="16" y="36"/>
                      <a:pt x="15" y="23"/>
                      <a:pt x="23" y="16"/>
                    </a:cubicBezTo>
                    <a:cubicBezTo>
                      <a:pt x="25" y="14"/>
                      <a:pt x="27" y="13"/>
                      <a:pt x="30" y="13"/>
                    </a:cubicBezTo>
                    <a:cubicBezTo>
                      <a:pt x="31" y="13"/>
                      <a:pt x="32" y="13"/>
                      <a:pt x="33" y="13"/>
                    </a:cubicBezTo>
                    <a:cubicBezTo>
                      <a:pt x="34" y="13"/>
                      <a:pt x="36" y="14"/>
                      <a:pt x="37" y="16"/>
                    </a:cubicBezTo>
                    <a:cubicBezTo>
                      <a:pt x="41" y="22"/>
                      <a:pt x="39" y="31"/>
                      <a:pt x="31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0" y="44"/>
                      <a:pt x="30" y="45"/>
                      <a:pt x="30" y="46"/>
                    </a:cubicBezTo>
                    <a:cubicBezTo>
                      <a:pt x="31" y="50"/>
                      <a:pt x="34" y="52"/>
                      <a:pt x="37" y="52"/>
                    </a:cubicBezTo>
                    <a:cubicBezTo>
                      <a:pt x="38" y="51"/>
                      <a:pt x="39" y="51"/>
                      <a:pt x="40" y="50"/>
                    </a:cubicBezTo>
                    <a:cubicBezTo>
                      <a:pt x="41" y="49"/>
                      <a:pt x="42" y="48"/>
                      <a:pt x="42" y="47"/>
                    </a:cubicBezTo>
                    <a:cubicBezTo>
                      <a:pt x="51" y="33"/>
                      <a:pt x="53" y="20"/>
                      <a:pt x="47" y="10"/>
                    </a:cubicBezTo>
                    <a:cubicBezTo>
                      <a:pt x="45" y="5"/>
                      <a:pt x="40" y="2"/>
                      <a:pt x="35" y="1"/>
                    </a:cubicBezTo>
                    <a:cubicBezTo>
                      <a:pt x="28" y="0"/>
                      <a:pt x="21" y="2"/>
                      <a:pt x="16" y="6"/>
                    </a:cubicBezTo>
                    <a:cubicBezTo>
                      <a:pt x="0" y="19"/>
                      <a:pt x="5" y="42"/>
                      <a:pt x="12" y="61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3" y="62"/>
                      <a:pt x="13" y="63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6" y="70"/>
                      <a:pt x="18" y="75"/>
                      <a:pt x="20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81"/>
                      <a:pt x="21" y="81"/>
                      <a:pt x="22" y="82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2" y="84"/>
                      <a:pt x="23" y="85"/>
                      <a:pt x="24" y="86"/>
                    </a:cubicBezTo>
                    <a:cubicBezTo>
                      <a:pt x="24" y="87"/>
                      <a:pt x="25" y="88"/>
                      <a:pt x="25" y="89"/>
                    </a:cubicBezTo>
                    <a:cubicBezTo>
                      <a:pt x="26" y="90"/>
                      <a:pt x="26" y="91"/>
                      <a:pt x="27" y="92"/>
                    </a:cubicBezTo>
                    <a:cubicBezTo>
                      <a:pt x="31" y="100"/>
                      <a:pt x="34" y="107"/>
                      <a:pt x="32" y="114"/>
                    </a:cubicBezTo>
                    <a:cubicBezTo>
                      <a:pt x="30" y="122"/>
                      <a:pt x="21" y="133"/>
                      <a:pt x="8" y="145"/>
                    </a:cubicBezTo>
                    <a:cubicBezTo>
                      <a:pt x="6" y="146"/>
                      <a:pt x="6" y="149"/>
                      <a:pt x="6" y="151"/>
                    </a:cubicBezTo>
                    <a:cubicBezTo>
                      <a:pt x="7" y="153"/>
                      <a:pt x="8" y="155"/>
                      <a:pt x="10" y="155"/>
                    </a:cubicBezTo>
                    <a:cubicBezTo>
                      <a:pt x="15" y="156"/>
                      <a:pt x="19" y="156"/>
                      <a:pt x="24" y="156"/>
                    </a:cubicBezTo>
                    <a:cubicBezTo>
                      <a:pt x="49" y="152"/>
                      <a:pt x="74" y="127"/>
                      <a:pt x="80" y="121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82" y="118"/>
                      <a:pt x="81" y="114"/>
                      <a:pt x="79" y="11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18" name="Group 26"/>
          <p:cNvGrpSpPr>
            <a:grpSpLocks noChangeAspect="1"/>
          </p:cNvGrpSpPr>
          <p:nvPr/>
        </p:nvGrpSpPr>
        <p:grpSpPr bwMode="auto">
          <a:xfrm>
            <a:off x="4283968" y="2303936"/>
            <a:ext cx="4288561" cy="1131910"/>
            <a:chOff x="2331" y="1387"/>
            <a:chExt cx="3175" cy="838"/>
          </a:xfrm>
          <a:effectLst>
            <a:glow rad="152400">
              <a:schemeClr val="tx1">
                <a:alpha val="14000"/>
              </a:schemeClr>
            </a:glow>
            <a:outerShdw blurRad="25400" algn="ctr" rotWithShape="0">
              <a:srgbClr val="76EA36"/>
            </a:outerShdw>
          </a:effectLst>
        </p:grpSpPr>
        <p:sp>
          <p:nvSpPr>
            <p:cNvPr id="126" name="Freeform 34"/>
            <p:cNvSpPr>
              <a:spLocks/>
            </p:cNvSpPr>
            <p:nvPr/>
          </p:nvSpPr>
          <p:spPr bwMode="auto">
            <a:xfrm>
              <a:off x="4129" y="1555"/>
              <a:ext cx="324" cy="191"/>
            </a:xfrm>
            <a:custGeom>
              <a:avLst/>
              <a:gdLst>
                <a:gd name="T0" fmla="*/ 7 w 137"/>
                <a:gd name="T1" fmla="*/ 81 h 81"/>
                <a:gd name="T2" fmla="*/ 2 w 137"/>
                <a:gd name="T3" fmla="*/ 77 h 81"/>
                <a:gd name="T4" fmla="*/ 4 w 137"/>
                <a:gd name="T5" fmla="*/ 69 h 81"/>
                <a:gd name="T6" fmla="*/ 128 w 137"/>
                <a:gd name="T7" fmla="*/ 2 h 81"/>
                <a:gd name="T8" fmla="*/ 135 w 137"/>
                <a:gd name="T9" fmla="*/ 4 h 81"/>
                <a:gd name="T10" fmla="*/ 133 w 137"/>
                <a:gd name="T11" fmla="*/ 13 h 81"/>
                <a:gd name="T12" fmla="*/ 9 w 137"/>
                <a:gd name="T13" fmla="*/ 80 h 81"/>
                <a:gd name="T14" fmla="*/ 7 w 137"/>
                <a:gd name="T1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81">
                  <a:moveTo>
                    <a:pt x="7" y="81"/>
                  </a:moveTo>
                  <a:cubicBezTo>
                    <a:pt x="5" y="81"/>
                    <a:pt x="3" y="80"/>
                    <a:pt x="2" y="77"/>
                  </a:cubicBezTo>
                  <a:cubicBezTo>
                    <a:pt x="0" y="74"/>
                    <a:pt x="1" y="71"/>
                    <a:pt x="4" y="69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31" y="0"/>
                    <a:pt x="134" y="1"/>
                    <a:pt x="135" y="4"/>
                  </a:cubicBezTo>
                  <a:cubicBezTo>
                    <a:pt x="137" y="7"/>
                    <a:pt x="136" y="11"/>
                    <a:pt x="133" y="13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0"/>
                    <a:pt x="8" y="81"/>
                    <a:pt x="7" y="81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5"/>
            <p:cNvSpPr>
              <a:spLocks/>
            </p:cNvSpPr>
            <p:nvPr/>
          </p:nvSpPr>
          <p:spPr bwMode="auto">
            <a:xfrm>
              <a:off x="3784" y="1555"/>
              <a:ext cx="114" cy="122"/>
            </a:xfrm>
            <a:custGeom>
              <a:avLst/>
              <a:gdLst>
                <a:gd name="T0" fmla="*/ 26 w 48"/>
                <a:gd name="T1" fmla="*/ 50 h 52"/>
                <a:gd name="T2" fmla="*/ 0 w 48"/>
                <a:gd name="T3" fmla="*/ 28 h 52"/>
                <a:gd name="T4" fmla="*/ 5 w 48"/>
                <a:gd name="T5" fmla="*/ 22 h 52"/>
                <a:gd name="T6" fmla="*/ 12 w 48"/>
                <a:gd name="T7" fmla="*/ 27 h 52"/>
                <a:gd name="T8" fmla="*/ 25 w 48"/>
                <a:gd name="T9" fmla="*/ 38 h 52"/>
                <a:gd name="T10" fmla="*/ 34 w 48"/>
                <a:gd name="T11" fmla="*/ 24 h 52"/>
                <a:gd name="T12" fmla="*/ 25 w 48"/>
                <a:gd name="T13" fmla="*/ 12 h 52"/>
                <a:gd name="T14" fmla="*/ 21 w 48"/>
                <a:gd name="T15" fmla="*/ 12 h 52"/>
                <a:gd name="T16" fmla="*/ 15 w 48"/>
                <a:gd name="T17" fmla="*/ 7 h 52"/>
                <a:gd name="T18" fmla="*/ 20 w 48"/>
                <a:gd name="T19" fmla="*/ 1 h 52"/>
                <a:gd name="T20" fmla="*/ 27 w 48"/>
                <a:gd name="T21" fmla="*/ 1 h 52"/>
                <a:gd name="T22" fmla="*/ 46 w 48"/>
                <a:gd name="T23" fmla="*/ 23 h 52"/>
                <a:gd name="T24" fmla="*/ 26 w 48"/>
                <a:gd name="T25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52">
                  <a:moveTo>
                    <a:pt x="26" y="50"/>
                  </a:moveTo>
                  <a:cubicBezTo>
                    <a:pt x="13" y="52"/>
                    <a:pt x="2" y="42"/>
                    <a:pt x="0" y="28"/>
                  </a:cubicBezTo>
                  <a:cubicBezTo>
                    <a:pt x="0" y="25"/>
                    <a:pt x="2" y="22"/>
                    <a:pt x="5" y="22"/>
                  </a:cubicBezTo>
                  <a:cubicBezTo>
                    <a:pt x="9" y="21"/>
                    <a:pt x="12" y="24"/>
                    <a:pt x="12" y="27"/>
                  </a:cubicBezTo>
                  <a:cubicBezTo>
                    <a:pt x="13" y="34"/>
                    <a:pt x="18" y="39"/>
                    <a:pt x="25" y="38"/>
                  </a:cubicBezTo>
                  <a:cubicBezTo>
                    <a:pt x="31" y="38"/>
                    <a:pt x="35" y="31"/>
                    <a:pt x="34" y="24"/>
                  </a:cubicBezTo>
                  <a:cubicBezTo>
                    <a:pt x="33" y="18"/>
                    <a:pt x="30" y="14"/>
                    <a:pt x="25" y="12"/>
                  </a:cubicBezTo>
                  <a:cubicBezTo>
                    <a:pt x="24" y="12"/>
                    <a:pt x="23" y="12"/>
                    <a:pt x="21" y="12"/>
                  </a:cubicBezTo>
                  <a:cubicBezTo>
                    <a:pt x="18" y="13"/>
                    <a:pt x="15" y="10"/>
                    <a:pt x="15" y="7"/>
                  </a:cubicBezTo>
                  <a:cubicBezTo>
                    <a:pt x="14" y="4"/>
                    <a:pt x="17" y="1"/>
                    <a:pt x="20" y="1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37" y="3"/>
                    <a:pt x="45" y="12"/>
                    <a:pt x="46" y="23"/>
                  </a:cubicBezTo>
                  <a:cubicBezTo>
                    <a:pt x="48" y="36"/>
                    <a:pt x="39" y="49"/>
                    <a:pt x="26" y="50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6"/>
            <p:cNvSpPr>
              <a:spLocks/>
            </p:cNvSpPr>
            <p:nvPr/>
          </p:nvSpPr>
          <p:spPr bwMode="auto">
            <a:xfrm>
              <a:off x="3498" y="1706"/>
              <a:ext cx="95" cy="113"/>
            </a:xfrm>
            <a:custGeom>
              <a:avLst/>
              <a:gdLst>
                <a:gd name="T0" fmla="*/ 8 w 40"/>
                <a:gd name="T1" fmla="*/ 8 h 48"/>
                <a:gd name="T2" fmla="*/ 7 w 40"/>
                <a:gd name="T3" fmla="*/ 16 h 48"/>
                <a:gd name="T4" fmla="*/ 13 w 40"/>
                <a:gd name="T5" fmla="*/ 13 h 48"/>
                <a:gd name="T6" fmla="*/ 19 w 40"/>
                <a:gd name="T7" fmla="*/ 15 h 48"/>
                <a:gd name="T8" fmla="*/ 27 w 40"/>
                <a:gd name="T9" fmla="*/ 36 h 48"/>
                <a:gd name="T10" fmla="*/ 30 w 40"/>
                <a:gd name="T11" fmla="*/ 46 h 48"/>
                <a:gd name="T12" fmla="*/ 38 w 40"/>
                <a:gd name="T13" fmla="*/ 37 h 48"/>
                <a:gd name="T14" fmla="*/ 25 w 40"/>
                <a:gd name="T15" fmla="*/ 5 h 48"/>
                <a:gd name="T16" fmla="*/ 0 w 40"/>
                <a:gd name="T17" fmla="*/ 6 h 48"/>
                <a:gd name="T18" fmla="*/ 8 w 40"/>
                <a:gd name="T1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8">
                  <a:moveTo>
                    <a:pt x="8" y="8"/>
                  </a:moveTo>
                  <a:cubicBezTo>
                    <a:pt x="10" y="10"/>
                    <a:pt x="10" y="14"/>
                    <a:pt x="7" y="16"/>
                  </a:cubicBezTo>
                  <a:cubicBezTo>
                    <a:pt x="9" y="14"/>
                    <a:pt x="11" y="14"/>
                    <a:pt x="13" y="13"/>
                  </a:cubicBezTo>
                  <a:cubicBezTo>
                    <a:pt x="15" y="13"/>
                    <a:pt x="17" y="14"/>
                    <a:pt x="19" y="15"/>
                  </a:cubicBezTo>
                  <a:cubicBezTo>
                    <a:pt x="24" y="18"/>
                    <a:pt x="28" y="27"/>
                    <a:pt x="27" y="36"/>
                  </a:cubicBezTo>
                  <a:cubicBezTo>
                    <a:pt x="26" y="38"/>
                    <a:pt x="24" y="44"/>
                    <a:pt x="30" y="46"/>
                  </a:cubicBezTo>
                  <a:cubicBezTo>
                    <a:pt x="35" y="48"/>
                    <a:pt x="38" y="41"/>
                    <a:pt x="38" y="37"/>
                  </a:cubicBezTo>
                  <a:cubicBezTo>
                    <a:pt x="40" y="24"/>
                    <a:pt x="35" y="11"/>
                    <a:pt x="25" y="5"/>
                  </a:cubicBezTo>
                  <a:cubicBezTo>
                    <a:pt x="17" y="0"/>
                    <a:pt x="8" y="0"/>
                    <a:pt x="0" y="6"/>
                  </a:cubicBezTo>
                  <a:cubicBezTo>
                    <a:pt x="3" y="4"/>
                    <a:pt x="7" y="5"/>
                    <a:pt x="8" y="8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7"/>
            <p:cNvSpPr>
              <a:spLocks/>
            </p:cNvSpPr>
            <p:nvPr/>
          </p:nvSpPr>
          <p:spPr bwMode="auto">
            <a:xfrm>
              <a:off x="3465" y="1715"/>
              <a:ext cx="182" cy="362"/>
            </a:xfrm>
            <a:custGeom>
              <a:avLst/>
              <a:gdLst>
                <a:gd name="T0" fmla="*/ 47 w 77"/>
                <a:gd name="T1" fmla="*/ 153 h 153"/>
                <a:gd name="T2" fmla="*/ 44 w 77"/>
                <a:gd name="T3" fmla="*/ 152 h 153"/>
                <a:gd name="T4" fmla="*/ 33 w 77"/>
                <a:gd name="T5" fmla="*/ 136 h 153"/>
                <a:gd name="T6" fmla="*/ 61 w 77"/>
                <a:gd name="T7" fmla="*/ 74 h 153"/>
                <a:gd name="T8" fmla="*/ 64 w 77"/>
                <a:gd name="T9" fmla="*/ 70 h 153"/>
                <a:gd name="T10" fmla="*/ 58 w 77"/>
                <a:gd name="T11" fmla="*/ 66 h 153"/>
                <a:gd name="T12" fmla="*/ 42 w 77"/>
                <a:gd name="T13" fmla="*/ 61 h 153"/>
                <a:gd name="T14" fmla="*/ 30 w 77"/>
                <a:gd name="T15" fmla="*/ 58 h 153"/>
                <a:gd name="T16" fmla="*/ 1 w 77"/>
                <a:gd name="T17" fmla="*/ 26 h 153"/>
                <a:gd name="T18" fmla="*/ 14 w 77"/>
                <a:gd name="T19" fmla="*/ 2 h 153"/>
                <a:gd name="T20" fmla="*/ 22 w 77"/>
                <a:gd name="T21" fmla="*/ 4 h 153"/>
                <a:gd name="T22" fmla="*/ 21 w 77"/>
                <a:gd name="T23" fmla="*/ 12 h 153"/>
                <a:gd name="T24" fmla="*/ 13 w 77"/>
                <a:gd name="T25" fmla="*/ 25 h 153"/>
                <a:gd name="T26" fmla="*/ 34 w 77"/>
                <a:gd name="T27" fmla="*/ 47 h 153"/>
                <a:gd name="T28" fmla="*/ 45 w 77"/>
                <a:gd name="T29" fmla="*/ 50 h 153"/>
                <a:gd name="T30" fmla="*/ 75 w 77"/>
                <a:gd name="T31" fmla="*/ 67 h 153"/>
                <a:gd name="T32" fmla="*/ 70 w 77"/>
                <a:gd name="T33" fmla="*/ 82 h 153"/>
                <a:gd name="T34" fmla="*/ 44 w 77"/>
                <a:gd name="T35" fmla="*/ 132 h 153"/>
                <a:gd name="T36" fmla="*/ 49 w 77"/>
                <a:gd name="T37" fmla="*/ 141 h 153"/>
                <a:gd name="T38" fmla="*/ 52 w 77"/>
                <a:gd name="T39" fmla="*/ 149 h 153"/>
                <a:gd name="T40" fmla="*/ 47 w 77"/>
                <a:gd name="T41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" h="153">
                  <a:moveTo>
                    <a:pt x="47" y="153"/>
                  </a:moveTo>
                  <a:cubicBezTo>
                    <a:pt x="46" y="153"/>
                    <a:pt x="45" y="153"/>
                    <a:pt x="44" y="152"/>
                  </a:cubicBezTo>
                  <a:cubicBezTo>
                    <a:pt x="41" y="151"/>
                    <a:pt x="35" y="145"/>
                    <a:pt x="33" y="136"/>
                  </a:cubicBezTo>
                  <a:cubicBezTo>
                    <a:pt x="31" y="124"/>
                    <a:pt x="33" y="104"/>
                    <a:pt x="61" y="74"/>
                  </a:cubicBezTo>
                  <a:cubicBezTo>
                    <a:pt x="64" y="72"/>
                    <a:pt x="64" y="70"/>
                    <a:pt x="64" y="70"/>
                  </a:cubicBezTo>
                  <a:cubicBezTo>
                    <a:pt x="64" y="70"/>
                    <a:pt x="63" y="69"/>
                    <a:pt x="58" y="66"/>
                  </a:cubicBezTo>
                  <a:cubicBezTo>
                    <a:pt x="53" y="64"/>
                    <a:pt x="47" y="63"/>
                    <a:pt x="42" y="61"/>
                  </a:cubicBezTo>
                  <a:cubicBezTo>
                    <a:pt x="37" y="60"/>
                    <a:pt x="33" y="59"/>
                    <a:pt x="30" y="58"/>
                  </a:cubicBezTo>
                  <a:cubicBezTo>
                    <a:pt x="17" y="53"/>
                    <a:pt x="3" y="41"/>
                    <a:pt x="1" y="26"/>
                  </a:cubicBezTo>
                  <a:cubicBezTo>
                    <a:pt x="0" y="20"/>
                    <a:pt x="2" y="10"/>
                    <a:pt x="14" y="2"/>
                  </a:cubicBezTo>
                  <a:cubicBezTo>
                    <a:pt x="17" y="0"/>
                    <a:pt x="21" y="1"/>
                    <a:pt x="22" y="4"/>
                  </a:cubicBezTo>
                  <a:cubicBezTo>
                    <a:pt x="24" y="6"/>
                    <a:pt x="24" y="10"/>
                    <a:pt x="21" y="12"/>
                  </a:cubicBezTo>
                  <a:cubicBezTo>
                    <a:pt x="15" y="16"/>
                    <a:pt x="12" y="20"/>
                    <a:pt x="13" y="25"/>
                  </a:cubicBezTo>
                  <a:cubicBezTo>
                    <a:pt x="14" y="33"/>
                    <a:pt x="23" y="42"/>
                    <a:pt x="34" y="47"/>
                  </a:cubicBezTo>
                  <a:cubicBezTo>
                    <a:pt x="37" y="48"/>
                    <a:pt x="41" y="49"/>
                    <a:pt x="45" y="50"/>
                  </a:cubicBezTo>
                  <a:cubicBezTo>
                    <a:pt x="58" y="53"/>
                    <a:pt x="72" y="57"/>
                    <a:pt x="75" y="67"/>
                  </a:cubicBezTo>
                  <a:cubicBezTo>
                    <a:pt x="77" y="72"/>
                    <a:pt x="75" y="77"/>
                    <a:pt x="70" y="82"/>
                  </a:cubicBezTo>
                  <a:cubicBezTo>
                    <a:pt x="47" y="107"/>
                    <a:pt x="43" y="123"/>
                    <a:pt x="44" y="132"/>
                  </a:cubicBezTo>
                  <a:cubicBezTo>
                    <a:pt x="45" y="138"/>
                    <a:pt x="48" y="141"/>
                    <a:pt x="49" y="141"/>
                  </a:cubicBezTo>
                  <a:cubicBezTo>
                    <a:pt x="52" y="143"/>
                    <a:pt x="53" y="146"/>
                    <a:pt x="52" y="149"/>
                  </a:cubicBezTo>
                  <a:cubicBezTo>
                    <a:pt x="51" y="151"/>
                    <a:pt x="49" y="152"/>
                    <a:pt x="47" y="153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8"/>
            <p:cNvSpPr>
              <a:spLocks/>
            </p:cNvSpPr>
            <p:nvPr/>
          </p:nvSpPr>
          <p:spPr bwMode="auto">
            <a:xfrm>
              <a:off x="3569" y="1741"/>
              <a:ext cx="421" cy="359"/>
            </a:xfrm>
            <a:custGeom>
              <a:avLst/>
              <a:gdLst>
                <a:gd name="T0" fmla="*/ 165 w 178"/>
                <a:gd name="T1" fmla="*/ 51 h 152"/>
                <a:gd name="T2" fmla="*/ 148 w 178"/>
                <a:gd name="T3" fmla="*/ 75 h 152"/>
                <a:gd name="T4" fmla="*/ 145 w 178"/>
                <a:gd name="T5" fmla="*/ 80 h 152"/>
                <a:gd name="T6" fmla="*/ 107 w 178"/>
                <a:gd name="T7" fmla="*/ 117 h 152"/>
                <a:gd name="T8" fmla="*/ 98 w 178"/>
                <a:gd name="T9" fmla="*/ 114 h 152"/>
                <a:gd name="T10" fmla="*/ 103 w 178"/>
                <a:gd name="T11" fmla="*/ 81 h 152"/>
                <a:gd name="T12" fmla="*/ 106 w 178"/>
                <a:gd name="T13" fmla="*/ 73 h 152"/>
                <a:gd name="T14" fmla="*/ 109 w 178"/>
                <a:gd name="T15" fmla="*/ 65 h 152"/>
                <a:gd name="T16" fmla="*/ 119 w 178"/>
                <a:gd name="T17" fmla="*/ 2 h 152"/>
                <a:gd name="T18" fmla="*/ 113 w 178"/>
                <a:gd name="T19" fmla="*/ 0 h 152"/>
                <a:gd name="T20" fmla="*/ 81 w 178"/>
                <a:gd name="T21" fmla="*/ 40 h 152"/>
                <a:gd name="T22" fmla="*/ 79 w 178"/>
                <a:gd name="T23" fmla="*/ 43 h 152"/>
                <a:gd name="T24" fmla="*/ 75 w 178"/>
                <a:gd name="T25" fmla="*/ 50 h 152"/>
                <a:gd name="T26" fmla="*/ 39 w 178"/>
                <a:gd name="T27" fmla="*/ 105 h 152"/>
                <a:gd name="T28" fmla="*/ 5 w 178"/>
                <a:gd name="T29" fmla="*/ 130 h 152"/>
                <a:gd name="T30" fmla="*/ 5 w 178"/>
                <a:gd name="T31" fmla="*/ 130 h 152"/>
                <a:gd name="T32" fmla="*/ 8 w 178"/>
                <a:gd name="T33" fmla="*/ 138 h 152"/>
                <a:gd name="T34" fmla="*/ 3 w 178"/>
                <a:gd name="T35" fmla="*/ 142 h 152"/>
                <a:gd name="T36" fmla="*/ 0 w 178"/>
                <a:gd name="T37" fmla="*/ 141 h 152"/>
                <a:gd name="T38" fmla="*/ 85 w 178"/>
                <a:gd name="T39" fmla="*/ 56 h 152"/>
                <a:gd name="T40" fmla="*/ 90 w 178"/>
                <a:gd name="T41" fmla="*/ 49 h 152"/>
                <a:gd name="T42" fmla="*/ 91 w 178"/>
                <a:gd name="T43" fmla="*/ 46 h 152"/>
                <a:gd name="T44" fmla="*/ 112 w 178"/>
                <a:gd name="T45" fmla="*/ 15 h 152"/>
                <a:gd name="T46" fmla="*/ 108 w 178"/>
                <a:gd name="T47" fmla="*/ 31 h 152"/>
                <a:gd name="T48" fmla="*/ 98 w 178"/>
                <a:gd name="T49" fmla="*/ 61 h 152"/>
                <a:gd name="T50" fmla="*/ 94 w 178"/>
                <a:gd name="T51" fmla="*/ 70 h 152"/>
                <a:gd name="T52" fmla="*/ 92 w 178"/>
                <a:gd name="T53" fmla="*/ 77 h 152"/>
                <a:gd name="T54" fmla="*/ 89 w 178"/>
                <a:gd name="T55" fmla="*/ 120 h 152"/>
                <a:gd name="T56" fmla="*/ 107 w 178"/>
                <a:gd name="T57" fmla="*/ 129 h 152"/>
                <a:gd name="T58" fmla="*/ 110 w 178"/>
                <a:gd name="T59" fmla="*/ 129 h 152"/>
                <a:gd name="T60" fmla="*/ 154 w 178"/>
                <a:gd name="T61" fmla="*/ 86 h 152"/>
                <a:gd name="T62" fmla="*/ 158 w 178"/>
                <a:gd name="T63" fmla="*/ 81 h 152"/>
                <a:gd name="T64" fmla="*/ 175 w 178"/>
                <a:gd name="T65" fmla="*/ 58 h 152"/>
                <a:gd name="T66" fmla="*/ 175 w 178"/>
                <a:gd name="T67" fmla="*/ 47 h 152"/>
                <a:gd name="T68" fmla="*/ 168 w 178"/>
                <a:gd name="T69" fmla="*/ 46 h 152"/>
                <a:gd name="T70" fmla="*/ 165 w 178"/>
                <a:gd name="T71" fmla="*/ 5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8" h="152">
                  <a:moveTo>
                    <a:pt x="165" y="51"/>
                  </a:moveTo>
                  <a:cubicBezTo>
                    <a:pt x="160" y="58"/>
                    <a:pt x="155" y="65"/>
                    <a:pt x="148" y="75"/>
                  </a:cubicBezTo>
                  <a:cubicBezTo>
                    <a:pt x="147" y="76"/>
                    <a:pt x="146" y="78"/>
                    <a:pt x="145" y="80"/>
                  </a:cubicBezTo>
                  <a:cubicBezTo>
                    <a:pt x="132" y="98"/>
                    <a:pt x="118" y="118"/>
                    <a:pt x="107" y="117"/>
                  </a:cubicBezTo>
                  <a:cubicBezTo>
                    <a:pt x="103" y="117"/>
                    <a:pt x="100" y="116"/>
                    <a:pt x="98" y="114"/>
                  </a:cubicBezTo>
                  <a:cubicBezTo>
                    <a:pt x="95" y="108"/>
                    <a:pt x="99" y="93"/>
                    <a:pt x="103" y="81"/>
                  </a:cubicBezTo>
                  <a:cubicBezTo>
                    <a:pt x="104" y="78"/>
                    <a:pt x="105" y="76"/>
                    <a:pt x="106" y="73"/>
                  </a:cubicBezTo>
                  <a:cubicBezTo>
                    <a:pt x="106" y="72"/>
                    <a:pt x="107" y="69"/>
                    <a:pt x="109" y="65"/>
                  </a:cubicBezTo>
                  <a:cubicBezTo>
                    <a:pt x="123" y="28"/>
                    <a:pt x="128" y="8"/>
                    <a:pt x="119" y="2"/>
                  </a:cubicBezTo>
                  <a:cubicBezTo>
                    <a:pt x="117" y="0"/>
                    <a:pt x="115" y="0"/>
                    <a:pt x="113" y="0"/>
                  </a:cubicBezTo>
                  <a:cubicBezTo>
                    <a:pt x="105" y="2"/>
                    <a:pt x="97" y="13"/>
                    <a:pt x="81" y="40"/>
                  </a:cubicBezTo>
                  <a:cubicBezTo>
                    <a:pt x="80" y="42"/>
                    <a:pt x="80" y="43"/>
                    <a:pt x="79" y="43"/>
                  </a:cubicBezTo>
                  <a:cubicBezTo>
                    <a:pt x="78" y="45"/>
                    <a:pt x="77" y="48"/>
                    <a:pt x="75" y="50"/>
                  </a:cubicBezTo>
                  <a:cubicBezTo>
                    <a:pt x="67" y="64"/>
                    <a:pt x="54" y="87"/>
                    <a:pt x="39" y="105"/>
                  </a:cubicBezTo>
                  <a:cubicBezTo>
                    <a:pt x="25" y="124"/>
                    <a:pt x="12" y="133"/>
                    <a:pt x="5" y="130"/>
                  </a:cubicBezTo>
                  <a:cubicBezTo>
                    <a:pt x="5" y="130"/>
                    <a:pt x="5" y="130"/>
                    <a:pt x="5" y="130"/>
                  </a:cubicBezTo>
                  <a:cubicBezTo>
                    <a:pt x="8" y="132"/>
                    <a:pt x="9" y="135"/>
                    <a:pt x="8" y="138"/>
                  </a:cubicBezTo>
                  <a:cubicBezTo>
                    <a:pt x="7" y="140"/>
                    <a:pt x="5" y="141"/>
                    <a:pt x="3" y="142"/>
                  </a:cubicBezTo>
                  <a:cubicBezTo>
                    <a:pt x="2" y="142"/>
                    <a:pt x="1" y="142"/>
                    <a:pt x="0" y="141"/>
                  </a:cubicBezTo>
                  <a:cubicBezTo>
                    <a:pt x="25" y="152"/>
                    <a:pt x="56" y="107"/>
                    <a:pt x="85" y="56"/>
                  </a:cubicBezTo>
                  <a:cubicBezTo>
                    <a:pt x="87" y="54"/>
                    <a:pt x="88" y="51"/>
                    <a:pt x="90" y="49"/>
                  </a:cubicBezTo>
                  <a:cubicBezTo>
                    <a:pt x="90" y="49"/>
                    <a:pt x="90" y="48"/>
                    <a:pt x="91" y="46"/>
                  </a:cubicBezTo>
                  <a:cubicBezTo>
                    <a:pt x="102" y="27"/>
                    <a:pt x="108" y="19"/>
                    <a:pt x="112" y="15"/>
                  </a:cubicBezTo>
                  <a:cubicBezTo>
                    <a:pt x="112" y="18"/>
                    <a:pt x="111" y="23"/>
                    <a:pt x="108" y="31"/>
                  </a:cubicBezTo>
                  <a:cubicBezTo>
                    <a:pt x="105" y="42"/>
                    <a:pt x="101" y="53"/>
                    <a:pt x="98" y="61"/>
                  </a:cubicBezTo>
                  <a:cubicBezTo>
                    <a:pt x="96" y="65"/>
                    <a:pt x="95" y="68"/>
                    <a:pt x="94" y="70"/>
                  </a:cubicBezTo>
                  <a:cubicBezTo>
                    <a:pt x="94" y="72"/>
                    <a:pt x="93" y="75"/>
                    <a:pt x="92" y="77"/>
                  </a:cubicBezTo>
                  <a:cubicBezTo>
                    <a:pt x="87" y="94"/>
                    <a:pt x="82" y="110"/>
                    <a:pt x="89" y="120"/>
                  </a:cubicBezTo>
                  <a:cubicBezTo>
                    <a:pt x="92" y="126"/>
                    <a:pt x="98" y="129"/>
                    <a:pt x="107" y="129"/>
                  </a:cubicBezTo>
                  <a:cubicBezTo>
                    <a:pt x="108" y="129"/>
                    <a:pt x="109" y="129"/>
                    <a:pt x="110" y="129"/>
                  </a:cubicBezTo>
                  <a:cubicBezTo>
                    <a:pt x="126" y="127"/>
                    <a:pt x="140" y="107"/>
                    <a:pt x="154" y="86"/>
                  </a:cubicBezTo>
                  <a:cubicBezTo>
                    <a:pt x="155" y="85"/>
                    <a:pt x="157" y="83"/>
                    <a:pt x="158" y="81"/>
                  </a:cubicBezTo>
                  <a:cubicBezTo>
                    <a:pt x="164" y="72"/>
                    <a:pt x="170" y="65"/>
                    <a:pt x="175" y="58"/>
                  </a:cubicBezTo>
                  <a:cubicBezTo>
                    <a:pt x="176" y="56"/>
                    <a:pt x="178" y="52"/>
                    <a:pt x="175" y="47"/>
                  </a:cubicBezTo>
                  <a:cubicBezTo>
                    <a:pt x="173" y="43"/>
                    <a:pt x="170" y="44"/>
                    <a:pt x="168" y="46"/>
                  </a:cubicBezTo>
                  <a:cubicBezTo>
                    <a:pt x="167" y="48"/>
                    <a:pt x="167" y="49"/>
                    <a:pt x="165" y="51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9"/>
            <p:cNvSpPr>
              <a:spLocks/>
            </p:cNvSpPr>
            <p:nvPr/>
          </p:nvSpPr>
          <p:spPr bwMode="auto">
            <a:xfrm>
              <a:off x="4287" y="1387"/>
              <a:ext cx="90" cy="213"/>
            </a:xfrm>
            <a:custGeom>
              <a:avLst/>
              <a:gdLst>
                <a:gd name="T0" fmla="*/ 24 w 38"/>
                <a:gd name="T1" fmla="*/ 69 h 90"/>
                <a:gd name="T2" fmla="*/ 27 w 38"/>
                <a:gd name="T3" fmla="*/ 58 h 90"/>
                <a:gd name="T4" fmla="*/ 35 w 38"/>
                <a:gd name="T5" fmla="*/ 23 h 90"/>
                <a:gd name="T6" fmla="*/ 37 w 38"/>
                <a:gd name="T7" fmla="*/ 8 h 90"/>
                <a:gd name="T8" fmla="*/ 33 w 38"/>
                <a:gd name="T9" fmla="*/ 1 h 90"/>
                <a:gd name="T10" fmla="*/ 26 w 38"/>
                <a:gd name="T11" fmla="*/ 5 h 90"/>
                <a:gd name="T12" fmla="*/ 7 w 38"/>
                <a:gd name="T13" fmla="*/ 64 h 90"/>
                <a:gd name="T14" fmla="*/ 1 w 38"/>
                <a:gd name="T15" fmla="*/ 82 h 90"/>
                <a:gd name="T16" fmla="*/ 9 w 38"/>
                <a:gd name="T17" fmla="*/ 89 h 90"/>
                <a:gd name="T18" fmla="*/ 22 w 38"/>
                <a:gd name="T19" fmla="*/ 73 h 90"/>
                <a:gd name="T20" fmla="*/ 24 w 38"/>
                <a:gd name="T21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90">
                  <a:moveTo>
                    <a:pt x="24" y="69"/>
                  </a:moveTo>
                  <a:cubicBezTo>
                    <a:pt x="25" y="65"/>
                    <a:pt x="26" y="62"/>
                    <a:pt x="27" y="58"/>
                  </a:cubicBezTo>
                  <a:cubicBezTo>
                    <a:pt x="30" y="46"/>
                    <a:pt x="33" y="34"/>
                    <a:pt x="35" y="23"/>
                  </a:cubicBezTo>
                  <a:cubicBezTo>
                    <a:pt x="35" y="18"/>
                    <a:pt x="36" y="13"/>
                    <a:pt x="37" y="8"/>
                  </a:cubicBezTo>
                  <a:cubicBezTo>
                    <a:pt x="38" y="5"/>
                    <a:pt x="36" y="2"/>
                    <a:pt x="33" y="1"/>
                  </a:cubicBezTo>
                  <a:cubicBezTo>
                    <a:pt x="30" y="0"/>
                    <a:pt x="27" y="2"/>
                    <a:pt x="26" y="5"/>
                  </a:cubicBezTo>
                  <a:cubicBezTo>
                    <a:pt x="20" y="25"/>
                    <a:pt x="14" y="45"/>
                    <a:pt x="7" y="64"/>
                  </a:cubicBezTo>
                  <a:cubicBezTo>
                    <a:pt x="5" y="70"/>
                    <a:pt x="3" y="76"/>
                    <a:pt x="1" y="82"/>
                  </a:cubicBezTo>
                  <a:cubicBezTo>
                    <a:pt x="0" y="87"/>
                    <a:pt x="4" y="90"/>
                    <a:pt x="9" y="89"/>
                  </a:cubicBezTo>
                  <a:cubicBezTo>
                    <a:pt x="21" y="85"/>
                    <a:pt x="21" y="76"/>
                    <a:pt x="22" y="73"/>
                  </a:cubicBezTo>
                  <a:cubicBezTo>
                    <a:pt x="23" y="72"/>
                    <a:pt x="23" y="70"/>
                    <a:pt x="24" y="69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40"/>
            <p:cNvSpPr>
              <a:spLocks/>
            </p:cNvSpPr>
            <p:nvPr/>
          </p:nvSpPr>
          <p:spPr bwMode="auto">
            <a:xfrm>
              <a:off x="3130" y="1545"/>
              <a:ext cx="430" cy="598"/>
            </a:xfrm>
            <a:custGeom>
              <a:avLst/>
              <a:gdLst>
                <a:gd name="T0" fmla="*/ 169 w 182"/>
                <a:gd name="T1" fmla="*/ 143 h 253"/>
                <a:gd name="T2" fmla="*/ 144 w 182"/>
                <a:gd name="T3" fmla="*/ 179 h 253"/>
                <a:gd name="T4" fmla="*/ 91 w 182"/>
                <a:gd name="T5" fmla="*/ 223 h 253"/>
                <a:gd name="T6" fmla="*/ 91 w 182"/>
                <a:gd name="T7" fmla="*/ 223 h 253"/>
                <a:gd name="T8" fmla="*/ 89 w 182"/>
                <a:gd name="T9" fmla="*/ 222 h 253"/>
                <a:gd name="T10" fmla="*/ 89 w 182"/>
                <a:gd name="T11" fmla="*/ 201 h 253"/>
                <a:gd name="T12" fmla="*/ 103 w 182"/>
                <a:gd name="T13" fmla="*/ 163 h 253"/>
                <a:gd name="T14" fmla="*/ 107 w 182"/>
                <a:gd name="T15" fmla="*/ 155 h 253"/>
                <a:gd name="T16" fmla="*/ 107 w 182"/>
                <a:gd name="T17" fmla="*/ 112 h 253"/>
                <a:gd name="T18" fmla="*/ 84 w 182"/>
                <a:gd name="T19" fmla="*/ 111 h 253"/>
                <a:gd name="T20" fmla="*/ 15 w 182"/>
                <a:gd name="T21" fmla="*/ 200 h 253"/>
                <a:gd name="T22" fmla="*/ 18 w 182"/>
                <a:gd name="T23" fmla="*/ 173 h 253"/>
                <a:gd name="T24" fmla="*/ 22 w 182"/>
                <a:gd name="T25" fmla="*/ 150 h 253"/>
                <a:gd name="T26" fmla="*/ 55 w 182"/>
                <a:gd name="T27" fmla="*/ 45 h 253"/>
                <a:gd name="T28" fmla="*/ 55 w 182"/>
                <a:gd name="T29" fmla="*/ 44 h 253"/>
                <a:gd name="T30" fmla="*/ 79 w 182"/>
                <a:gd name="T31" fmla="*/ 12 h 253"/>
                <a:gd name="T32" fmla="*/ 79 w 182"/>
                <a:gd name="T33" fmla="*/ 12 h 253"/>
                <a:gd name="T34" fmla="*/ 80 w 182"/>
                <a:gd name="T35" fmla="*/ 13 h 253"/>
                <a:gd name="T36" fmla="*/ 80 w 182"/>
                <a:gd name="T37" fmla="*/ 38 h 253"/>
                <a:gd name="T38" fmla="*/ 69 w 182"/>
                <a:gd name="T39" fmla="*/ 70 h 253"/>
                <a:gd name="T40" fmla="*/ 67 w 182"/>
                <a:gd name="T41" fmla="*/ 74 h 253"/>
                <a:gd name="T42" fmla="*/ 40 w 182"/>
                <a:gd name="T43" fmla="*/ 124 h 253"/>
                <a:gd name="T44" fmla="*/ 47 w 182"/>
                <a:gd name="T45" fmla="*/ 125 h 253"/>
                <a:gd name="T46" fmla="*/ 62 w 182"/>
                <a:gd name="T47" fmla="*/ 112 h 253"/>
                <a:gd name="T48" fmla="*/ 78 w 182"/>
                <a:gd name="T49" fmla="*/ 78 h 253"/>
                <a:gd name="T50" fmla="*/ 80 w 182"/>
                <a:gd name="T51" fmla="*/ 75 h 253"/>
                <a:gd name="T52" fmla="*/ 88 w 182"/>
                <a:gd name="T53" fmla="*/ 5 h 253"/>
                <a:gd name="T54" fmla="*/ 77 w 182"/>
                <a:gd name="T55" fmla="*/ 1 h 253"/>
                <a:gd name="T56" fmla="*/ 44 w 182"/>
                <a:gd name="T57" fmla="*/ 39 h 253"/>
                <a:gd name="T58" fmla="*/ 44 w 182"/>
                <a:gd name="T59" fmla="*/ 39 h 253"/>
                <a:gd name="T60" fmla="*/ 7 w 182"/>
                <a:gd name="T61" fmla="*/ 168 h 253"/>
                <a:gd name="T62" fmla="*/ 4 w 182"/>
                <a:gd name="T63" fmla="*/ 190 h 253"/>
                <a:gd name="T64" fmla="*/ 2 w 182"/>
                <a:gd name="T65" fmla="*/ 217 h 253"/>
                <a:gd name="T66" fmla="*/ 0 w 182"/>
                <a:gd name="T67" fmla="*/ 246 h 253"/>
                <a:gd name="T68" fmla="*/ 5 w 182"/>
                <a:gd name="T69" fmla="*/ 253 h 253"/>
                <a:gd name="T70" fmla="*/ 6 w 182"/>
                <a:gd name="T71" fmla="*/ 253 h 253"/>
                <a:gd name="T72" fmla="*/ 11 w 182"/>
                <a:gd name="T73" fmla="*/ 248 h 253"/>
                <a:gd name="T74" fmla="*/ 89 w 182"/>
                <a:gd name="T75" fmla="*/ 122 h 253"/>
                <a:gd name="T76" fmla="*/ 99 w 182"/>
                <a:gd name="T77" fmla="*/ 120 h 253"/>
                <a:gd name="T78" fmla="*/ 96 w 182"/>
                <a:gd name="T79" fmla="*/ 150 h 253"/>
                <a:gd name="T80" fmla="*/ 92 w 182"/>
                <a:gd name="T81" fmla="*/ 158 h 253"/>
                <a:gd name="T82" fmla="*/ 83 w 182"/>
                <a:gd name="T83" fmla="*/ 233 h 253"/>
                <a:gd name="T84" fmla="*/ 85 w 182"/>
                <a:gd name="T85" fmla="*/ 234 h 253"/>
                <a:gd name="T86" fmla="*/ 85 w 182"/>
                <a:gd name="T87" fmla="*/ 234 h 253"/>
                <a:gd name="T88" fmla="*/ 93 w 182"/>
                <a:gd name="T89" fmla="*/ 235 h 253"/>
                <a:gd name="T90" fmla="*/ 153 w 182"/>
                <a:gd name="T91" fmla="*/ 187 h 253"/>
                <a:gd name="T92" fmla="*/ 180 w 182"/>
                <a:gd name="T93" fmla="*/ 147 h 253"/>
                <a:gd name="T94" fmla="*/ 178 w 182"/>
                <a:gd name="T95" fmla="*/ 138 h 253"/>
                <a:gd name="T96" fmla="*/ 169 w 182"/>
                <a:gd name="T97" fmla="*/ 14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2" h="253">
                  <a:moveTo>
                    <a:pt x="169" y="143"/>
                  </a:moveTo>
                  <a:cubicBezTo>
                    <a:pt x="161" y="157"/>
                    <a:pt x="152" y="170"/>
                    <a:pt x="144" y="179"/>
                  </a:cubicBezTo>
                  <a:cubicBezTo>
                    <a:pt x="114" y="214"/>
                    <a:pt x="97" y="223"/>
                    <a:pt x="91" y="223"/>
                  </a:cubicBezTo>
                  <a:cubicBezTo>
                    <a:pt x="91" y="223"/>
                    <a:pt x="91" y="223"/>
                    <a:pt x="91" y="223"/>
                  </a:cubicBezTo>
                  <a:cubicBezTo>
                    <a:pt x="90" y="223"/>
                    <a:pt x="89" y="223"/>
                    <a:pt x="89" y="222"/>
                  </a:cubicBezTo>
                  <a:cubicBezTo>
                    <a:pt x="86" y="221"/>
                    <a:pt x="85" y="215"/>
                    <a:pt x="89" y="201"/>
                  </a:cubicBezTo>
                  <a:cubicBezTo>
                    <a:pt x="92" y="188"/>
                    <a:pt x="99" y="174"/>
                    <a:pt x="103" y="163"/>
                  </a:cubicBezTo>
                  <a:cubicBezTo>
                    <a:pt x="105" y="160"/>
                    <a:pt x="106" y="157"/>
                    <a:pt x="107" y="155"/>
                  </a:cubicBezTo>
                  <a:cubicBezTo>
                    <a:pt x="107" y="153"/>
                    <a:pt x="119" y="123"/>
                    <a:pt x="107" y="112"/>
                  </a:cubicBezTo>
                  <a:cubicBezTo>
                    <a:pt x="102" y="107"/>
                    <a:pt x="94" y="107"/>
                    <a:pt x="84" y="111"/>
                  </a:cubicBezTo>
                  <a:cubicBezTo>
                    <a:pt x="50" y="128"/>
                    <a:pt x="30" y="162"/>
                    <a:pt x="15" y="200"/>
                  </a:cubicBezTo>
                  <a:cubicBezTo>
                    <a:pt x="16" y="191"/>
                    <a:pt x="17" y="182"/>
                    <a:pt x="18" y="173"/>
                  </a:cubicBezTo>
                  <a:cubicBezTo>
                    <a:pt x="18" y="167"/>
                    <a:pt x="20" y="159"/>
                    <a:pt x="22" y="150"/>
                  </a:cubicBezTo>
                  <a:cubicBezTo>
                    <a:pt x="28" y="115"/>
                    <a:pt x="37" y="78"/>
                    <a:pt x="55" y="45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70" y="15"/>
                    <a:pt x="77" y="13"/>
                    <a:pt x="79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2"/>
                    <a:pt x="79" y="12"/>
                    <a:pt x="80" y="13"/>
                  </a:cubicBezTo>
                  <a:cubicBezTo>
                    <a:pt x="81" y="14"/>
                    <a:pt x="84" y="19"/>
                    <a:pt x="80" y="38"/>
                  </a:cubicBezTo>
                  <a:cubicBezTo>
                    <a:pt x="77" y="50"/>
                    <a:pt x="72" y="63"/>
                    <a:pt x="69" y="70"/>
                  </a:cubicBezTo>
                  <a:cubicBezTo>
                    <a:pt x="68" y="72"/>
                    <a:pt x="68" y="73"/>
                    <a:pt x="67" y="74"/>
                  </a:cubicBezTo>
                  <a:cubicBezTo>
                    <a:pt x="61" y="92"/>
                    <a:pt x="51" y="108"/>
                    <a:pt x="40" y="124"/>
                  </a:cubicBezTo>
                  <a:cubicBezTo>
                    <a:pt x="39" y="126"/>
                    <a:pt x="42" y="130"/>
                    <a:pt x="47" y="125"/>
                  </a:cubicBezTo>
                  <a:cubicBezTo>
                    <a:pt x="52" y="120"/>
                    <a:pt x="57" y="116"/>
                    <a:pt x="62" y="112"/>
                  </a:cubicBezTo>
                  <a:cubicBezTo>
                    <a:pt x="68" y="101"/>
                    <a:pt x="74" y="90"/>
                    <a:pt x="78" y="78"/>
                  </a:cubicBezTo>
                  <a:cubicBezTo>
                    <a:pt x="79" y="77"/>
                    <a:pt x="79" y="76"/>
                    <a:pt x="80" y="75"/>
                  </a:cubicBezTo>
                  <a:cubicBezTo>
                    <a:pt x="91" y="45"/>
                    <a:pt x="100" y="17"/>
                    <a:pt x="88" y="5"/>
                  </a:cubicBezTo>
                  <a:cubicBezTo>
                    <a:pt x="85" y="1"/>
                    <a:pt x="81" y="0"/>
                    <a:pt x="77" y="1"/>
                  </a:cubicBezTo>
                  <a:cubicBezTo>
                    <a:pt x="68" y="2"/>
                    <a:pt x="57" y="14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23" y="80"/>
                    <a:pt x="13" y="126"/>
                    <a:pt x="7" y="168"/>
                  </a:cubicBezTo>
                  <a:cubicBezTo>
                    <a:pt x="4" y="190"/>
                    <a:pt x="4" y="190"/>
                    <a:pt x="4" y="190"/>
                  </a:cubicBezTo>
                  <a:cubicBezTo>
                    <a:pt x="3" y="199"/>
                    <a:pt x="2" y="208"/>
                    <a:pt x="2" y="217"/>
                  </a:cubicBezTo>
                  <a:cubicBezTo>
                    <a:pt x="1" y="227"/>
                    <a:pt x="0" y="237"/>
                    <a:pt x="0" y="246"/>
                  </a:cubicBezTo>
                  <a:cubicBezTo>
                    <a:pt x="0" y="249"/>
                    <a:pt x="2" y="252"/>
                    <a:pt x="5" y="253"/>
                  </a:cubicBezTo>
                  <a:cubicBezTo>
                    <a:pt x="5" y="253"/>
                    <a:pt x="6" y="253"/>
                    <a:pt x="6" y="253"/>
                  </a:cubicBezTo>
                  <a:cubicBezTo>
                    <a:pt x="9" y="252"/>
                    <a:pt x="11" y="251"/>
                    <a:pt x="11" y="248"/>
                  </a:cubicBezTo>
                  <a:cubicBezTo>
                    <a:pt x="26" y="198"/>
                    <a:pt x="46" y="143"/>
                    <a:pt x="89" y="122"/>
                  </a:cubicBezTo>
                  <a:cubicBezTo>
                    <a:pt x="95" y="119"/>
                    <a:pt x="98" y="119"/>
                    <a:pt x="99" y="120"/>
                  </a:cubicBezTo>
                  <a:cubicBezTo>
                    <a:pt x="102" y="123"/>
                    <a:pt x="101" y="137"/>
                    <a:pt x="96" y="150"/>
                  </a:cubicBezTo>
                  <a:cubicBezTo>
                    <a:pt x="95" y="152"/>
                    <a:pt x="94" y="155"/>
                    <a:pt x="92" y="158"/>
                  </a:cubicBezTo>
                  <a:cubicBezTo>
                    <a:pt x="78" y="191"/>
                    <a:pt x="66" y="223"/>
                    <a:pt x="83" y="233"/>
                  </a:cubicBezTo>
                  <a:cubicBezTo>
                    <a:pt x="83" y="233"/>
                    <a:pt x="84" y="233"/>
                    <a:pt x="85" y="234"/>
                  </a:cubicBezTo>
                  <a:cubicBezTo>
                    <a:pt x="85" y="234"/>
                    <a:pt x="85" y="234"/>
                    <a:pt x="85" y="234"/>
                  </a:cubicBezTo>
                  <a:cubicBezTo>
                    <a:pt x="87" y="235"/>
                    <a:pt x="90" y="235"/>
                    <a:pt x="93" y="235"/>
                  </a:cubicBezTo>
                  <a:cubicBezTo>
                    <a:pt x="107" y="233"/>
                    <a:pt x="127" y="217"/>
                    <a:pt x="153" y="187"/>
                  </a:cubicBezTo>
                  <a:cubicBezTo>
                    <a:pt x="162" y="176"/>
                    <a:pt x="172" y="163"/>
                    <a:pt x="180" y="147"/>
                  </a:cubicBezTo>
                  <a:cubicBezTo>
                    <a:pt x="181" y="145"/>
                    <a:pt x="182" y="140"/>
                    <a:pt x="178" y="138"/>
                  </a:cubicBezTo>
                  <a:cubicBezTo>
                    <a:pt x="173" y="136"/>
                    <a:pt x="170" y="141"/>
                    <a:pt x="169" y="143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41"/>
            <p:cNvSpPr>
              <a:spLocks/>
            </p:cNvSpPr>
            <p:nvPr/>
          </p:nvSpPr>
          <p:spPr bwMode="auto">
            <a:xfrm>
              <a:off x="2331" y="1597"/>
              <a:ext cx="253" cy="305"/>
            </a:xfrm>
            <a:custGeom>
              <a:avLst/>
              <a:gdLst>
                <a:gd name="T0" fmla="*/ 35 w 107"/>
                <a:gd name="T1" fmla="*/ 87 h 129"/>
                <a:gd name="T2" fmla="*/ 13 w 107"/>
                <a:gd name="T3" fmla="*/ 49 h 129"/>
                <a:gd name="T4" fmla="*/ 26 w 107"/>
                <a:gd name="T5" fmla="*/ 22 h 129"/>
                <a:gd name="T6" fmla="*/ 96 w 107"/>
                <a:gd name="T7" fmla="*/ 43 h 129"/>
                <a:gd name="T8" fmla="*/ 105 w 107"/>
                <a:gd name="T9" fmla="*/ 43 h 129"/>
                <a:gd name="T10" fmla="*/ 105 w 107"/>
                <a:gd name="T11" fmla="*/ 34 h 129"/>
                <a:gd name="T12" fmla="*/ 21 w 107"/>
                <a:gd name="T13" fmla="*/ 12 h 129"/>
                <a:gd name="T14" fmla="*/ 2 w 107"/>
                <a:gd name="T15" fmla="*/ 50 h 129"/>
                <a:gd name="T16" fmla="*/ 27 w 107"/>
                <a:gd name="T17" fmla="*/ 96 h 129"/>
                <a:gd name="T18" fmla="*/ 100 w 107"/>
                <a:gd name="T19" fmla="*/ 129 h 129"/>
                <a:gd name="T20" fmla="*/ 105 w 107"/>
                <a:gd name="T21" fmla="*/ 124 h 129"/>
                <a:gd name="T22" fmla="*/ 101 w 107"/>
                <a:gd name="T23" fmla="*/ 117 h 129"/>
                <a:gd name="T24" fmla="*/ 35 w 107"/>
                <a:gd name="T25" fmla="*/ 8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29">
                  <a:moveTo>
                    <a:pt x="35" y="87"/>
                  </a:moveTo>
                  <a:cubicBezTo>
                    <a:pt x="21" y="76"/>
                    <a:pt x="14" y="63"/>
                    <a:pt x="13" y="49"/>
                  </a:cubicBezTo>
                  <a:cubicBezTo>
                    <a:pt x="12" y="36"/>
                    <a:pt x="17" y="27"/>
                    <a:pt x="26" y="22"/>
                  </a:cubicBezTo>
                  <a:cubicBezTo>
                    <a:pt x="44" y="14"/>
                    <a:pt x="77" y="24"/>
                    <a:pt x="96" y="43"/>
                  </a:cubicBezTo>
                  <a:cubicBezTo>
                    <a:pt x="99" y="45"/>
                    <a:pt x="102" y="45"/>
                    <a:pt x="105" y="43"/>
                  </a:cubicBezTo>
                  <a:cubicBezTo>
                    <a:pt x="107" y="40"/>
                    <a:pt x="107" y="37"/>
                    <a:pt x="105" y="34"/>
                  </a:cubicBezTo>
                  <a:cubicBezTo>
                    <a:pt x="84" y="14"/>
                    <a:pt x="46" y="0"/>
                    <a:pt x="21" y="12"/>
                  </a:cubicBezTo>
                  <a:cubicBezTo>
                    <a:pt x="7" y="18"/>
                    <a:pt x="0" y="31"/>
                    <a:pt x="2" y="50"/>
                  </a:cubicBezTo>
                  <a:cubicBezTo>
                    <a:pt x="3" y="67"/>
                    <a:pt x="11" y="83"/>
                    <a:pt x="27" y="96"/>
                  </a:cubicBezTo>
                  <a:cubicBezTo>
                    <a:pt x="47" y="113"/>
                    <a:pt x="74" y="124"/>
                    <a:pt x="100" y="129"/>
                  </a:cubicBezTo>
                  <a:cubicBezTo>
                    <a:pt x="101" y="129"/>
                    <a:pt x="104" y="128"/>
                    <a:pt x="105" y="124"/>
                  </a:cubicBezTo>
                  <a:cubicBezTo>
                    <a:pt x="106" y="119"/>
                    <a:pt x="103" y="118"/>
                    <a:pt x="101" y="117"/>
                  </a:cubicBezTo>
                  <a:cubicBezTo>
                    <a:pt x="78" y="113"/>
                    <a:pt x="53" y="103"/>
                    <a:pt x="35" y="87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42"/>
            <p:cNvSpPr>
              <a:spLocks/>
            </p:cNvSpPr>
            <p:nvPr/>
          </p:nvSpPr>
          <p:spPr bwMode="auto">
            <a:xfrm>
              <a:off x="2591" y="1422"/>
              <a:ext cx="551" cy="803"/>
            </a:xfrm>
            <a:custGeom>
              <a:avLst/>
              <a:gdLst>
                <a:gd name="T0" fmla="*/ 206 w 233"/>
                <a:gd name="T1" fmla="*/ 254 h 340"/>
                <a:gd name="T2" fmla="*/ 92 w 233"/>
                <a:gd name="T3" fmla="*/ 328 h 340"/>
                <a:gd name="T4" fmla="*/ 39 w 233"/>
                <a:gd name="T5" fmla="*/ 306 h 340"/>
                <a:gd name="T6" fmla="*/ 12 w 233"/>
                <a:gd name="T7" fmla="*/ 234 h 340"/>
                <a:gd name="T8" fmla="*/ 15 w 233"/>
                <a:gd name="T9" fmla="*/ 206 h 340"/>
                <a:gd name="T10" fmla="*/ 15 w 233"/>
                <a:gd name="T11" fmla="*/ 206 h 340"/>
                <a:gd name="T12" fmla="*/ 17 w 233"/>
                <a:gd name="T13" fmla="*/ 194 h 340"/>
                <a:gd name="T14" fmla="*/ 17 w 233"/>
                <a:gd name="T15" fmla="*/ 194 h 340"/>
                <a:gd name="T16" fmla="*/ 17 w 233"/>
                <a:gd name="T17" fmla="*/ 192 h 340"/>
                <a:gd name="T18" fmla="*/ 18 w 233"/>
                <a:gd name="T19" fmla="*/ 190 h 340"/>
                <a:gd name="T20" fmla="*/ 19 w 233"/>
                <a:gd name="T21" fmla="*/ 187 h 340"/>
                <a:gd name="T22" fmla="*/ 19 w 233"/>
                <a:gd name="T23" fmla="*/ 186 h 340"/>
                <a:gd name="T24" fmla="*/ 19 w 233"/>
                <a:gd name="T25" fmla="*/ 186 h 340"/>
                <a:gd name="T26" fmla="*/ 61 w 233"/>
                <a:gd name="T27" fmla="*/ 92 h 340"/>
                <a:gd name="T28" fmla="*/ 116 w 233"/>
                <a:gd name="T29" fmla="*/ 34 h 340"/>
                <a:gd name="T30" fmla="*/ 189 w 233"/>
                <a:gd name="T31" fmla="*/ 20 h 340"/>
                <a:gd name="T32" fmla="*/ 216 w 233"/>
                <a:gd name="T33" fmla="*/ 49 h 340"/>
                <a:gd name="T34" fmla="*/ 183 w 233"/>
                <a:gd name="T35" fmla="*/ 125 h 340"/>
                <a:gd name="T36" fmla="*/ 32 w 233"/>
                <a:gd name="T37" fmla="*/ 194 h 340"/>
                <a:gd name="T38" fmla="*/ 25 w 233"/>
                <a:gd name="T39" fmla="*/ 200 h 340"/>
                <a:gd name="T40" fmla="*/ 30 w 233"/>
                <a:gd name="T41" fmla="*/ 206 h 340"/>
                <a:gd name="T42" fmla="*/ 42 w 233"/>
                <a:gd name="T43" fmla="*/ 204 h 340"/>
                <a:gd name="T44" fmla="*/ 191 w 233"/>
                <a:gd name="T45" fmla="*/ 133 h 340"/>
                <a:gd name="T46" fmla="*/ 227 w 233"/>
                <a:gd name="T47" fmla="*/ 46 h 340"/>
                <a:gd name="T48" fmla="*/ 193 w 233"/>
                <a:gd name="T49" fmla="*/ 9 h 340"/>
                <a:gd name="T50" fmla="*/ 110 w 233"/>
                <a:gd name="T51" fmla="*/ 24 h 340"/>
                <a:gd name="T52" fmla="*/ 51 w 233"/>
                <a:gd name="T53" fmla="*/ 85 h 340"/>
                <a:gd name="T54" fmla="*/ 7 w 233"/>
                <a:gd name="T55" fmla="*/ 183 h 340"/>
                <a:gd name="T56" fmla="*/ 6 w 233"/>
                <a:gd name="T57" fmla="*/ 187 h 340"/>
                <a:gd name="T58" fmla="*/ 6 w 233"/>
                <a:gd name="T59" fmla="*/ 188 h 340"/>
                <a:gd name="T60" fmla="*/ 1 w 233"/>
                <a:gd name="T61" fmla="*/ 225 h 340"/>
                <a:gd name="T62" fmla="*/ 1 w 233"/>
                <a:gd name="T63" fmla="*/ 225 h 340"/>
                <a:gd name="T64" fmla="*/ 0 w 233"/>
                <a:gd name="T65" fmla="*/ 234 h 340"/>
                <a:gd name="T66" fmla="*/ 31 w 233"/>
                <a:gd name="T67" fmla="*/ 314 h 340"/>
                <a:gd name="T68" fmla="*/ 92 w 233"/>
                <a:gd name="T69" fmla="*/ 340 h 340"/>
                <a:gd name="T70" fmla="*/ 105 w 233"/>
                <a:gd name="T71" fmla="*/ 339 h 340"/>
                <a:gd name="T72" fmla="*/ 163 w 233"/>
                <a:gd name="T73" fmla="*/ 314 h 340"/>
                <a:gd name="T74" fmla="*/ 215 w 233"/>
                <a:gd name="T75" fmla="*/ 261 h 340"/>
                <a:gd name="T76" fmla="*/ 216 w 233"/>
                <a:gd name="T77" fmla="*/ 260 h 340"/>
                <a:gd name="T78" fmla="*/ 221 w 233"/>
                <a:gd name="T79" fmla="*/ 247 h 340"/>
                <a:gd name="T80" fmla="*/ 213 w 233"/>
                <a:gd name="T81" fmla="*/ 246 h 340"/>
                <a:gd name="T82" fmla="*/ 206 w 233"/>
                <a:gd name="T83" fmla="*/ 25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3" h="340">
                  <a:moveTo>
                    <a:pt x="206" y="254"/>
                  </a:moveTo>
                  <a:cubicBezTo>
                    <a:pt x="177" y="287"/>
                    <a:pt x="142" y="328"/>
                    <a:pt x="92" y="328"/>
                  </a:cubicBezTo>
                  <a:cubicBezTo>
                    <a:pt x="72" y="328"/>
                    <a:pt x="53" y="320"/>
                    <a:pt x="39" y="306"/>
                  </a:cubicBezTo>
                  <a:cubicBezTo>
                    <a:pt x="22" y="289"/>
                    <a:pt x="12" y="262"/>
                    <a:pt x="12" y="234"/>
                  </a:cubicBezTo>
                  <a:cubicBezTo>
                    <a:pt x="12" y="225"/>
                    <a:pt x="13" y="215"/>
                    <a:pt x="15" y="206"/>
                  </a:cubicBezTo>
                  <a:cubicBezTo>
                    <a:pt x="15" y="206"/>
                    <a:pt x="15" y="206"/>
                    <a:pt x="15" y="206"/>
                  </a:cubicBezTo>
                  <a:cubicBezTo>
                    <a:pt x="15" y="202"/>
                    <a:pt x="16" y="198"/>
                    <a:pt x="17" y="194"/>
                  </a:cubicBezTo>
                  <a:cubicBezTo>
                    <a:pt x="17" y="194"/>
                    <a:pt x="17" y="194"/>
                    <a:pt x="17" y="194"/>
                  </a:cubicBezTo>
                  <a:cubicBezTo>
                    <a:pt x="17" y="194"/>
                    <a:pt x="17" y="193"/>
                    <a:pt x="17" y="192"/>
                  </a:cubicBezTo>
                  <a:cubicBezTo>
                    <a:pt x="17" y="191"/>
                    <a:pt x="18" y="191"/>
                    <a:pt x="18" y="190"/>
                  </a:cubicBezTo>
                  <a:cubicBezTo>
                    <a:pt x="18" y="189"/>
                    <a:pt x="18" y="188"/>
                    <a:pt x="19" y="187"/>
                  </a:cubicBezTo>
                  <a:cubicBezTo>
                    <a:pt x="19" y="187"/>
                    <a:pt x="19" y="186"/>
                    <a:pt x="19" y="186"/>
                  </a:cubicBezTo>
                  <a:cubicBezTo>
                    <a:pt x="19" y="186"/>
                    <a:pt x="19" y="186"/>
                    <a:pt x="19" y="186"/>
                  </a:cubicBezTo>
                  <a:cubicBezTo>
                    <a:pt x="27" y="155"/>
                    <a:pt x="41" y="123"/>
                    <a:pt x="61" y="92"/>
                  </a:cubicBezTo>
                  <a:cubicBezTo>
                    <a:pt x="76" y="68"/>
                    <a:pt x="96" y="47"/>
                    <a:pt x="116" y="34"/>
                  </a:cubicBezTo>
                  <a:cubicBezTo>
                    <a:pt x="142" y="17"/>
                    <a:pt x="166" y="12"/>
                    <a:pt x="189" y="20"/>
                  </a:cubicBezTo>
                  <a:cubicBezTo>
                    <a:pt x="204" y="26"/>
                    <a:pt x="213" y="36"/>
                    <a:pt x="216" y="49"/>
                  </a:cubicBezTo>
                  <a:cubicBezTo>
                    <a:pt x="221" y="73"/>
                    <a:pt x="203" y="106"/>
                    <a:pt x="183" y="125"/>
                  </a:cubicBezTo>
                  <a:cubicBezTo>
                    <a:pt x="148" y="157"/>
                    <a:pt x="105" y="187"/>
                    <a:pt x="32" y="194"/>
                  </a:cubicBezTo>
                  <a:cubicBezTo>
                    <a:pt x="31" y="194"/>
                    <a:pt x="25" y="194"/>
                    <a:pt x="25" y="200"/>
                  </a:cubicBezTo>
                  <a:cubicBezTo>
                    <a:pt x="25" y="205"/>
                    <a:pt x="28" y="206"/>
                    <a:pt x="30" y="206"/>
                  </a:cubicBezTo>
                  <a:cubicBezTo>
                    <a:pt x="34" y="205"/>
                    <a:pt x="38" y="205"/>
                    <a:pt x="42" y="204"/>
                  </a:cubicBezTo>
                  <a:cubicBezTo>
                    <a:pt x="114" y="196"/>
                    <a:pt x="156" y="165"/>
                    <a:pt x="191" y="133"/>
                  </a:cubicBezTo>
                  <a:cubicBezTo>
                    <a:pt x="213" y="113"/>
                    <a:pt x="233" y="76"/>
                    <a:pt x="227" y="46"/>
                  </a:cubicBezTo>
                  <a:cubicBezTo>
                    <a:pt x="224" y="29"/>
                    <a:pt x="212" y="16"/>
                    <a:pt x="193" y="9"/>
                  </a:cubicBezTo>
                  <a:cubicBezTo>
                    <a:pt x="167" y="0"/>
                    <a:pt x="138" y="5"/>
                    <a:pt x="110" y="24"/>
                  </a:cubicBezTo>
                  <a:cubicBezTo>
                    <a:pt x="88" y="38"/>
                    <a:pt x="67" y="61"/>
                    <a:pt x="51" y="85"/>
                  </a:cubicBezTo>
                  <a:cubicBezTo>
                    <a:pt x="38" y="106"/>
                    <a:pt x="18" y="142"/>
                    <a:pt x="7" y="183"/>
                  </a:cubicBezTo>
                  <a:cubicBezTo>
                    <a:pt x="7" y="184"/>
                    <a:pt x="7" y="186"/>
                    <a:pt x="6" y="187"/>
                  </a:cubicBezTo>
                  <a:cubicBezTo>
                    <a:pt x="6" y="187"/>
                    <a:pt x="6" y="187"/>
                    <a:pt x="6" y="188"/>
                  </a:cubicBezTo>
                  <a:cubicBezTo>
                    <a:pt x="3" y="200"/>
                    <a:pt x="1" y="212"/>
                    <a:pt x="1" y="225"/>
                  </a:cubicBezTo>
                  <a:cubicBezTo>
                    <a:pt x="1" y="225"/>
                    <a:pt x="1" y="225"/>
                    <a:pt x="1" y="225"/>
                  </a:cubicBezTo>
                  <a:cubicBezTo>
                    <a:pt x="0" y="228"/>
                    <a:pt x="0" y="231"/>
                    <a:pt x="0" y="234"/>
                  </a:cubicBezTo>
                  <a:cubicBezTo>
                    <a:pt x="0" y="265"/>
                    <a:pt x="11" y="294"/>
                    <a:pt x="31" y="314"/>
                  </a:cubicBezTo>
                  <a:cubicBezTo>
                    <a:pt x="47" y="331"/>
                    <a:pt x="68" y="340"/>
                    <a:pt x="92" y="340"/>
                  </a:cubicBezTo>
                  <a:cubicBezTo>
                    <a:pt x="96" y="340"/>
                    <a:pt x="101" y="340"/>
                    <a:pt x="105" y="339"/>
                  </a:cubicBezTo>
                  <a:cubicBezTo>
                    <a:pt x="124" y="337"/>
                    <a:pt x="143" y="328"/>
                    <a:pt x="163" y="314"/>
                  </a:cubicBezTo>
                  <a:cubicBezTo>
                    <a:pt x="182" y="299"/>
                    <a:pt x="198" y="282"/>
                    <a:pt x="215" y="261"/>
                  </a:cubicBezTo>
                  <a:cubicBezTo>
                    <a:pt x="215" y="261"/>
                    <a:pt x="216" y="260"/>
                    <a:pt x="216" y="260"/>
                  </a:cubicBezTo>
                  <a:cubicBezTo>
                    <a:pt x="217" y="259"/>
                    <a:pt x="222" y="254"/>
                    <a:pt x="221" y="247"/>
                  </a:cubicBezTo>
                  <a:cubicBezTo>
                    <a:pt x="220" y="243"/>
                    <a:pt x="215" y="243"/>
                    <a:pt x="213" y="246"/>
                  </a:cubicBezTo>
                  <a:cubicBezTo>
                    <a:pt x="210" y="249"/>
                    <a:pt x="209" y="250"/>
                    <a:pt x="206" y="254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43"/>
            <p:cNvSpPr>
              <a:spLocks/>
            </p:cNvSpPr>
            <p:nvPr/>
          </p:nvSpPr>
          <p:spPr bwMode="auto">
            <a:xfrm>
              <a:off x="3957" y="1609"/>
              <a:ext cx="959" cy="420"/>
            </a:xfrm>
            <a:custGeom>
              <a:avLst/>
              <a:gdLst>
                <a:gd name="T0" fmla="*/ 396 w 406"/>
                <a:gd name="T1" fmla="*/ 87 h 178"/>
                <a:gd name="T2" fmla="*/ 388 w 406"/>
                <a:gd name="T3" fmla="*/ 95 h 178"/>
                <a:gd name="T4" fmla="*/ 344 w 406"/>
                <a:gd name="T5" fmla="*/ 126 h 178"/>
                <a:gd name="T6" fmla="*/ 355 w 406"/>
                <a:gd name="T7" fmla="*/ 68 h 178"/>
                <a:gd name="T8" fmla="*/ 369 w 406"/>
                <a:gd name="T9" fmla="*/ 12 h 178"/>
                <a:gd name="T10" fmla="*/ 349 w 406"/>
                <a:gd name="T11" fmla="*/ 5 h 178"/>
                <a:gd name="T12" fmla="*/ 303 w 406"/>
                <a:gd name="T13" fmla="*/ 58 h 178"/>
                <a:gd name="T14" fmla="*/ 299 w 406"/>
                <a:gd name="T15" fmla="*/ 10 h 178"/>
                <a:gd name="T16" fmla="*/ 237 w 406"/>
                <a:gd name="T17" fmla="*/ 68 h 178"/>
                <a:gd name="T18" fmla="*/ 251 w 406"/>
                <a:gd name="T19" fmla="*/ 3 h 178"/>
                <a:gd name="T20" fmla="*/ 240 w 406"/>
                <a:gd name="T21" fmla="*/ 5 h 178"/>
                <a:gd name="T22" fmla="*/ 147 w 406"/>
                <a:gd name="T23" fmla="*/ 145 h 178"/>
                <a:gd name="T24" fmla="*/ 125 w 406"/>
                <a:gd name="T25" fmla="*/ 113 h 178"/>
                <a:gd name="T26" fmla="*/ 131 w 406"/>
                <a:gd name="T27" fmla="*/ 42 h 178"/>
                <a:gd name="T28" fmla="*/ 109 w 406"/>
                <a:gd name="T29" fmla="*/ 79 h 178"/>
                <a:gd name="T30" fmla="*/ 71 w 406"/>
                <a:gd name="T31" fmla="*/ 134 h 178"/>
                <a:gd name="T32" fmla="*/ 43 w 406"/>
                <a:gd name="T33" fmla="*/ 139 h 178"/>
                <a:gd name="T34" fmla="*/ 36 w 406"/>
                <a:gd name="T35" fmla="*/ 105 h 178"/>
                <a:gd name="T36" fmla="*/ 30 w 406"/>
                <a:gd name="T37" fmla="*/ 93 h 178"/>
                <a:gd name="T38" fmla="*/ 29 w 406"/>
                <a:gd name="T39" fmla="*/ 91 h 178"/>
                <a:gd name="T40" fmla="*/ 28 w 406"/>
                <a:gd name="T41" fmla="*/ 89 h 178"/>
                <a:gd name="T42" fmla="*/ 23 w 406"/>
                <a:gd name="T43" fmla="*/ 76 h 178"/>
                <a:gd name="T44" fmla="*/ 23 w 406"/>
                <a:gd name="T45" fmla="*/ 37 h 178"/>
                <a:gd name="T46" fmla="*/ 33 w 406"/>
                <a:gd name="T47" fmla="*/ 35 h 178"/>
                <a:gd name="T48" fmla="*/ 31 w 406"/>
                <a:gd name="T49" fmla="*/ 63 h 178"/>
                <a:gd name="T50" fmla="*/ 39 w 406"/>
                <a:gd name="T51" fmla="*/ 74 h 178"/>
                <a:gd name="T52" fmla="*/ 47 w 406"/>
                <a:gd name="T53" fmla="*/ 31 h 178"/>
                <a:gd name="T54" fmla="*/ 16 w 406"/>
                <a:gd name="T55" fmla="*/ 28 h 178"/>
                <a:gd name="T56" fmla="*/ 12 w 406"/>
                <a:gd name="T57" fmla="*/ 83 h 178"/>
                <a:gd name="T58" fmla="*/ 13 w 406"/>
                <a:gd name="T59" fmla="*/ 86 h 178"/>
                <a:gd name="T60" fmla="*/ 21 w 406"/>
                <a:gd name="T61" fmla="*/ 102 h 178"/>
                <a:gd name="T62" fmla="*/ 22 w 406"/>
                <a:gd name="T63" fmla="*/ 104 h 178"/>
                <a:gd name="T64" fmla="*/ 25 w 406"/>
                <a:gd name="T65" fmla="*/ 111 h 178"/>
                <a:gd name="T66" fmla="*/ 32 w 406"/>
                <a:gd name="T67" fmla="*/ 136 h 178"/>
                <a:gd name="T68" fmla="*/ 6 w 406"/>
                <a:gd name="T69" fmla="*/ 172 h 178"/>
                <a:gd name="T70" fmla="*/ 23 w 406"/>
                <a:gd name="T71" fmla="*/ 177 h 178"/>
                <a:gd name="T72" fmla="*/ 115 w 406"/>
                <a:gd name="T73" fmla="*/ 92 h 178"/>
                <a:gd name="T74" fmla="*/ 126 w 406"/>
                <a:gd name="T75" fmla="*/ 155 h 178"/>
                <a:gd name="T76" fmla="*/ 216 w 406"/>
                <a:gd name="T77" fmla="*/ 95 h 178"/>
                <a:gd name="T78" fmla="*/ 198 w 406"/>
                <a:gd name="T79" fmla="*/ 152 h 178"/>
                <a:gd name="T80" fmla="*/ 209 w 406"/>
                <a:gd name="T81" fmla="*/ 155 h 178"/>
                <a:gd name="T82" fmla="*/ 243 w 406"/>
                <a:gd name="T83" fmla="*/ 80 h 178"/>
                <a:gd name="T84" fmla="*/ 293 w 406"/>
                <a:gd name="T85" fmla="*/ 20 h 178"/>
                <a:gd name="T86" fmla="*/ 282 w 406"/>
                <a:gd name="T87" fmla="*/ 97 h 178"/>
                <a:gd name="T88" fmla="*/ 266 w 406"/>
                <a:gd name="T89" fmla="*/ 141 h 178"/>
                <a:gd name="T90" fmla="*/ 277 w 406"/>
                <a:gd name="T91" fmla="*/ 146 h 178"/>
                <a:gd name="T92" fmla="*/ 333 w 406"/>
                <a:gd name="T93" fmla="*/ 30 h 178"/>
                <a:gd name="T94" fmla="*/ 351 w 406"/>
                <a:gd name="T95" fmla="*/ 17 h 178"/>
                <a:gd name="T96" fmla="*/ 359 w 406"/>
                <a:gd name="T97" fmla="*/ 30 h 178"/>
                <a:gd name="T98" fmla="*/ 344 w 406"/>
                <a:gd name="T99" fmla="*/ 64 h 178"/>
                <a:gd name="T100" fmla="*/ 351 w 406"/>
                <a:gd name="T101" fmla="*/ 139 h 178"/>
                <a:gd name="T102" fmla="*/ 397 w 406"/>
                <a:gd name="T103" fmla="*/ 104 h 178"/>
                <a:gd name="T104" fmla="*/ 405 w 406"/>
                <a:gd name="T105" fmla="*/ 95 h 178"/>
                <a:gd name="T106" fmla="*/ 399 w 406"/>
                <a:gd name="T107" fmla="*/ 8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178">
                  <a:moveTo>
                    <a:pt x="399" y="86"/>
                  </a:moveTo>
                  <a:cubicBezTo>
                    <a:pt x="398" y="86"/>
                    <a:pt x="397" y="86"/>
                    <a:pt x="396" y="87"/>
                  </a:cubicBezTo>
                  <a:cubicBezTo>
                    <a:pt x="395" y="87"/>
                    <a:pt x="395" y="88"/>
                    <a:pt x="394" y="89"/>
                  </a:cubicBezTo>
                  <a:cubicBezTo>
                    <a:pt x="392" y="91"/>
                    <a:pt x="390" y="94"/>
                    <a:pt x="388" y="95"/>
                  </a:cubicBezTo>
                  <a:cubicBezTo>
                    <a:pt x="386" y="97"/>
                    <a:pt x="386" y="97"/>
                    <a:pt x="386" y="97"/>
                  </a:cubicBezTo>
                  <a:cubicBezTo>
                    <a:pt x="374" y="110"/>
                    <a:pt x="354" y="132"/>
                    <a:pt x="344" y="126"/>
                  </a:cubicBezTo>
                  <a:cubicBezTo>
                    <a:pt x="343" y="125"/>
                    <a:pt x="340" y="122"/>
                    <a:pt x="343" y="106"/>
                  </a:cubicBezTo>
                  <a:cubicBezTo>
                    <a:pt x="345" y="94"/>
                    <a:pt x="350" y="81"/>
                    <a:pt x="355" y="68"/>
                  </a:cubicBezTo>
                  <a:cubicBezTo>
                    <a:pt x="356" y="65"/>
                    <a:pt x="358" y="60"/>
                    <a:pt x="361" y="55"/>
                  </a:cubicBezTo>
                  <a:cubicBezTo>
                    <a:pt x="369" y="39"/>
                    <a:pt x="377" y="22"/>
                    <a:pt x="369" y="12"/>
                  </a:cubicBezTo>
                  <a:cubicBezTo>
                    <a:pt x="364" y="7"/>
                    <a:pt x="357" y="4"/>
                    <a:pt x="350" y="5"/>
                  </a:cubicBezTo>
                  <a:cubicBezTo>
                    <a:pt x="350" y="5"/>
                    <a:pt x="350" y="5"/>
                    <a:pt x="349" y="5"/>
                  </a:cubicBezTo>
                  <a:cubicBezTo>
                    <a:pt x="340" y="6"/>
                    <a:pt x="329" y="14"/>
                    <a:pt x="323" y="24"/>
                  </a:cubicBezTo>
                  <a:cubicBezTo>
                    <a:pt x="316" y="36"/>
                    <a:pt x="309" y="47"/>
                    <a:pt x="303" y="58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10" y="23"/>
                    <a:pt x="305" y="14"/>
                    <a:pt x="299" y="10"/>
                  </a:cubicBezTo>
                  <a:cubicBezTo>
                    <a:pt x="294" y="6"/>
                    <a:pt x="287" y="7"/>
                    <a:pt x="278" y="14"/>
                  </a:cubicBezTo>
                  <a:cubicBezTo>
                    <a:pt x="260" y="27"/>
                    <a:pt x="247" y="49"/>
                    <a:pt x="237" y="68"/>
                  </a:cubicBezTo>
                  <a:cubicBezTo>
                    <a:pt x="237" y="66"/>
                    <a:pt x="238" y="63"/>
                    <a:pt x="239" y="60"/>
                  </a:cubicBezTo>
                  <a:cubicBezTo>
                    <a:pt x="251" y="25"/>
                    <a:pt x="255" y="10"/>
                    <a:pt x="251" y="3"/>
                  </a:cubicBezTo>
                  <a:cubicBezTo>
                    <a:pt x="249" y="1"/>
                    <a:pt x="247" y="0"/>
                    <a:pt x="245" y="0"/>
                  </a:cubicBezTo>
                  <a:cubicBezTo>
                    <a:pt x="242" y="1"/>
                    <a:pt x="240" y="3"/>
                    <a:pt x="240" y="5"/>
                  </a:cubicBezTo>
                  <a:cubicBezTo>
                    <a:pt x="233" y="37"/>
                    <a:pt x="223" y="63"/>
                    <a:pt x="208" y="86"/>
                  </a:cubicBezTo>
                  <a:cubicBezTo>
                    <a:pt x="194" y="107"/>
                    <a:pt x="173" y="136"/>
                    <a:pt x="147" y="145"/>
                  </a:cubicBezTo>
                  <a:cubicBezTo>
                    <a:pt x="141" y="148"/>
                    <a:pt x="136" y="147"/>
                    <a:pt x="133" y="145"/>
                  </a:cubicBezTo>
                  <a:cubicBezTo>
                    <a:pt x="128" y="141"/>
                    <a:pt x="125" y="129"/>
                    <a:pt x="125" y="113"/>
                  </a:cubicBezTo>
                  <a:cubicBezTo>
                    <a:pt x="126" y="95"/>
                    <a:pt x="129" y="77"/>
                    <a:pt x="133" y="59"/>
                  </a:cubicBezTo>
                  <a:cubicBezTo>
                    <a:pt x="137" y="51"/>
                    <a:pt x="137" y="41"/>
                    <a:pt x="131" y="42"/>
                  </a:cubicBezTo>
                  <a:cubicBezTo>
                    <a:pt x="123" y="44"/>
                    <a:pt x="123" y="52"/>
                    <a:pt x="122" y="55"/>
                  </a:cubicBezTo>
                  <a:cubicBezTo>
                    <a:pt x="118" y="63"/>
                    <a:pt x="114" y="71"/>
                    <a:pt x="109" y="79"/>
                  </a:cubicBezTo>
                  <a:cubicBezTo>
                    <a:pt x="108" y="81"/>
                    <a:pt x="107" y="83"/>
                    <a:pt x="105" y="85"/>
                  </a:cubicBezTo>
                  <a:cubicBezTo>
                    <a:pt x="95" y="103"/>
                    <a:pt x="87" y="117"/>
                    <a:pt x="71" y="134"/>
                  </a:cubicBezTo>
                  <a:cubicBezTo>
                    <a:pt x="61" y="145"/>
                    <a:pt x="43" y="160"/>
                    <a:pt x="27" y="164"/>
                  </a:cubicBezTo>
                  <a:cubicBezTo>
                    <a:pt x="33" y="157"/>
                    <a:pt x="41" y="148"/>
                    <a:pt x="43" y="139"/>
                  </a:cubicBezTo>
                  <a:cubicBezTo>
                    <a:pt x="47" y="127"/>
                    <a:pt x="42" y="117"/>
                    <a:pt x="37" y="108"/>
                  </a:cubicBezTo>
                  <a:cubicBezTo>
                    <a:pt x="37" y="107"/>
                    <a:pt x="36" y="106"/>
                    <a:pt x="36" y="105"/>
                  </a:cubicBezTo>
                  <a:cubicBezTo>
                    <a:pt x="35" y="104"/>
                    <a:pt x="35" y="103"/>
                    <a:pt x="34" y="102"/>
                  </a:cubicBezTo>
                  <a:cubicBezTo>
                    <a:pt x="33" y="100"/>
                    <a:pt x="31" y="97"/>
                    <a:pt x="30" y="93"/>
                  </a:cubicBezTo>
                  <a:cubicBezTo>
                    <a:pt x="29" y="92"/>
                    <a:pt x="29" y="92"/>
                    <a:pt x="29" y="91"/>
                  </a:cubicBezTo>
                  <a:cubicBezTo>
                    <a:pt x="29" y="91"/>
                    <a:pt x="29" y="91"/>
                    <a:pt x="29" y="91"/>
                  </a:cubicBezTo>
                  <a:cubicBezTo>
                    <a:pt x="28" y="90"/>
                    <a:pt x="28" y="90"/>
                    <a:pt x="28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6" y="85"/>
                    <a:pt x="24" y="81"/>
                    <a:pt x="23" y="7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2" y="75"/>
                    <a:pt x="21" y="73"/>
                    <a:pt x="21" y="72"/>
                  </a:cubicBezTo>
                  <a:cubicBezTo>
                    <a:pt x="16" y="58"/>
                    <a:pt x="15" y="44"/>
                    <a:pt x="23" y="37"/>
                  </a:cubicBezTo>
                  <a:cubicBezTo>
                    <a:pt x="25" y="36"/>
                    <a:pt x="27" y="35"/>
                    <a:pt x="30" y="34"/>
                  </a:cubicBezTo>
                  <a:cubicBezTo>
                    <a:pt x="31" y="34"/>
                    <a:pt x="32" y="34"/>
                    <a:pt x="33" y="35"/>
                  </a:cubicBezTo>
                  <a:cubicBezTo>
                    <a:pt x="34" y="35"/>
                    <a:pt x="36" y="35"/>
                    <a:pt x="37" y="37"/>
                  </a:cubicBezTo>
                  <a:cubicBezTo>
                    <a:pt x="41" y="43"/>
                    <a:pt x="38" y="53"/>
                    <a:pt x="31" y="63"/>
                  </a:cubicBezTo>
                  <a:cubicBezTo>
                    <a:pt x="31" y="65"/>
                    <a:pt x="29" y="68"/>
                    <a:pt x="32" y="73"/>
                  </a:cubicBezTo>
                  <a:cubicBezTo>
                    <a:pt x="34" y="77"/>
                    <a:pt x="37" y="75"/>
                    <a:pt x="39" y="74"/>
                  </a:cubicBezTo>
                  <a:cubicBezTo>
                    <a:pt x="40" y="72"/>
                    <a:pt x="40" y="71"/>
                    <a:pt x="41" y="70"/>
                  </a:cubicBezTo>
                  <a:cubicBezTo>
                    <a:pt x="51" y="55"/>
                    <a:pt x="53" y="42"/>
                    <a:pt x="47" y="31"/>
                  </a:cubicBezTo>
                  <a:cubicBezTo>
                    <a:pt x="45" y="27"/>
                    <a:pt x="40" y="24"/>
                    <a:pt x="35" y="23"/>
                  </a:cubicBezTo>
                  <a:cubicBezTo>
                    <a:pt x="28" y="22"/>
                    <a:pt x="21" y="24"/>
                    <a:pt x="16" y="28"/>
                  </a:cubicBezTo>
                  <a:cubicBezTo>
                    <a:pt x="0" y="41"/>
                    <a:pt x="5" y="63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3" y="84"/>
                    <a:pt x="13" y="85"/>
                    <a:pt x="13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6" y="91"/>
                    <a:pt x="18" y="96"/>
                    <a:pt x="20" y="101"/>
                  </a:cubicBezTo>
                  <a:cubicBezTo>
                    <a:pt x="20" y="101"/>
                    <a:pt x="21" y="101"/>
                    <a:pt x="21" y="102"/>
                  </a:cubicBezTo>
                  <a:cubicBezTo>
                    <a:pt x="21" y="102"/>
                    <a:pt x="21" y="103"/>
                    <a:pt x="22" y="103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5"/>
                    <a:pt x="23" y="106"/>
                    <a:pt x="24" y="108"/>
                  </a:cubicBezTo>
                  <a:cubicBezTo>
                    <a:pt x="24" y="109"/>
                    <a:pt x="25" y="110"/>
                    <a:pt x="25" y="111"/>
                  </a:cubicBezTo>
                  <a:cubicBezTo>
                    <a:pt x="26" y="112"/>
                    <a:pt x="26" y="113"/>
                    <a:pt x="27" y="114"/>
                  </a:cubicBezTo>
                  <a:cubicBezTo>
                    <a:pt x="31" y="121"/>
                    <a:pt x="34" y="128"/>
                    <a:pt x="32" y="136"/>
                  </a:cubicBezTo>
                  <a:cubicBezTo>
                    <a:pt x="30" y="143"/>
                    <a:pt x="20" y="155"/>
                    <a:pt x="8" y="166"/>
                  </a:cubicBezTo>
                  <a:cubicBezTo>
                    <a:pt x="6" y="168"/>
                    <a:pt x="5" y="170"/>
                    <a:pt x="6" y="172"/>
                  </a:cubicBezTo>
                  <a:cubicBezTo>
                    <a:pt x="7" y="174"/>
                    <a:pt x="8" y="176"/>
                    <a:pt x="10" y="176"/>
                  </a:cubicBezTo>
                  <a:cubicBezTo>
                    <a:pt x="15" y="178"/>
                    <a:pt x="19" y="178"/>
                    <a:pt x="23" y="177"/>
                  </a:cubicBezTo>
                  <a:cubicBezTo>
                    <a:pt x="49" y="174"/>
                    <a:pt x="74" y="148"/>
                    <a:pt x="80" y="142"/>
                  </a:cubicBezTo>
                  <a:cubicBezTo>
                    <a:pt x="96" y="124"/>
                    <a:pt x="105" y="109"/>
                    <a:pt x="115" y="92"/>
                  </a:cubicBezTo>
                  <a:cubicBezTo>
                    <a:pt x="115" y="99"/>
                    <a:pt x="114" y="106"/>
                    <a:pt x="114" y="113"/>
                  </a:cubicBezTo>
                  <a:cubicBezTo>
                    <a:pt x="113" y="124"/>
                    <a:pt x="114" y="145"/>
                    <a:pt x="126" y="155"/>
                  </a:cubicBezTo>
                  <a:cubicBezTo>
                    <a:pt x="133" y="159"/>
                    <a:pt x="141" y="160"/>
                    <a:pt x="151" y="157"/>
                  </a:cubicBezTo>
                  <a:cubicBezTo>
                    <a:pt x="179" y="147"/>
                    <a:pt x="202" y="117"/>
                    <a:pt x="216" y="95"/>
                  </a:cubicBezTo>
                  <a:cubicBezTo>
                    <a:pt x="215" y="100"/>
                    <a:pt x="213" y="106"/>
                    <a:pt x="211" y="112"/>
                  </a:cubicBezTo>
                  <a:cubicBezTo>
                    <a:pt x="206" y="125"/>
                    <a:pt x="201" y="138"/>
                    <a:pt x="198" y="152"/>
                  </a:cubicBezTo>
                  <a:cubicBezTo>
                    <a:pt x="197" y="155"/>
                    <a:pt x="199" y="158"/>
                    <a:pt x="202" y="159"/>
                  </a:cubicBezTo>
                  <a:cubicBezTo>
                    <a:pt x="205" y="160"/>
                    <a:pt x="208" y="158"/>
                    <a:pt x="209" y="155"/>
                  </a:cubicBezTo>
                  <a:cubicBezTo>
                    <a:pt x="220" y="127"/>
                    <a:pt x="230" y="104"/>
                    <a:pt x="243" y="82"/>
                  </a:cubicBezTo>
                  <a:cubicBezTo>
                    <a:pt x="243" y="80"/>
                    <a:pt x="243" y="80"/>
                    <a:pt x="243" y="80"/>
                  </a:cubicBezTo>
                  <a:cubicBezTo>
                    <a:pt x="254" y="61"/>
                    <a:pt x="267" y="37"/>
                    <a:pt x="285" y="23"/>
                  </a:cubicBezTo>
                  <a:cubicBezTo>
                    <a:pt x="290" y="20"/>
                    <a:pt x="292" y="20"/>
                    <a:pt x="293" y="20"/>
                  </a:cubicBezTo>
                  <a:cubicBezTo>
                    <a:pt x="293" y="20"/>
                    <a:pt x="297" y="26"/>
                    <a:pt x="292" y="56"/>
                  </a:cubicBezTo>
                  <a:cubicBezTo>
                    <a:pt x="288" y="75"/>
                    <a:pt x="283" y="93"/>
                    <a:pt x="282" y="97"/>
                  </a:cubicBezTo>
                  <a:cubicBezTo>
                    <a:pt x="278" y="107"/>
                    <a:pt x="276" y="116"/>
                    <a:pt x="273" y="125"/>
                  </a:cubicBezTo>
                  <a:cubicBezTo>
                    <a:pt x="270" y="130"/>
                    <a:pt x="268" y="136"/>
                    <a:pt x="266" y="141"/>
                  </a:cubicBezTo>
                  <a:cubicBezTo>
                    <a:pt x="265" y="144"/>
                    <a:pt x="267" y="148"/>
                    <a:pt x="270" y="149"/>
                  </a:cubicBezTo>
                  <a:cubicBezTo>
                    <a:pt x="273" y="150"/>
                    <a:pt x="276" y="149"/>
                    <a:pt x="277" y="146"/>
                  </a:cubicBezTo>
                  <a:cubicBezTo>
                    <a:pt x="280" y="140"/>
                    <a:pt x="282" y="134"/>
                    <a:pt x="284" y="129"/>
                  </a:cubicBezTo>
                  <a:cubicBezTo>
                    <a:pt x="298" y="91"/>
                    <a:pt x="313" y="64"/>
                    <a:pt x="333" y="30"/>
                  </a:cubicBezTo>
                  <a:cubicBezTo>
                    <a:pt x="338" y="23"/>
                    <a:pt x="345" y="18"/>
                    <a:pt x="351" y="17"/>
                  </a:cubicBezTo>
                  <a:cubicBezTo>
                    <a:pt x="351" y="17"/>
                    <a:pt x="351" y="17"/>
                    <a:pt x="351" y="17"/>
                  </a:cubicBezTo>
                  <a:cubicBezTo>
                    <a:pt x="355" y="16"/>
                    <a:pt x="357" y="18"/>
                    <a:pt x="360" y="20"/>
                  </a:cubicBezTo>
                  <a:cubicBezTo>
                    <a:pt x="360" y="20"/>
                    <a:pt x="361" y="22"/>
                    <a:pt x="359" y="30"/>
                  </a:cubicBezTo>
                  <a:cubicBezTo>
                    <a:pt x="357" y="36"/>
                    <a:pt x="353" y="44"/>
                    <a:pt x="350" y="50"/>
                  </a:cubicBezTo>
                  <a:cubicBezTo>
                    <a:pt x="348" y="55"/>
                    <a:pt x="345" y="60"/>
                    <a:pt x="344" y="64"/>
                  </a:cubicBezTo>
                  <a:cubicBezTo>
                    <a:pt x="332" y="95"/>
                    <a:pt x="322" y="127"/>
                    <a:pt x="337" y="136"/>
                  </a:cubicBezTo>
                  <a:cubicBezTo>
                    <a:pt x="342" y="138"/>
                    <a:pt x="346" y="139"/>
                    <a:pt x="351" y="139"/>
                  </a:cubicBezTo>
                  <a:cubicBezTo>
                    <a:pt x="366" y="137"/>
                    <a:pt x="382" y="119"/>
                    <a:pt x="395" y="105"/>
                  </a:cubicBezTo>
                  <a:cubicBezTo>
                    <a:pt x="397" y="104"/>
                    <a:pt x="397" y="104"/>
                    <a:pt x="397" y="104"/>
                  </a:cubicBezTo>
                  <a:cubicBezTo>
                    <a:pt x="398" y="102"/>
                    <a:pt x="401" y="99"/>
                    <a:pt x="403" y="97"/>
                  </a:cubicBezTo>
                  <a:cubicBezTo>
                    <a:pt x="404" y="96"/>
                    <a:pt x="404" y="95"/>
                    <a:pt x="405" y="95"/>
                  </a:cubicBezTo>
                  <a:cubicBezTo>
                    <a:pt x="405" y="94"/>
                    <a:pt x="406" y="92"/>
                    <a:pt x="405" y="91"/>
                  </a:cubicBezTo>
                  <a:cubicBezTo>
                    <a:pt x="405" y="88"/>
                    <a:pt x="402" y="85"/>
                    <a:pt x="399" y="86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44"/>
            <p:cNvSpPr>
              <a:spLocks/>
            </p:cNvSpPr>
            <p:nvPr/>
          </p:nvSpPr>
          <p:spPr bwMode="auto">
            <a:xfrm>
              <a:off x="4932" y="1559"/>
              <a:ext cx="411" cy="345"/>
            </a:xfrm>
            <a:custGeom>
              <a:avLst/>
              <a:gdLst>
                <a:gd name="T0" fmla="*/ 167 w 174"/>
                <a:gd name="T1" fmla="*/ 51 h 146"/>
                <a:gd name="T2" fmla="*/ 163 w 174"/>
                <a:gd name="T3" fmla="*/ 54 h 146"/>
                <a:gd name="T4" fmla="*/ 110 w 174"/>
                <a:gd name="T5" fmla="*/ 116 h 146"/>
                <a:gd name="T6" fmla="*/ 97 w 174"/>
                <a:gd name="T7" fmla="*/ 101 h 146"/>
                <a:gd name="T8" fmla="*/ 124 w 174"/>
                <a:gd name="T9" fmla="*/ 14 h 146"/>
                <a:gd name="T10" fmla="*/ 112 w 174"/>
                <a:gd name="T11" fmla="*/ 12 h 146"/>
                <a:gd name="T12" fmla="*/ 75 w 174"/>
                <a:gd name="T13" fmla="*/ 88 h 146"/>
                <a:gd name="T14" fmla="*/ 13 w 174"/>
                <a:gd name="T15" fmla="*/ 101 h 146"/>
                <a:gd name="T16" fmla="*/ 14 w 174"/>
                <a:gd name="T17" fmla="*/ 95 h 146"/>
                <a:gd name="T18" fmla="*/ 15 w 174"/>
                <a:gd name="T19" fmla="*/ 92 h 146"/>
                <a:gd name="T20" fmla="*/ 16 w 174"/>
                <a:gd name="T21" fmla="*/ 89 h 146"/>
                <a:gd name="T22" fmla="*/ 17 w 174"/>
                <a:gd name="T23" fmla="*/ 88 h 146"/>
                <a:gd name="T24" fmla="*/ 30 w 174"/>
                <a:gd name="T25" fmla="*/ 59 h 146"/>
                <a:gd name="T26" fmla="*/ 32 w 174"/>
                <a:gd name="T27" fmla="*/ 55 h 146"/>
                <a:gd name="T28" fmla="*/ 33 w 174"/>
                <a:gd name="T29" fmla="*/ 53 h 146"/>
                <a:gd name="T30" fmla="*/ 73 w 174"/>
                <a:gd name="T31" fmla="*/ 12 h 146"/>
                <a:gd name="T32" fmla="*/ 76 w 174"/>
                <a:gd name="T33" fmla="*/ 14 h 146"/>
                <a:gd name="T34" fmla="*/ 47 w 174"/>
                <a:gd name="T35" fmla="*/ 47 h 146"/>
                <a:gd name="T36" fmla="*/ 43 w 174"/>
                <a:gd name="T37" fmla="*/ 53 h 146"/>
                <a:gd name="T38" fmla="*/ 52 w 174"/>
                <a:gd name="T39" fmla="*/ 57 h 146"/>
                <a:gd name="T40" fmla="*/ 86 w 174"/>
                <a:gd name="T41" fmla="*/ 7 h 146"/>
                <a:gd name="T42" fmla="*/ 23 w 174"/>
                <a:gd name="T43" fmla="*/ 47 h 146"/>
                <a:gd name="T44" fmla="*/ 12 w 174"/>
                <a:gd name="T45" fmla="*/ 69 h 146"/>
                <a:gd name="T46" fmla="*/ 12 w 174"/>
                <a:gd name="T47" fmla="*/ 69 h 146"/>
                <a:gd name="T48" fmla="*/ 10 w 174"/>
                <a:gd name="T49" fmla="*/ 72 h 146"/>
                <a:gd name="T50" fmla="*/ 8 w 174"/>
                <a:gd name="T51" fmla="*/ 78 h 146"/>
                <a:gd name="T52" fmla="*/ 0 w 174"/>
                <a:gd name="T53" fmla="*/ 106 h 146"/>
                <a:gd name="T54" fmla="*/ 0 w 174"/>
                <a:gd name="T55" fmla="*/ 110 h 146"/>
                <a:gd name="T56" fmla="*/ 0 w 174"/>
                <a:gd name="T57" fmla="*/ 112 h 146"/>
                <a:gd name="T58" fmla="*/ 13 w 174"/>
                <a:gd name="T59" fmla="*/ 143 h 146"/>
                <a:gd name="T60" fmla="*/ 28 w 174"/>
                <a:gd name="T61" fmla="*/ 146 h 146"/>
                <a:gd name="T62" fmla="*/ 85 w 174"/>
                <a:gd name="T63" fmla="*/ 94 h 146"/>
                <a:gd name="T64" fmla="*/ 86 w 174"/>
                <a:gd name="T65" fmla="*/ 99 h 146"/>
                <a:gd name="T66" fmla="*/ 136 w 174"/>
                <a:gd name="T67" fmla="*/ 106 h 146"/>
                <a:gd name="T68" fmla="*/ 172 w 174"/>
                <a:gd name="T69" fmla="*/ 61 h 146"/>
                <a:gd name="T70" fmla="*/ 174 w 174"/>
                <a:gd name="T71" fmla="*/ 57 h 146"/>
                <a:gd name="T72" fmla="*/ 172 w 174"/>
                <a:gd name="T73" fmla="*/ 5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4" h="146">
                  <a:moveTo>
                    <a:pt x="172" y="52"/>
                  </a:moveTo>
                  <a:cubicBezTo>
                    <a:pt x="171" y="51"/>
                    <a:pt x="169" y="51"/>
                    <a:pt x="167" y="51"/>
                  </a:cubicBezTo>
                  <a:cubicBezTo>
                    <a:pt x="166" y="51"/>
                    <a:pt x="165" y="51"/>
                    <a:pt x="164" y="52"/>
                  </a:cubicBezTo>
                  <a:cubicBezTo>
                    <a:pt x="164" y="53"/>
                    <a:pt x="163" y="53"/>
                    <a:pt x="163" y="54"/>
                  </a:cubicBezTo>
                  <a:cubicBezTo>
                    <a:pt x="145" y="77"/>
                    <a:pt x="128" y="98"/>
                    <a:pt x="127" y="99"/>
                  </a:cubicBezTo>
                  <a:cubicBezTo>
                    <a:pt x="122" y="105"/>
                    <a:pt x="115" y="112"/>
                    <a:pt x="110" y="116"/>
                  </a:cubicBezTo>
                  <a:cubicBezTo>
                    <a:pt x="102" y="122"/>
                    <a:pt x="98" y="123"/>
                    <a:pt x="97" y="122"/>
                  </a:cubicBezTo>
                  <a:cubicBezTo>
                    <a:pt x="97" y="122"/>
                    <a:pt x="94" y="119"/>
                    <a:pt x="97" y="101"/>
                  </a:cubicBezTo>
                  <a:cubicBezTo>
                    <a:pt x="100" y="88"/>
                    <a:pt x="105" y="75"/>
                    <a:pt x="110" y="61"/>
                  </a:cubicBezTo>
                  <a:cubicBezTo>
                    <a:pt x="115" y="46"/>
                    <a:pt x="121" y="30"/>
                    <a:pt x="124" y="14"/>
                  </a:cubicBezTo>
                  <a:cubicBezTo>
                    <a:pt x="124" y="11"/>
                    <a:pt x="122" y="8"/>
                    <a:pt x="119" y="7"/>
                  </a:cubicBezTo>
                  <a:cubicBezTo>
                    <a:pt x="115" y="7"/>
                    <a:pt x="112" y="9"/>
                    <a:pt x="112" y="12"/>
                  </a:cubicBezTo>
                  <a:cubicBezTo>
                    <a:pt x="110" y="20"/>
                    <a:pt x="86" y="71"/>
                    <a:pt x="75" y="87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64" y="103"/>
                    <a:pt x="40" y="139"/>
                    <a:pt x="20" y="134"/>
                  </a:cubicBezTo>
                  <a:cubicBezTo>
                    <a:pt x="11" y="125"/>
                    <a:pt x="10" y="113"/>
                    <a:pt x="13" y="101"/>
                  </a:cubicBezTo>
                  <a:cubicBezTo>
                    <a:pt x="13" y="99"/>
                    <a:pt x="14" y="97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4"/>
                    <a:pt x="15" y="93"/>
                    <a:pt x="15" y="92"/>
                  </a:cubicBezTo>
                  <a:cubicBezTo>
                    <a:pt x="15" y="92"/>
                    <a:pt x="15" y="92"/>
                    <a:pt x="15" y="92"/>
                  </a:cubicBezTo>
                  <a:cubicBezTo>
                    <a:pt x="16" y="91"/>
                    <a:pt x="16" y="90"/>
                    <a:pt x="16" y="89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6" y="88"/>
                    <a:pt x="16" y="88"/>
                    <a:pt x="17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20" y="77"/>
                    <a:pt x="26" y="67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8"/>
                    <a:pt x="31" y="57"/>
                    <a:pt x="31" y="57"/>
                  </a:cubicBezTo>
                  <a:cubicBezTo>
                    <a:pt x="31" y="56"/>
                    <a:pt x="32" y="56"/>
                    <a:pt x="32" y="55"/>
                  </a:cubicBezTo>
                  <a:cubicBezTo>
                    <a:pt x="32" y="55"/>
                    <a:pt x="32" y="54"/>
                    <a:pt x="33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2"/>
                    <a:pt x="33" y="52"/>
                  </a:cubicBezTo>
                  <a:cubicBezTo>
                    <a:pt x="40" y="39"/>
                    <a:pt x="62" y="14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5" y="12"/>
                    <a:pt x="75" y="13"/>
                    <a:pt x="76" y="14"/>
                  </a:cubicBezTo>
                  <a:cubicBezTo>
                    <a:pt x="77" y="15"/>
                    <a:pt x="76" y="20"/>
                    <a:pt x="65" y="31"/>
                  </a:cubicBezTo>
                  <a:cubicBezTo>
                    <a:pt x="60" y="36"/>
                    <a:pt x="53" y="42"/>
                    <a:pt x="47" y="47"/>
                  </a:cubicBezTo>
                  <a:cubicBezTo>
                    <a:pt x="46" y="47"/>
                    <a:pt x="45" y="47"/>
                    <a:pt x="45" y="48"/>
                  </a:cubicBezTo>
                  <a:cubicBezTo>
                    <a:pt x="44" y="49"/>
                    <a:pt x="43" y="51"/>
                    <a:pt x="43" y="53"/>
                  </a:cubicBezTo>
                  <a:cubicBezTo>
                    <a:pt x="44" y="56"/>
                    <a:pt x="47" y="58"/>
                    <a:pt x="50" y="58"/>
                  </a:cubicBezTo>
                  <a:cubicBezTo>
                    <a:pt x="51" y="58"/>
                    <a:pt x="51" y="58"/>
                    <a:pt x="52" y="57"/>
                  </a:cubicBezTo>
                  <a:cubicBezTo>
                    <a:pt x="53" y="57"/>
                    <a:pt x="53" y="56"/>
                    <a:pt x="54" y="56"/>
                  </a:cubicBezTo>
                  <a:cubicBezTo>
                    <a:pt x="76" y="38"/>
                    <a:pt x="95" y="20"/>
                    <a:pt x="86" y="7"/>
                  </a:cubicBezTo>
                  <a:cubicBezTo>
                    <a:pt x="83" y="2"/>
                    <a:pt x="78" y="0"/>
                    <a:pt x="72" y="1"/>
                  </a:cubicBezTo>
                  <a:cubicBezTo>
                    <a:pt x="53" y="2"/>
                    <a:pt x="28" y="38"/>
                    <a:pt x="23" y="47"/>
                  </a:cubicBezTo>
                  <a:cubicBezTo>
                    <a:pt x="22" y="48"/>
                    <a:pt x="21" y="50"/>
                    <a:pt x="21" y="51"/>
                  </a:cubicBezTo>
                  <a:cubicBezTo>
                    <a:pt x="18" y="56"/>
                    <a:pt x="15" y="62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1" y="70"/>
                    <a:pt x="11" y="71"/>
                    <a:pt x="10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9" y="74"/>
                    <a:pt x="8" y="76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5" y="84"/>
                    <a:pt x="3" y="90"/>
                    <a:pt x="2" y="95"/>
                  </a:cubicBezTo>
                  <a:cubicBezTo>
                    <a:pt x="1" y="99"/>
                    <a:pt x="1" y="103"/>
                    <a:pt x="0" y="106"/>
                  </a:cubicBezTo>
                  <a:cubicBezTo>
                    <a:pt x="0" y="107"/>
                    <a:pt x="0" y="108"/>
                    <a:pt x="0" y="109"/>
                  </a:cubicBezTo>
                  <a:cubicBezTo>
                    <a:pt x="0" y="109"/>
                    <a:pt x="0" y="109"/>
                    <a:pt x="0" y="110"/>
                  </a:cubicBezTo>
                  <a:cubicBezTo>
                    <a:pt x="0" y="110"/>
                    <a:pt x="0" y="111"/>
                    <a:pt x="0" y="111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6"/>
                    <a:pt x="5" y="136"/>
                    <a:pt x="13" y="143"/>
                  </a:cubicBezTo>
                  <a:cubicBezTo>
                    <a:pt x="14" y="144"/>
                    <a:pt x="14" y="144"/>
                    <a:pt x="15" y="144"/>
                  </a:cubicBezTo>
                  <a:cubicBezTo>
                    <a:pt x="19" y="146"/>
                    <a:pt x="24" y="146"/>
                    <a:pt x="28" y="146"/>
                  </a:cubicBezTo>
                  <a:cubicBezTo>
                    <a:pt x="52" y="143"/>
                    <a:pt x="73" y="111"/>
                    <a:pt x="84" y="95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6" y="93"/>
                    <a:pt x="87" y="91"/>
                    <a:pt x="88" y="89"/>
                  </a:cubicBezTo>
                  <a:cubicBezTo>
                    <a:pt x="87" y="93"/>
                    <a:pt x="86" y="96"/>
                    <a:pt x="86" y="99"/>
                  </a:cubicBezTo>
                  <a:cubicBezTo>
                    <a:pt x="83" y="111"/>
                    <a:pt x="82" y="128"/>
                    <a:pt x="92" y="133"/>
                  </a:cubicBezTo>
                  <a:cubicBezTo>
                    <a:pt x="106" y="140"/>
                    <a:pt x="128" y="116"/>
                    <a:pt x="136" y="106"/>
                  </a:cubicBezTo>
                  <a:cubicBezTo>
                    <a:pt x="137" y="106"/>
                    <a:pt x="137" y="106"/>
                    <a:pt x="137" y="106"/>
                  </a:cubicBezTo>
                  <a:cubicBezTo>
                    <a:pt x="138" y="105"/>
                    <a:pt x="155" y="84"/>
                    <a:pt x="172" y="61"/>
                  </a:cubicBezTo>
                  <a:cubicBezTo>
                    <a:pt x="173" y="61"/>
                    <a:pt x="173" y="60"/>
                    <a:pt x="174" y="60"/>
                  </a:cubicBezTo>
                  <a:cubicBezTo>
                    <a:pt x="174" y="59"/>
                    <a:pt x="174" y="58"/>
                    <a:pt x="174" y="57"/>
                  </a:cubicBezTo>
                  <a:cubicBezTo>
                    <a:pt x="174" y="56"/>
                    <a:pt x="174" y="56"/>
                    <a:pt x="174" y="56"/>
                  </a:cubicBezTo>
                  <a:cubicBezTo>
                    <a:pt x="174" y="55"/>
                    <a:pt x="173" y="53"/>
                    <a:pt x="172" y="52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45"/>
            <p:cNvSpPr>
              <a:spLocks/>
            </p:cNvSpPr>
            <p:nvPr/>
          </p:nvSpPr>
          <p:spPr bwMode="auto">
            <a:xfrm>
              <a:off x="5313" y="1493"/>
              <a:ext cx="193" cy="369"/>
            </a:xfrm>
            <a:custGeom>
              <a:avLst/>
              <a:gdLst>
                <a:gd name="T0" fmla="*/ 79 w 82"/>
                <a:gd name="T1" fmla="*/ 112 h 156"/>
                <a:gd name="T2" fmla="*/ 71 w 82"/>
                <a:gd name="T3" fmla="*/ 113 h 156"/>
                <a:gd name="T4" fmla="*/ 70 w 82"/>
                <a:gd name="T5" fmla="*/ 114 h 156"/>
                <a:gd name="T6" fmla="*/ 27 w 82"/>
                <a:gd name="T7" fmla="*/ 143 h 156"/>
                <a:gd name="T8" fmla="*/ 43 w 82"/>
                <a:gd name="T9" fmla="*/ 118 h 156"/>
                <a:gd name="T10" fmla="*/ 37 w 82"/>
                <a:gd name="T11" fmla="*/ 87 h 156"/>
                <a:gd name="T12" fmla="*/ 36 w 82"/>
                <a:gd name="T13" fmla="*/ 84 h 156"/>
                <a:gd name="T14" fmla="*/ 34 w 82"/>
                <a:gd name="T15" fmla="*/ 81 h 156"/>
                <a:gd name="T16" fmla="*/ 30 w 82"/>
                <a:gd name="T17" fmla="*/ 72 h 156"/>
                <a:gd name="T18" fmla="*/ 29 w 82"/>
                <a:gd name="T19" fmla="*/ 69 h 156"/>
                <a:gd name="T20" fmla="*/ 29 w 82"/>
                <a:gd name="T21" fmla="*/ 69 h 156"/>
                <a:gd name="T22" fmla="*/ 28 w 82"/>
                <a:gd name="T23" fmla="*/ 68 h 156"/>
                <a:gd name="T24" fmla="*/ 28 w 82"/>
                <a:gd name="T25" fmla="*/ 68 h 156"/>
                <a:gd name="T26" fmla="*/ 23 w 82"/>
                <a:gd name="T27" fmla="*/ 55 h 156"/>
                <a:gd name="T28" fmla="*/ 23 w 82"/>
                <a:gd name="T29" fmla="*/ 55 h 156"/>
                <a:gd name="T30" fmla="*/ 21 w 82"/>
                <a:gd name="T31" fmla="*/ 50 h 156"/>
                <a:gd name="T32" fmla="*/ 23 w 82"/>
                <a:gd name="T33" fmla="*/ 16 h 156"/>
                <a:gd name="T34" fmla="*/ 30 w 82"/>
                <a:gd name="T35" fmla="*/ 13 h 156"/>
                <a:gd name="T36" fmla="*/ 33 w 82"/>
                <a:gd name="T37" fmla="*/ 13 h 156"/>
                <a:gd name="T38" fmla="*/ 37 w 82"/>
                <a:gd name="T39" fmla="*/ 16 h 156"/>
                <a:gd name="T40" fmla="*/ 31 w 82"/>
                <a:gd name="T41" fmla="*/ 42 h 156"/>
                <a:gd name="T42" fmla="*/ 31 w 82"/>
                <a:gd name="T43" fmla="*/ 42 h 156"/>
                <a:gd name="T44" fmla="*/ 31 w 82"/>
                <a:gd name="T45" fmla="*/ 42 h 156"/>
                <a:gd name="T46" fmla="*/ 30 w 82"/>
                <a:gd name="T47" fmla="*/ 46 h 156"/>
                <a:gd name="T48" fmla="*/ 37 w 82"/>
                <a:gd name="T49" fmla="*/ 52 h 156"/>
                <a:gd name="T50" fmla="*/ 40 w 82"/>
                <a:gd name="T51" fmla="*/ 50 h 156"/>
                <a:gd name="T52" fmla="*/ 42 w 82"/>
                <a:gd name="T53" fmla="*/ 47 h 156"/>
                <a:gd name="T54" fmla="*/ 47 w 82"/>
                <a:gd name="T55" fmla="*/ 10 h 156"/>
                <a:gd name="T56" fmla="*/ 35 w 82"/>
                <a:gd name="T57" fmla="*/ 1 h 156"/>
                <a:gd name="T58" fmla="*/ 16 w 82"/>
                <a:gd name="T59" fmla="*/ 6 h 156"/>
                <a:gd name="T60" fmla="*/ 12 w 82"/>
                <a:gd name="T61" fmla="*/ 61 h 156"/>
                <a:gd name="T62" fmla="*/ 12 w 82"/>
                <a:gd name="T63" fmla="*/ 61 h 156"/>
                <a:gd name="T64" fmla="*/ 13 w 82"/>
                <a:gd name="T65" fmla="*/ 64 h 156"/>
                <a:gd name="T66" fmla="*/ 13 w 82"/>
                <a:gd name="T67" fmla="*/ 64 h 156"/>
                <a:gd name="T68" fmla="*/ 20 w 82"/>
                <a:gd name="T69" fmla="*/ 80 h 156"/>
                <a:gd name="T70" fmla="*/ 21 w 82"/>
                <a:gd name="T71" fmla="*/ 80 h 156"/>
                <a:gd name="T72" fmla="*/ 22 w 82"/>
                <a:gd name="T73" fmla="*/ 82 h 156"/>
                <a:gd name="T74" fmla="*/ 22 w 82"/>
                <a:gd name="T75" fmla="*/ 82 h 156"/>
                <a:gd name="T76" fmla="*/ 24 w 82"/>
                <a:gd name="T77" fmla="*/ 86 h 156"/>
                <a:gd name="T78" fmla="*/ 25 w 82"/>
                <a:gd name="T79" fmla="*/ 89 h 156"/>
                <a:gd name="T80" fmla="*/ 27 w 82"/>
                <a:gd name="T81" fmla="*/ 92 h 156"/>
                <a:gd name="T82" fmla="*/ 32 w 82"/>
                <a:gd name="T83" fmla="*/ 114 h 156"/>
                <a:gd name="T84" fmla="*/ 8 w 82"/>
                <a:gd name="T85" fmla="*/ 145 h 156"/>
                <a:gd name="T86" fmla="*/ 6 w 82"/>
                <a:gd name="T87" fmla="*/ 151 h 156"/>
                <a:gd name="T88" fmla="*/ 10 w 82"/>
                <a:gd name="T89" fmla="*/ 155 h 156"/>
                <a:gd name="T90" fmla="*/ 24 w 82"/>
                <a:gd name="T91" fmla="*/ 156 h 156"/>
                <a:gd name="T92" fmla="*/ 80 w 82"/>
                <a:gd name="T93" fmla="*/ 121 h 156"/>
                <a:gd name="T94" fmla="*/ 80 w 82"/>
                <a:gd name="T95" fmla="*/ 120 h 156"/>
                <a:gd name="T96" fmla="*/ 79 w 82"/>
                <a:gd name="T97" fmla="*/ 11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" h="156">
                  <a:moveTo>
                    <a:pt x="79" y="112"/>
                  </a:moveTo>
                  <a:cubicBezTo>
                    <a:pt x="77" y="110"/>
                    <a:pt x="73" y="110"/>
                    <a:pt x="71" y="113"/>
                  </a:cubicBezTo>
                  <a:cubicBezTo>
                    <a:pt x="71" y="113"/>
                    <a:pt x="70" y="113"/>
                    <a:pt x="70" y="114"/>
                  </a:cubicBezTo>
                  <a:cubicBezTo>
                    <a:pt x="60" y="124"/>
                    <a:pt x="43" y="139"/>
                    <a:pt x="27" y="143"/>
                  </a:cubicBezTo>
                  <a:cubicBezTo>
                    <a:pt x="34" y="136"/>
                    <a:pt x="41" y="126"/>
                    <a:pt x="43" y="118"/>
                  </a:cubicBezTo>
                  <a:cubicBezTo>
                    <a:pt x="47" y="106"/>
                    <a:pt x="42" y="96"/>
                    <a:pt x="37" y="87"/>
                  </a:cubicBezTo>
                  <a:cubicBezTo>
                    <a:pt x="37" y="86"/>
                    <a:pt x="36" y="85"/>
                    <a:pt x="36" y="84"/>
                  </a:cubicBezTo>
                  <a:cubicBezTo>
                    <a:pt x="35" y="83"/>
                    <a:pt x="35" y="82"/>
                    <a:pt x="34" y="81"/>
                  </a:cubicBezTo>
                  <a:cubicBezTo>
                    <a:pt x="33" y="78"/>
                    <a:pt x="31" y="75"/>
                    <a:pt x="30" y="72"/>
                  </a:cubicBezTo>
                  <a:cubicBezTo>
                    <a:pt x="29" y="71"/>
                    <a:pt x="29" y="70"/>
                    <a:pt x="29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8" y="69"/>
                    <a:pt x="28" y="68"/>
                    <a:pt x="28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6" y="64"/>
                    <a:pt x="24" y="59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3"/>
                    <a:pt x="21" y="52"/>
                    <a:pt x="21" y="50"/>
                  </a:cubicBezTo>
                  <a:cubicBezTo>
                    <a:pt x="16" y="36"/>
                    <a:pt x="15" y="23"/>
                    <a:pt x="23" y="16"/>
                  </a:cubicBezTo>
                  <a:cubicBezTo>
                    <a:pt x="25" y="14"/>
                    <a:pt x="27" y="13"/>
                    <a:pt x="30" y="13"/>
                  </a:cubicBezTo>
                  <a:cubicBezTo>
                    <a:pt x="31" y="13"/>
                    <a:pt x="32" y="13"/>
                    <a:pt x="33" y="13"/>
                  </a:cubicBezTo>
                  <a:cubicBezTo>
                    <a:pt x="34" y="13"/>
                    <a:pt x="36" y="14"/>
                    <a:pt x="37" y="16"/>
                  </a:cubicBezTo>
                  <a:cubicBezTo>
                    <a:pt x="41" y="22"/>
                    <a:pt x="39" y="31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4"/>
                    <a:pt x="30" y="45"/>
                    <a:pt x="30" y="46"/>
                  </a:cubicBezTo>
                  <a:cubicBezTo>
                    <a:pt x="31" y="50"/>
                    <a:pt x="34" y="52"/>
                    <a:pt x="37" y="52"/>
                  </a:cubicBezTo>
                  <a:cubicBezTo>
                    <a:pt x="38" y="51"/>
                    <a:pt x="39" y="51"/>
                    <a:pt x="40" y="50"/>
                  </a:cubicBezTo>
                  <a:cubicBezTo>
                    <a:pt x="41" y="49"/>
                    <a:pt x="42" y="48"/>
                    <a:pt x="42" y="47"/>
                  </a:cubicBezTo>
                  <a:cubicBezTo>
                    <a:pt x="51" y="33"/>
                    <a:pt x="53" y="20"/>
                    <a:pt x="47" y="10"/>
                  </a:cubicBezTo>
                  <a:cubicBezTo>
                    <a:pt x="45" y="5"/>
                    <a:pt x="40" y="2"/>
                    <a:pt x="35" y="1"/>
                  </a:cubicBezTo>
                  <a:cubicBezTo>
                    <a:pt x="28" y="0"/>
                    <a:pt x="21" y="2"/>
                    <a:pt x="16" y="6"/>
                  </a:cubicBezTo>
                  <a:cubicBezTo>
                    <a:pt x="0" y="19"/>
                    <a:pt x="5" y="42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3" y="62"/>
                    <a:pt x="13" y="63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6" y="70"/>
                    <a:pt x="18" y="75"/>
                    <a:pt x="20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81"/>
                    <a:pt x="21" y="81"/>
                    <a:pt x="22" y="82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4"/>
                    <a:pt x="23" y="85"/>
                    <a:pt x="24" y="86"/>
                  </a:cubicBezTo>
                  <a:cubicBezTo>
                    <a:pt x="24" y="87"/>
                    <a:pt x="25" y="88"/>
                    <a:pt x="25" y="89"/>
                  </a:cubicBezTo>
                  <a:cubicBezTo>
                    <a:pt x="26" y="90"/>
                    <a:pt x="26" y="91"/>
                    <a:pt x="27" y="92"/>
                  </a:cubicBezTo>
                  <a:cubicBezTo>
                    <a:pt x="31" y="100"/>
                    <a:pt x="34" y="107"/>
                    <a:pt x="32" y="114"/>
                  </a:cubicBezTo>
                  <a:cubicBezTo>
                    <a:pt x="30" y="122"/>
                    <a:pt x="21" y="133"/>
                    <a:pt x="8" y="145"/>
                  </a:cubicBezTo>
                  <a:cubicBezTo>
                    <a:pt x="6" y="146"/>
                    <a:pt x="6" y="149"/>
                    <a:pt x="6" y="151"/>
                  </a:cubicBezTo>
                  <a:cubicBezTo>
                    <a:pt x="7" y="153"/>
                    <a:pt x="8" y="155"/>
                    <a:pt x="10" y="155"/>
                  </a:cubicBezTo>
                  <a:cubicBezTo>
                    <a:pt x="15" y="156"/>
                    <a:pt x="19" y="156"/>
                    <a:pt x="24" y="156"/>
                  </a:cubicBezTo>
                  <a:cubicBezTo>
                    <a:pt x="49" y="152"/>
                    <a:pt x="74" y="127"/>
                    <a:pt x="80" y="121"/>
                  </a:cubicBezTo>
                  <a:cubicBezTo>
                    <a:pt x="80" y="120"/>
                    <a:pt x="80" y="120"/>
                    <a:pt x="80" y="120"/>
                  </a:cubicBezTo>
                  <a:cubicBezTo>
                    <a:pt x="82" y="118"/>
                    <a:pt x="81" y="114"/>
                    <a:pt x="79" y="112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40" name="Freeform 27"/>
          <p:cNvSpPr>
            <a:spLocks/>
          </p:cNvSpPr>
          <p:nvPr/>
        </p:nvSpPr>
        <p:spPr bwMode="auto">
          <a:xfrm>
            <a:off x="6087190" y="1025038"/>
            <a:ext cx="711834" cy="293108"/>
          </a:xfrm>
          <a:custGeom>
            <a:avLst/>
            <a:gdLst>
              <a:gd name="T0" fmla="*/ 133 w 223"/>
              <a:gd name="T1" fmla="*/ 86 h 92"/>
              <a:gd name="T2" fmla="*/ 113 w 223"/>
              <a:gd name="T3" fmla="*/ 87 h 92"/>
              <a:gd name="T4" fmla="*/ 113 w 223"/>
              <a:gd name="T5" fmla="*/ 87 h 92"/>
              <a:gd name="T6" fmla="*/ 86 w 223"/>
              <a:gd name="T7" fmla="*/ 91 h 92"/>
              <a:gd name="T8" fmla="*/ 84 w 223"/>
              <a:gd name="T9" fmla="*/ 87 h 92"/>
              <a:gd name="T10" fmla="*/ 84 w 223"/>
              <a:gd name="T11" fmla="*/ 87 h 92"/>
              <a:gd name="T12" fmla="*/ 82 w 223"/>
              <a:gd name="T13" fmla="*/ 72 h 92"/>
              <a:gd name="T14" fmla="*/ 9 w 223"/>
              <a:gd name="T15" fmla="*/ 74 h 92"/>
              <a:gd name="T16" fmla="*/ 2 w 223"/>
              <a:gd name="T17" fmla="*/ 71 h 92"/>
              <a:gd name="T18" fmla="*/ 1 w 223"/>
              <a:gd name="T19" fmla="*/ 67 h 92"/>
              <a:gd name="T20" fmla="*/ 5 w 223"/>
              <a:gd name="T21" fmla="*/ 66 h 92"/>
              <a:gd name="T22" fmla="*/ 11 w 223"/>
              <a:gd name="T23" fmla="*/ 69 h 92"/>
              <a:gd name="T24" fmla="*/ 82 w 223"/>
              <a:gd name="T25" fmla="*/ 65 h 92"/>
              <a:gd name="T26" fmla="*/ 85 w 223"/>
              <a:gd name="T27" fmla="*/ 65 h 92"/>
              <a:gd name="T28" fmla="*/ 86 w 223"/>
              <a:gd name="T29" fmla="*/ 67 h 92"/>
              <a:gd name="T30" fmla="*/ 90 w 223"/>
              <a:gd name="T31" fmla="*/ 85 h 92"/>
              <a:gd name="T32" fmla="*/ 112 w 223"/>
              <a:gd name="T33" fmla="*/ 81 h 92"/>
              <a:gd name="T34" fmla="*/ 112 w 223"/>
              <a:gd name="T35" fmla="*/ 81 h 92"/>
              <a:gd name="T36" fmla="*/ 113 w 223"/>
              <a:gd name="T37" fmla="*/ 81 h 92"/>
              <a:gd name="T38" fmla="*/ 113 w 223"/>
              <a:gd name="T39" fmla="*/ 81 h 92"/>
              <a:gd name="T40" fmla="*/ 135 w 223"/>
              <a:gd name="T41" fmla="*/ 80 h 92"/>
              <a:gd name="T42" fmla="*/ 134 w 223"/>
              <a:gd name="T43" fmla="*/ 61 h 92"/>
              <a:gd name="T44" fmla="*/ 135 w 223"/>
              <a:gd name="T45" fmla="*/ 59 h 92"/>
              <a:gd name="T46" fmla="*/ 138 w 223"/>
              <a:gd name="T47" fmla="*/ 59 h 92"/>
              <a:gd name="T48" fmla="*/ 208 w 223"/>
              <a:gd name="T49" fmla="*/ 44 h 92"/>
              <a:gd name="T50" fmla="*/ 216 w 223"/>
              <a:gd name="T51" fmla="*/ 35 h 92"/>
              <a:gd name="T52" fmla="*/ 190 w 223"/>
              <a:gd name="T53" fmla="*/ 6 h 92"/>
              <a:gd name="T54" fmla="*/ 190 w 223"/>
              <a:gd name="T55" fmla="*/ 5 h 92"/>
              <a:gd name="T56" fmla="*/ 189 w 223"/>
              <a:gd name="T57" fmla="*/ 1 h 92"/>
              <a:gd name="T58" fmla="*/ 193 w 223"/>
              <a:gd name="T59" fmla="*/ 0 h 92"/>
              <a:gd name="T60" fmla="*/ 194 w 223"/>
              <a:gd name="T61" fmla="*/ 1 h 92"/>
              <a:gd name="T62" fmla="*/ 222 w 223"/>
              <a:gd name="T63" fmla="*/ 35 h 92"/>
              <a:gd name="T64" fmla="*/ 211 w 223"/>
              <a:gd name="T65" fmla="*/ 49 h 92"/>
              <a:gd name="T66" fmla="*/ 140 w 223"/>
              <a:gd name="T67" fmla="*/ 65 h 92"/>
              <a:gd name="T68" fmla="*/ 142 w 223"/>
              <a:gd name="T69" fmla="*/ 80 h 92"/>
              <a:gd name="T70" fmla="*/ 140 w 223"/>
              <a:gd name="T71" fmla="*/ 84 h 92"/>
              <a:gd name="T72" fmla="*/ 133 w 223"/>
              <a:gd name="T73" fmla="*/ 8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3" h="92">
                <a:moveTo>
                  <a:pt x="133" y="86"/>
                </a:moveTo>
                <a:cubicBezTo>
                  <a:pt x="129" y="86"/>
                  <a:pt x="122" y="87"/>
                  <a:pt x="113" y="87"/>
                </a:cubicBezTo>
                <a:cubicBezTo>
                  <a:pt x="113" y="87"/>
                  <a:pt x="113" y="87"/>
                  <a:pt x="113" y="87"/>
                </a:cubicBezTo>
                <a:cubicBezTo>
                  <a:pt x="98" y="90"/>
                  <a:pt x="88" y="92"/>
                  <a:pt x="86" y="91"/>
                </a:cubicBezTo>
                <a:cubicBezTo>
                  <a:pt x="84" y="90"/>
                  <a:pt x="84" y="89"/>
                  <a:pt x="84" y="87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5" y="83"/>
                  <a:pt x="82" y="72"/>
                </a:cubicBezTo>
                <a:cubicBezTo>
                  <a:pt x="65" y="79"/>
                  <a:pt x="43" y="85"/>
                  <a:pt x="9" y="74"/>
                </a:cubicBezTo>
                <a:cubicBezTo>
                  <a:pt x="6" y="73"/>
                  <a:pt x="4" y="72"/>
                  <a:pt x="2" y="71"/>
                </a:cubicBezTo>
                <a:cubicBezTo>
                  <a:pt x="0" y="70"/>
                  <a:pt x="0" y="69"/>
                  <a:pt x="1" y="67"/>
                </a:cubicBezTo>
                <a:cubicBezTo>
                  <a:pt x="2" y="66"/>
                  <a:pt x="3" y="65"/>
                  <a:pt x="5" y="66"/>
                </a:cubicBezTo>
                <a:cubicBezTo>
                  <a:pt x="6" y="67"/>
                  <a:pt x="8" y="68"/>
                  <a:pt x="11" y="69"/>
                </a:cubicBezTo>
                <a:cubicBezTo>
                  <a:pt x="45" y="79"/>
                  <a:pt x="66" y="73"/>
                  <a:pt x="82" y="65"/>
                </a:cubicBezTo>
                <a:cubicBezTo>
                  <a:pt x="83" y="65"/>
                  <a:pt x="84" y="65"/>
                  <a:pt x="85" y="65"/>
                </a:cubicBezTo>
                <a:cubicBezTo>
                  <a:pt x="86" y="66"/>
                  <a:pt x="86" y="66"/>
                  <a:pt x="86" y="67"/>
                </a:cubicBezTo>
                <a:cubicBezTo>
                  <a:pt x="89" y="76"/>
                  <a:pt x="90" y="82"/>
                  <a:pt x="90" y="85"/>
                </a:cubicBezTo>
                <a:cubicBezTo>
                  <a:pt x="93" y="85"/>
                  <a:pt x="99" y="84"/>
                  <a:pt x="112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3" y="81"/>
                  <a:pt x="113" y="81"/>
                  <a:pt x="113" y="81"/>
                </a:cubicBezTo>
                <a:cubicBezTo>
                  <a:pt x="113" y="81"/>
                  <a:pt x="113" y="81"/>
                  <a:pt x="113" y="81"/>
                </a:cubicBezTo>
                <a:cubicBezTo>
                  <a:pt x="126" y="81"/>
                  <a:pt x="132" y="80"/>
                  <a:pt x="135" y="80"/>
                </a:cubicBezTo>
                <a:cubicBezTo>
                  <a:pt x="135" y="76"/>
                  <a:pt x="134" y="71"/>
                  <a:pt x="134" y="61"/>
                </a:cubicBezTo>
                <a:cubicBezTo>
                  <a:pt x="134" y="60"/>
                  <a:pt x="135" y="60"/>
                  <a:pt x="135" y="59"/>
                </a:cubicBezTo>
                <a:cubicBezTo>
                  <a:pt x="136" y="59"/>
                  <a:pt x="137" y="58"/>
                  <a:pt x="138" y="59"/>
                </a:cubicBezTo>
                <a:cubicBezTo>
                  <a:pt x="155" y="62"/>
                  <a:pt x="177" y="63"/>
                  <a:pt x="208" y="44"/>
                </a:cubicBezTo>
                <a:cubicBezTo>
                  <a:pt x="213" y="41"/>
                  <a:pt x="216" y="38"/>
                  <a:pt x="216" y="35"/>
                </a:cubicBezTo>
                <a:cubicBezTo>
                  <a:pt x="217" y="27"/>
                  <a:pt x="204" y="16"/>
                  <a:pt x="190" y="6"/>
                </a:cubicBezTo>
                <a:cubicBezTo>
                  <a:pt x="190" y="5"/>
                  <a:pt x="190" y="5"/>
                  <a:pt x="190" y="5"/>
                </a:cubicBezTo>
                <a:cubicBezTo>
                  <a:pt x="188" y="4"/>
                  <a:pt x="188" y="2"/>
                  <a:pt x="189" y="1"/>
                </a:cubicBezTo>
                <a:cubicBezTo>
                  <a:pt x="190" y="0"/>
                  <a:pt x="192" y="0"/>
                  <a:pt x="193" y="0"/>
                </a:cubicBezTo>
                <a:cubicBezTo>
                  <a:pt x="194" y="1"/>
                  <a:pt x="194" y="1"/>
                  <a:pt x="194" y="1"/>
                </a:cubicBezTo>
                <a:cubicBezTo>
                  <a:pt x="209" y="13"/>
                  <a:pt x="223" y="24"/>
                  <a:pt x="222" y="35"/>
                </a:cubicBezTo>
                <a:cubicBezTo>
                  <a:pt x="222" y="40"/>
                  <a:pt x="218" y="45"/>
                  <a:pt x="211" y="49"/>
                </a:cubicBezTo>
                <a:cubicBezTo>
                  <a:pt x="181" y="68"/>
                  <a:pt x="158" y="68"/>
                  <a:pt x="140" y="65"/>
                </a:cubicBezTo>
                <a:cubicBezTo>
                  <a:pt x="140" y="76"/>
                  <a:pt x="142" y="80"/>
                  <a:pt x="142" y="80"/>
                </a:cubicBezTo>
                <a:cubicBezTo>
                  <a:pt x="142" y="82"/>
                  <a:pt x="142" y="83"/>
                  <a:pt x="140" y="84"/>
                </a:cubicBezTo>
                <a:cubicBezTo>
                  <a:pt x="139" y="85"/>
                  <a:pt x="137" y="85"/>
                  <a:pt x="133" y="86"/>
                </a:cubicBezTo>
                <a:close/>
              </a:path>
            </a:pathLst>
          </a:custGeom>
          <a:solidFill>
            <a:srgbClr val="90C73E"/>
          </a:solidFill>
          <a:ln>
            <a:noFill/>
          </a:ln>
          <a:effectLst>
            <a:outerShdw blurRad="50800" algn="ctr" rotWithShape="0">
              <a:srgbClr val="76EA36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1" name="Freeform 28"/>
          <p:cNvSpPr>
            <a:spLocks/>
          </p:cNvSpPr>
          <p:nvPr/>
        </p:nvSpPr>
        <p:spPr bwMode="auto">
          <a:xfrm>
            <a:off x="6068280" y="472590"/>
            <a:ext cx="628088" cy="744251"/>
          </a:xfrm>
          <a:custGeom>
            <a:avLst/>
            <a:gdLst>
              <a:gd name="T0" fmla="*/ 4 w 197"/>
              <a:gd name="T1" fmla="*/ 233 h 233"/>
              <a:gd name="T2" fmla="*/ 3 w 197"/>
              <a:gd name="T3" fmla="*/ 233 h 233"/>
              <a:gd name="T4" fmla="*/ 0 w 197"/>
              <a:gd name="T5" fmla="*/ 230 h 233"/>
              <a:gd name="T6" fmla="*/ 20 w 197"/>
              <a:gd name="T7" fmla="*/ 196 h 233"/>
              <a:gd name="T8" fmla="*/ 39 w 197"/>
              <a:gd name="T9" fmla="*/ 169 h 233"/>
              <a:gd name="T10" fmla="*/ 17 w 197"/>
              <a:gd name="T11" fmla="*/ 166 h 233"/>
              <a:gd name="T12" fmla="*/ 22 w 197"/>
              <a:gd name="T13" fmla="*/ 146 h 233"/>
              <a:gd name="T14" fmla="*/ 24 w 197"/>
              <a:gd name="T15" fmla="*/ 144 h 233"/>
              <a:gd name="T16" fmla="*/ 49 w 197"/>
              <a:gd name="T17" fmla="*/ 108 h 233"/>
              <a:gd name="T18" fmla="*/ 31 w 197"/>
              <a:gd name="T19" fmla="*/ 106 h 233"/>
              <a:gd name="T20" fmla="*/ 33 w 197"/>
              <a:gd name="T21" fmla="*/ 93 h 233"/>
              <a:gd name="T22" fmla="*/ 33 w 197"/>
              <a:gd name="T23" fmla="*/ 93 h 233"/>
              <a:gd name="T24" fmla="*/ 68 w 197"/>
              <a:gd name="T25" fmla="*/ 52 h 233"/>
              <a:gd name="T26" fmla="*/ 85 w 197"/>
              <a:gd name="T27" fmla="*/ 8 h 233"/>
              <a:gd name="T28" fmla="*/ 85 w 197"/>
              <a:gd name="T29" fmla="*/ 7 h 233"/>
              <a:gd name="T30" fmla="*/ 84 w 197"/>
              <a:gd name="T31" fmla="*/ 4 h 233"/>
              <a:gd name="T32" fmla="*/ 85 w 197"/>
              <a:gd name="T33" fmla="*/ 1 h 233"/>
              <a:gd name="T34" fmla="*/ 87 w 197"/>
              <a:gd name="T35" fmla="*/ 0 h 233"/>
              <a:gd name="T36" fmla="*/ 88 w 197"/>
              <a:gd name="T37" fmla="*/ 0 h 233"/>
              <a:gd name="T38" fmla="*/ 90 w 197"/>
              <a:gd name="T39" fmla="*/ 1 h 233"/>
              <a:gd name="T40" fmla="*/ 91 w 197"/>
              <a:gd name="T41" fmla="*/ 3 h 233"/>
              <a:gd name="T42" fmla="*/ 119 w 197"/>
              <a:gd name="T43" fmla="*/ 46 h 233"/>
              <a:gd name="T44" fmla="*/ 162 w 197"/>
              <a:gd name="T45" fmla="*/ 77 h 233"/>
              <a:gd name="T46" fmla="*/ 163 w 197"/>
              <a:gd name="T47" fmla="*/ 78 h 233"/>
              <a:gd name="T48" fmla="*/ 167 w 197"/>
              <a:gd name="T49" fmla="*/ 90 h 233"/>
              <a:gd name="T50" fmla="*/ 151 w 197"/>
              <a:gd name="T51" fmla="*/ 96 h 233"/>
              <a:gd name="T52" fmla="*/ 183 w 197"/>
              <a:gd name="T53" fmla="*/ 124 h 233"/>
              <a:gd name="T54" fmla="*/ 185 w 197"/>
              <a:gd name="T55" fmla="*/ 126 h 233"/>
              <a:gd name="T56" fmla="*/ 195 w 197"/>
              <a:gd name="T57" fmla="*/ 144 h 233"/>
              <a:gd name="T58" fmla="*/ 175 w 197"/>
              <a:gd name="T59" fmla="*/ 153 h 233"/>
              <a:gd name="T60" fmla="*/ 185 w 197"/>
              <a:gd name="T61" fmla="*/ 162 h 233"/>
              <a:gd name="T62" fmla="*/ 185 w 197"/>
              <a:gd name="T63" fmla="*/ 166 h 233"/>
              <a:gd name="T64" fmla="*/ 181 w 197"/>
              <a:gd name="T65" fmla="*/ 166 h 233"/>
              <a:gd name="T66" fmla="*/ 166 w 197"/>
              <a:gd name="T67" fmla="*/ 151 h 233"/>
              <a:gd name="T68" fmla="*/ 166 w 197"/>
              <a:gd name="T69" fmla="*/ 148 h 233"/>
              <a:gd name="T70" fmla="*/ 169 w 197"/>
              <a:gd name="T71" fmla="*/ 146 h 233"/>
              <a:gd name="T72" fmla="*/ 190 w 197"/>
              <a:gd name="T73" fmla="*/ 142 h 233"/>
              <a:gd name="T74" fmla="*/ 182 w 197"/>
              <a:gd name="T75" fmla="*/ 131 h 233"/>
              <a:gd name="T76" fmla="*/ 180 w 197"/>
              <a:gd name="T77" fmla="*/ 129 h 233"/>
              <a:gd name="T78" fmla="*/ 143 w 197"/>
              <a:gd name="T79" fmla="*/ 95 h 233"/>
              <a:gd name="T80" fmla="*/ 142 w 197"/>
              <a:gd name="T81" fmla="*/ 92 h 233"/>
              <a:gd name="T82" fmla="*/ 145 w 197"/>
              <a:gd name="T83" fmla="*/ 90 h 233"/>
              <a:gd name="T84" fmla="*/ 162 w 197"/>
              <a:gd name="T85" fmla="*/ 87 h 233"/>
              <a:gd name="T86" fmla="*/ 159 w 197"/>
              <a:gd name="T87" fmla="*/ 82 h 233"/>
              <a:gd name="T88" fmla="*/ 115 w 197"/>
              <a:gd name="T89" fmla="*/ 50 h 233"/>
              <a:gd name="T90" fmla="*/ 90 w 197"/>
              <a:gd name="T91" fmla="*/ 22 h 233"/>
              <a:gd name="T92" fmla="*/ 72 w 197"/>
              <a:gd name="T93" fmla="*/ 56 h 233"/>
              <a:gd name="T94" fmla="*/ 37 w 197"/>
              <a:gd name="T95" fmla="*/ 97 h 233"/>
              <a:gd name="T96" fmla="*/ 36 w 197"/>
              <a:gd name="T97" fmla="*/ 103 h 233"/>
              <a:gd name="T98" fmla="*/ 53 w 197"/>
              <a:gd name="T99" fmla="*/ 101 h 233"/>
              <a:gd name="T100" fmla="*/ 56 w 197"/>
              <a:gd name="T101" fmla="*/ 102 h 233"/>
              <a:gd name="T102" fmla="*/ 56 w 197"/>
              <a:gd name="T103" fmla="*/ 105 h 233"/>
              <a:gd name="T104" fmla="*/ 28 w 197"/>
              <a:gd name="T105" fmla="*/ 148 h 233"/>
              <a:gd name="T106" fmla="*/ 26 w 197"/>
              <a:gd name="T107" fmla="*/ 150 h 233"/>
              <a:gd name="T108" fmla="*/ 22 w 197"/>
              <a:gd name="T109" fmla="*/ 163 h 233"/>
              <a:gd name="T110" fmla="*/ 43 w 197"/>
              <a:gd name="T111" fmla="*/ 162 h 233"/>
              <a:gd name="T112" fmla="*/ 46 w 197"/>
              <a:gd name="T113" fmla="*/ 163 h 233"/>
              <a:gd name="T114" fmla="*/ 47 w 197"/>
              <a:gd name="T115" fmla="*/ 166 h 233"/>
              <a:gd name="T116" fmla="*/ 25 w 197"/>
              <a:gd name="T117" fmla="*/ 200 h 233"/>
              <a:gd name="T118" fmla="*/ 6 w 197"/>
              <a:gd name="T119" fmla="*/ 231 h 233"/>
              <a:gd name="T120" fmla="*/ 4 w 197"/>
              <a:gd name="T121" fmla="*/ 233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97" h="233">
                <a:moveTo>
                  <a:pt x="4" y="233"/>
                </a:moveTo>
                <a:cubicBezTo>
                  <a:pt x="3" y="233"/>
                  <a:pt x="3" y="233"/>
                  <a:pt x="3" y="233"/>
                </a:cubicBezTo>
                <a:cubicBezTo>
                  <a:pt x="1" y="233"/>
                  <a:pt x="0" y="232"/>
                  <a:pt x="0" y="230"/>
                </a:cubicBezTo>
                <a:cubicBezTo>
                  <a:pt x="1" y="220"/>
                  <a:pt x="10" y="209"/>
                  <a:pt x="20" y="196"/>
                </a:cubicBezTo>
                <a:cubicBezTo>
                  <a:pt x="27" y="187"/>
                  <a:pt x="34" y="178"/>
                  <a:pt x="39" y="169"/>
                </a:cubicBezTo>
                <a:cubicBezTo>
                  <a:pt x="28" y="172"/>
                  <a:pt x="21" y="171"/>
                  <a:pt x="17" y="166"/>
                </a:cubicBezTo>
                <a:cubicBezTo>
                  <a:pt x="13" y="160"/>
                  <a:pt x="18" y="150"/>
                  <a:pt x="22" y="146"/>
                </a:cubicBezTo>
                <a:cubicBezTo>
                  <a:pt x="23" y="145"/>
                  <a:pt x="24" y="145"/>
                  <a:pt x="24" y="144"/>
                </a:cubicBezTo>
                <a:cubicBezTo>
                  <a:pt x="31" y="137"/>
                  <a:pt x="39" y="129"/>
                  <a:pt x="49" y="108"/>
                </a:cubicBezTo>
                <a:cubicBezTo>
                  <a:pt x="39" y="111"/>
                  <a:pt x="34" y="110"/>
                  <a:pt x="31" y="106"/>
                </a:cubicBezTo>
                <a:cubicBezTo>
                  <a:pt x="28" y="101"/>
                  <a:pt x="32" y="94"/>
                  <a:pt x="33" y="93"/>
                </a:cubicBezTo>
                <a:cubicBezTo>
                  <a:pt x="33" y="93"/>
                  <a:pt x="33" y="93"/>
                  <a:pt x="33" y="93"/>
                </a:cubicBezTo>
                <a:cubicBezTo>
                  <a:pt x="33" y="93"/>
                  <a:pt x="43" y="83"/>
                  <a:pt x="68" y="52"/>
                </a:cubicBezTo>
                <a:cubicBezTo>
                  <a:pt x="85" y="31"/>
                  <a:pt x="86" y="15"/>
                  <a:pt x="85" y="8"/>
                </a:cubicBezTo>
                <a:cubicBezTo>
                  <a:pt x="85" y="8"/>
                  <a:pt x="85" y="7"/>
                  <a:pt x="85" y="7"/>
                </a:cubicBezTo>
                <a:cubicBezTo>
                  <a:pt x="85" y="5"/>
                  <a:pt x="85" y="4"/>
                  <a:pt x="84" y="4"/>
                </a:cubicBezTo>
                <a:cubicBezTo>
                  <a:pt x="84" y="3"/>
                  <a:pt x="84" y="2"/>
                  <a:pt x="85" y="1"/>
                </a:cubicBezTo>
                <a:cubicBezTo>
                  <a:pt x="85" y="1"/>
                  <a:pt x="86" y="0"/>
                  <a:pt x="87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0"/>
                  <a:pt x="89" y="0"/>
                  <a:pt x="90" y="1"/>
                </a:cubicBezTo>
                <a:cubicBezTo>
                  <a:pt x="91" y="1"/>
                  <a:pt x="91" y="2"/>
                  <a:pt x="91" y="3"/>
                </a:cubicBezTo>
                <a:cubicBezTo>
                  <a:pt x="91" y="3"/>
                  <a:pt x="89" y="23"/>
                  <a:pt x="119" y="46"/>
                </a:cubicBezTo>
                <a:cubicBezTo>
                  <a:pt x="150" y="70"/>
                  <a:pt x="162" y="77"/>
                  <a:pt x="162" y="77"/>
                </a:cubicBezTo>
                <a:cubicBezTo>
                  <a:pt x="162" y="77"/>
                  <a:pt x="163" y="77"/>
                  <a:pt x="163" y="78"/>
                </a:cubicBezTo>
                <a:cubicBezTo>
                  <a:pt x="163" y="78"/>
                  <a:pt x="170" y="84"/>
                  <a:pt x="167" y="90"/>
                </a:cubicBezTo>
                <a:cubicBezTo>
                  <a:pt x="166" y="94"/>
                  <a:pt x="160" y="96"/>
                  <a:pt x="151" y="96"/>
                </a:cubicBezTo>
                <a:cubicBezTo>
                  <a:pt x="166" y="114"/>
                  <a:pt x="175" y="119"/>
                  <a:pt x="183" y="124"/>
                </a:cubicBezTo>
                <a:cubicBezTo>
                  <a:pt x="184" y="125"/>
                  <a:pt x="185" y="125"/>
                  <a:pt x="185" y="126"/>
                </a:cubicBezTo>
                <a:cubicBezTo>
                  <a:pt x="191" y="129"/>
                  <a:pt x="197" y="137"/>
                  <a:pt x="195" y="144"/>
                </a:cubicBezTo>
                <a:cubicBezTo>
                  <a:pt x="193" y="150"/>
                  <a:pt x="187" y="153"/>
                  <a:pt x="175" y="153"/>
                </a:cubicBezTo>
                <a:cubicBezTo>
                  <a:pt x="178" y="156"/>
                  <a:pt x="181" y="159"/>
                  <a:pt x="185" y="162"/>
                </a:cubicBezTo>
                <a:cubicBezTo>
                  <a:pt x="186" y="163"/>
                  <a:pt x="186" y="165"/>
                  <a:pt x="185" y="166"/>
                </a:cubicBezTo>
                <a:cubicBezTo>
                  <a:pt x="184" y="167"/>
                  <a:pt x="182" y="167"/>
                  <a:pt x="181" y="166"/>
                </a:cubicBezTo>
                <a:cubicBezTo>
                  <a:pt x="175" y="161"/>
                  <a:pt x="170" y="156"/>
                  <a:pt x="166" y="151"/>
                </a:cubicBezTo>
                <a:cubicBezTo>
                  <a:pt x="166" y="150"/>
                  <a:pt x="166" y="149"/>
                  <a:pt x="166" y="148"/>
                </a:cubicBezTo>
                <a:cubicBezTo>
                  <a:pt x="167" y="147"/>
                  <a:pt x="168" y="146"/>
                  <a:pt x="169" y="146"/>
                </a:cubicBezTo>
                <a:cubicBezTo>
                  <a:pt x="186" y="148"/>
                  <a:pt x="189" y="144"/>
                  <a:pt x="190" y="142"/>
                </a:cubicBezTo>
                <a:cubicBezTo>
                  <a:pt x="191" y="139"/>
                  <a:pt x="187" y="133"/>
                  <a:pt x="182" y="131"/>
                </a:cubicBezTo>
                <a:cubicBezTo>
                  <a:pt x="182" y="130"/>
                  <a:pt x="181" y="130"/>
                  <a:pt x="180" y="129"/>
                </a:cubicBezTo>
                <a:cubicBezTo>
                  <a:pt x="171" y="124"/>
                  <a:pt x="160" y="117"/>
                  <a:pt x="143" y="95"/>
                </a:cubicBezTo>
                <a:cubicBezTo>
                  <a:pt x="142" y="94"/>
                  <a:pt x="142" y="93"/>
                  <a:pt x="142" y="92"/>
                </a:cubicBezTo>
                <a:cubicBezTo>
                  <a:pt x="143" y="91"/>
                  <a:pt x="144" y="90"/>
                  <a:pt x="145" y="90"/>
                </a:cubicBezTo>
                <a:cubicBezTo>
                  <a:pt x="160" y="91"/>
                  <a:pt x="162" y="88"/>
                  <a:pt x="162" y="87"/>
                </a:cubicBezTo>
                <a:cubicBezTo>
                  <a:pt x="162" y="86"/>
                  <a:pt x="161" y="83"/>
                  <a:pt x="159" y="82"/>
                </a:cubicBezTo>
                <a:cubicBezTo>
                  <a:pt x="157" y="81"/>
                  <a:pt x="145" y="73"/>
                  <a:pt x="115" y="50"/>
                </a:cubicBezTo>
                <a:cubicBezTo>
                  <a:pt x="102" y="40"/>
                  <a:pt x="94" y="30"/>
                  <a:pt x="90" y="22"/>
                </a:cubicBezTo>
                <a:cubicBezTo>
                  <a:pt x="88" y="31"/>
                  <a:pt x="83" y="42"/>
                  <a:pt x="72" y="56"/>
                </a:cubicBezTo>
                <a:cubicBezTo>
                  <a:pt x="49" y="84"/>
                  <a:pt x="39" y="95"/>
                  <a:pt x="37" y="97"/>
                </a:cubicBezTo>
                <a:cubicBezTo>
                  <a:pt x="36" y="99"/>
                  <a:pt x="35" y="102"/>
                  <a:pt x="36" y="103"/>
                </a:cubicBezTo>
                <a:cubicBezTo>
                  <a:pt x="36" y="103"/>
                  <a:pt x="38" y="106"/>
                  <a:pt x="53" y="101"/>
                </a:cubicBezTo>
                <a:cubicBezTo>
                  <a:pt x="54" y="101"/>
                  <a:pt x="55" y="101"/>
                  <a:pt x="56" y="102"/>
                </a:cubicBezTo>
                <a:cubicBezTo>
                  <a:pt x="57" y="103"/>
                  <a:pt x="57" y="104"/>
                  <a:pt x="56" y="105"/>
                </a:cubicBezTo>
                <a:cubicBezTo>
                  <a:pt x="45" y="131"/>
                  <a:pt x="36" y="141"/>
                  <a:pt x="28" y="148"/>
                </a:cubicBezTo>
                <a:cubicBezTo>
                  <a:pt x="28" y="149"/>
                  <a:pt x="27" y="149"/>
                  <a:pt x="26" y="150"/>
                </a:cubicBezTo>
                <a:cubicBezTo>
                  <a:pt x="23" y="154"/>
                  <a:pt x="20" y="160"/>
                  <a:pt x="22" y="163"/>
                </a:cubicBezTo>
                <a:cubicBezTo>
                  <a:pt x="23" y="164"/>
                  <a:pt x="27" y="168"/>
                  <a:pt x="43" y="162"/>
                </a:cubicBezTo>
                <a:cubicBezTo>
                  <a:pt x="44" y="162"/>
                  <a:pt x="46" y="162"/>
                  <a:pt x="46" y="163"/>
                </a:cubicBezTo>
                <a:cubicBezTo>
                  <a:pt x="47" y="164"/>
                  <a:pt x="47" y="165"/>
                  <a:pt x="47" y="166"/>
                </a:cubicBezTo>
                <a:cubicBezTo>
                  <a:pt x="42" y="178"/>
                  <a:pt x="33" y="189"/>
                  <a:pt x="25" y="200"/>
                </a:cubicBezTo>
                <a:cubicBezTo>
                  <a:pt x="15" y="212"/>
                  <a:pt x="7" y="223"/>
                  <a:pt x="6" y="231"/>
                </a:cubicBezTo>
                <a:cubicBezTo>
                  <a:pt x="6" y="232"/>
                  <a:pt x="5" y="233"/>
                  <a:pt x="4" y="233"/>
                </a:cubicBezTo>
                <a:close/>
              </a:path>
            </a:pathLst>
          </a:custGeom>
          <a:solidFill>
            <a:srgbClr val="90C73E"/>
          </a:solidFill>
          <a:ln>
            <a:noFill/>
          </a:ln>
          <a:effectLst>
            <a:outerShdw blurRad="50800" algn="ctr" rotWithShape="0">
              <a:srgbClr val="76EA36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2" name="Freeform 29"/>
          <p:cNvSpPr>
            <a:spLocks/>
          </p:cNvSpPr>
          <p:nvPr/>
        </p:nvSpPr>
        <p:spPr bwMode="auto">
          <a:xfrm>
            <a:off x="5513130" y="1563978"/>
            <a:ext cx="717237" cy="698327"/>
          </a:xfrm>
          <a:custGeom>
            <a:avLst/>
            <a:gdLst>
              <a:gd name="T0" fmla="*/ 196 w 225"/>
              <a:gd name="T1" fmla="*/ 18 h 219"/>
              <a:gd name="T2" fmla="*/ 187 w 225"/>
              <a:gd name="T3" fmla="*/ 17 h 219"/>
              <a:gd name="T4" fmla="*/ 133 w 225"/>
              <a:gd name="T5" fmla="*/ 196 h 219"/>
              <a:gd name="T6" fmla="*/ 105 w 225"/>
              <a:gd name="T7" fmla="*/ 193 h 219"/>
              <a:gd name="T8" fmla="*/ 87 w 225"/>
              <a:gd name="T9" fmla="*/ 30 h 219"/>
              <a:gd name="T10" fmla="*/ 78 w 225"/>
              <a:gd name="T11" fmla="*/ 30 h 219"/>
              <a:gd name="T12" fmla="*/ 23 w 225"/>
              <a:gd name="T13" fmla="*/ 208 h 219"/>
              <a:gd name="T14" fmla="*/ 8 w 225"/>
              <a:gd name="T15" fmla="*/ 218 h 219"/>
              <a:gd name="T16" fmla="*/ 5 w 225"/>
              <a:gd name="T17" fmla="*/ 217 h 219"/>
              <a:gd name="T18" fmla="*/ 5 w 225"/>
              <a:gd name="T19" fmla="*/ 208 h 219"/>
              <a:gd name="T20" fmla="*/ 10 w 225"/>
              <a:gd name="T21" fmla="*/ 209 h 219"/>
              <a:gd name="T22" fmla="*/ 13 w 225"/>
              <a:gd name="T23" fmla="*/ 206 h 219"/>
              <a:gd name="T24" fmla="*/ 68 w 225"/>
              <a:gd name="T25" fmla="*/ 27 h 219"/>
              <a:gd name="T26" fmla="*/ 96 w 225"/>
              <a:gd name="T27" fmla="*/ 29 h 219"/>
              <a:gd name="T28" fmla="*/ 114 w 225"/>
              <a:gd name="T29" fmla="*/ 192 h 219"/>
              <a:gd name="T30" fmla="*/ 124 w 225"/>
              <a:gd name="T31" fmla="*/ 193 h 219"/>
              <a:gd name="T32" fmla="*/ 177 w 225"/>
              <a:gd name="T33" fmla="*/ 15 h 219"/>
              <a:gd name="T34" fmla="*/ 205 w 225"/>
              <a:gd name="T35" fmla="*/ 17 h 219"/>
              <a:gd name="T36" fmla="*/ 224 w 225"/>
              <a:gd name="T37" fmla="*/ 190 h 219"/>
              <a:gd name="T38" fmla="*/ 215 w 225"/>
              <a:gd name="T39" fmla="*/ 191 h 219"/>
              <a:gd name="T40" fmla="*/ 196 w 225"/>
              <a:gd name="T41" fmla="*/ 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5" h="219">
                <a:moveTo>
                  <a:pt x="196" y="18"/>
                </a:moveTo>
                <a:cubicBezTo>
                  <a:pt x="195" y="13"/>
                  <a:pt x="188" y="13"/>
                  <a:pt x="187" y="17"/>
                </a:cubicBezTo>
                <a:cubicBezTo>
                  <a:pt x="133" y="196"/>
                  <a:pt x="133" y="196"/>
                  <a:pt x="133" y="196"/>
                </a:cubicBezTo>
                <a:cubicBezTo>
                  <a:pt x="128" y="211"/>
                  <a:pt x="107" y="209"/>
                  <a:pt x="105" y="193"/>
                </a:cubicBezTo>
                <a:cubicBezTo>
                  <a:pt x="87" y="30"/>
                  <a:pt x="87" y="30"/>
                  <a:pt x="87" y="30"/>
                </a:cubicBezTo>
                <a:cubicBezTo>
                  <a:pt x="86" y="25"/>
                  <a:pt x="79" y="25"/>
                  <a:pt x="78" y="30"/>
                </a:cubicBezTo>
                <a:cubicBezTo>
                  <a:pt x="23" y="208"/>
                  <a:pt x="23" y="208"/>
                  <a:pt x="23" y="208"/>
                </a:cubicBezTo>
                <a:cubicBezTo>
                  <a:pt x="20" y="216"/>
                  <a:pt x="13" y="219"/>
                  <a:pt x="8" y="218"/>
                </a:cubicBezTo>
                <a:cubicBezTo>
                  <a:pt x="7" y="218"/>
                  <a:pt x="5" y="218"/>
                  <a:pt x="5" y="217"/>
                </a:cubicBezTo>
                <a:cubicBezTo>
                  <a:pt x="0" y="215"/>
                  <a:pt x="1" y="210"/>
                  <a:pt x="5" y="208"/>
                </a:cubicBezTo>
                <a:cubicBezTo>
                  <a:pt x="7" y="208"/>
                  <a:pt x="9" y="208"/>
                  <a:pt x="10" y="209"/>
                </a:cubicBezTo>
                <a:cubicBezTo>
                  <a:pt x="12" y="208"/>
                  <a:pt x="13" y="207"/>
                  <a:pt x="13" y="206"/>
                </a:cubicBezTo>
                <a:cubicBezTo>
                  <a:pt x="68" y="27"/>
                  <a:pt x="68" y="27"/>
                  <a:pt x="68" y="27"/>
                </a:cubicBezTo>
                <a:cubicBezTo>
                  <a:pt x="73" y="12"/>
                  <a:pt x="95" y="14"/>
                  <a:pt x="96" y="29"/>
                </a:cubicBezTo>
                <a:cubicBezTo>
                  <a:pt x="114" y="192"/>
                  <a:pt x="114" y="192"/>
                  <a:pt x="114" y="192"/>
                </a:cubicBezTo>
                <a:cubicBezTo>
                  <a:pt x="115" y="197"/>
                  <a:pt x="122" y="198"/>
                  <a:pt x="124" y="193"/>
                </a:cubicBezTo>
                <a:cubicBezTo>
                  <a:pt x="177" y="15"/>
                  <a:pt x="177" y="15"/>
                  <a:pt x="177" y="15"/>
                </a:cubicBezTo>
                <a:cubicBezTo>
                  <a:pt x="182" y="0"/>
                  <a:pt x="204" y="2"/>
                  <a:pt x="205" y="17"/>
                </a:cubicBezTo>
                <a:cubicBezTo>
                  <a:pt x="224" y="190"/>
                  <a:pt x="224" y="190"/>
                  <a:pt x="224" y="190"/>
                </a:cubicBezTo>
                <a:cubicBezTo>
                  <a:pt x="225" y="196"/>
                  <a:pt x="216" y="197"/>
                  <a:pt x="215" y="191"/>
                </a:cubicBezTo>
                <a:lnTo>
                  <a:pt x="196" y="18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3" name="Freeform 30"/>
          <p:cNvSpPr>
            <a:spLocks noEditPoints="1"/>
          </p:cNvSpPr>
          <p:nvPr/>
        </p:nvSpPr>
        <p:spPr bwMode="auto">
          <a:xfrm>
            <a:off x="6304657" y="1522106"/>
            <a:ext cx="384957" cy="644297"/>
          </a:xfrm>
          <a:custGeom>
            <a:avLst/>
            <a:gdLst>
              <a:gd name="T0" fmla="*/ 102 w 121"/>
              <a:gd name="T1" fmla="*/ 5 h 202"/>
              <a:gd name="T2" fmla="*/ 98 w 121"/>
              <a:gd name="T3" fmla="*/ 10 h 202"/>
              <a:gd name="T4" fmla="*/ 15 w 121"/>
              <a:gd name="T5" fmla="*/ 19 h 202"/>
              <a:gd name="T6" fmla="*/ 11 w 121"/>
              <a:gd name="T7" fmla="*/ 24 h 202"/>
              <a:gd name="T8" fmla="*/ 29 w 121"/>
              <a:gd name="T9" fmla="*/ 189 h 202"/>
              <a:gd name="T10" fmla="*/ 34 w 121"/>
              <a:gd name="T11" fmla="*/ 189 h 202"/>
              <a:gd name="T12" fmla="*/ 25 w 121"/>
              <a:gd name="T13" fmla="*/ 112 h 202"/>
              <a:gd name="T14" fmla="*/ 37 w 121"/>
              <a:gd name="T15" fmla="*/ 97 h 202"/>
              <a:gd name="T16" fmla="*/ 73 w 121"/>
              <a:gd name="T17" fmla="*/ 93 h 202"/>
              <a:gd name="T18" fmla="*/ 78 w 121"/>
              <a:gd name="T19" fmla="*/ 97 h 202"/>
              <a:gd name="T20" fmla="*/ 74 w 121"/>
              <a:gd name="T21" fmla="*/ 102 h 202"/>
              <a:gd name="T22" fmla="*/ 38 w 121"/>
              <a:gd name="T23" fmla="*/ 106 h 202"/>
              <a:gd name="T24" fmla="*/ 35 w 121"/>
              <a:gd name="T25" fmla="*/ 110 h 202"/>
              <a:gd name="T26" fmla="*/ 43 w 121"/>
              <a:gd name="T27" fmla="*/ 188 h 202"/>
              <a:gd name="T28" fmla="*/ 33 w 121"/>
              <a:gd name="T29" fmla="*/ 201 h 202"/>
              <a:gd name="T30" fmla="*/ 19 w 121"/>
              <a:gd name="T31" fmla="*/ 190 h 202"/>
              <a:gd name="T32" fmla="*/ 1 w 121"/>
              <a:gd name="T33" fmla="*/ 25 h 202"/>
              <a:gd name="T34" fmla="*/ 14 w 121"/>
              <a:gd name="T35" fmla="*/ 9 h 202"/>
              <a:gd name="T36" fmla="*/ 97 w 121"/>
              <a:gd name="T37" fmla="*/ 0 h 202"/>
              <a:gd name="T38" fmla="*/ 102 w 121"/>
              <a:gd name="T39" fmla="*/ 5 h 202"/>
              <a:gd name="T40" fmla="*/ 108 w 121"/>
              <a:gd name="T41" fmla="*/ 193 h 202"/>
              <a:gd name="T42" fmla="*/ 121 w 121"/>
              <a:gd name="T43" fmla="*/ 180 h 202"/>
              <a:gd name="T44" fmla="*/ 116 w 121"/>
              <a:gd name="T45" fmla="*/ 175 h 202"/>
              <a:gd name="T46" fmla="*/ 111 w 121"/>
              <a:gd name="T47" fmla="*/ 180 h 202"/>
              <a:gd name="T48" fmla="*/ 106 w 121"/>
              <a:gd name="T49" fmla="*/ 183 h 202"/>
              <a:gd name="T50" fmla="*/ 54 w 121"/>
              <a:gd name="T51" fmla="*/ 189 h 202"/>
              <a:gd name="T52" fmla="*/ 50 w 121"/>
              <a:gd name="T53" fmla="*/ 195 h 202"/>
              <a:gd name="T54" fmla="*/ 55 w 121"/>
              <a:gd name="T55" fmla="*/ 199 h 202"/>
              <a:gd name="T56" fmla="*/ 108 w 121"/>
              <a:gd name="T57" fmla="*/ 193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1" h="202">
                <a:moveTo>
                  <a:pt x="102" y="5"/>
                </a:moveTo>
                <a:cubicBezTo>
                  <a:pt x="103" y="7"/>
                  <a:pt x="101" y="10"/>
                  <a:pt x="98" y="10"/>
                </a:cubicBezTo>
                <a:cubicBezTo>
                  <a:pt x="15" y="19"/>
                  <a:pt x="15" y="19"/>
                  <a:pt x="15" y="19"/>
                </a:cubicBezTo>
                <a:cubicBezTo>
                  <a:pt x="12" y="19"/>
                  <a:pt x="10" y="21"/>
                  <a:pt x="11" y="24"/>
                </a:cubicBezTo>
                <a:cubicBezTo>
                  <a:pt x="29" y="189"/>
                  <a:pt x="29" y="189"/>
                  <a:pt x="29" y="189"/>
                </a:cubicBezTo>
                <a:cubicBezTo>
                  <a:pt x="29" y="193"/>
                  <a:pt x="34" y="192"/>
                  <a:pt x="34" y="189"/>
                </a:cubicBezTo>
                <a:cubicBezTo>
                  <a:pt x="25" y="112"/>
                  <a:pt x="25" y="112"/>
                  <a:pt x="25" y="112"/>
                </a:cubicBezTo>
                <a:cubicBezTo>
                  <a:pt x="24" y="103"/>
                  <a:pt x="27" y="98"/>
                  <a:pt x="37" y="97"/>
                </a:cubicBezTo>
                <a:cubicBezTo>
                  <a:pt x="73" y="93"/>
                  <a:pt x="73" y="93"/>
                  <a:pt x="73" y="93"/>
                </a:cubicBezTo>
                <a:cubicBezTo>
                  <a:pt x="76" y="92"/>
                  <a:pt x="78" y="94"/>
                  <a:pt x="78" y="97"/>
                </a:cubicBezTo>
                <a:cubicBezTo>
                  <a:pt x="79" y="100"/>
                  <a:pt x="77" y="102"/>
                  <a:pt x="74" y="102"/>
                </a:cubicBezTo>
                <a:cubicBezTo>
                  <a:pt x="38" y="106"/>
                  <a:pt x="38" y="106"/>
                  <a:pt x="38" y="106"/>
                </a:cubicBezTo>
                <a:cubicBezTo>
                  <a:pt x="35" y="107"/>
                  <a:pt x="35" y="108"/>
                  <a:pt x="35" y="110"/>
                </a:cubicBezTo>
                <a:cubicBezTo>
                  <a:pt x="43" y="188"/>
                  <a:pt x="43" y="188"/>
                  <a:pt x="43" y="188"/>
                </a:cubicBezTo>
                <a:cubicBezTo>
                  <a:pt x="44" y="195"/>
                  <a:pt x="40" y="201"/>
                  <a:pt x="33" y="201"/>
                </a:cubicBezTo>
                <a:cubicBezTo>
                  <a:pt x="26" y="202"/>
                  <a:pt x="20" y="197"/>
                  <a:pt x="19" y="190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17"/>
                  <a:pt x="6" y="10"/>
                  <a:pt x="14" y="9"/>
                </a:cubicBezTo>
                <a:cubicBezTo>
                  <a:pt x="97" y="0"/>
                  <a:pt x="97" y="0"/>
                  <a:pt x="97" y="0"/>
                </a:cubicBezTo>
                <a:cubicBezTo>
                  <a:pt x="100" y="0"/>
                  <a:pt x="102" y="2"/>
                  <a:pt x="102" y="5"/>
                </a:cubicBezTo>
                <a:close/>
                <a:moveTo>
                  <a:pt x="108" y="193"/>
                </a:moveTo>
                <a:cubicBezTo>
                  <a:pt x="115" y="192"/>
                  <a:pt x="121" y="189"/>
                  <a:pt x="121" y="180"/>
                </a:cubicBezTo>
                <a:cubicBezTo>
                  <a:pt x="121" y="177"/>
                  <a:pt x="119" y="175"/>
                  <a:pt x="116" y="175"/>
                </a:cubicBezTo>
                <a:cubicBezTo>
                  <a:pt x="114" y="175"/>
                  <a:pt x="111" y="177"/>
                  <a:pt x="111" y="180"/>
                </a:cubicBezTo>
                <a:cubicBezTo>
                  <a:pt x="111" y="180"/>
                  <a:pt x="111" y="183"/>
                  <a:pt x="106" y="183"/>
                </a:cubicBezTo>
                <a:cubicBezTo>
                  <a:pt x="54" y="189"/>
                  <a:pt x="54" y="189"/>
                  <a:pt x="54" y="189"/>
                </a:cubicBezTo>
                <a:cubicBezTo>
                  <a:pt x="52" y="189"/>
                  <a:pt x="50" y="192"/>
                  <a:pt x="50" y="195"/>
                </a:cubicBezTo>
                <a:cubicBezTo>
                  <a:pt x="50" y="197"/>
                  <a:pt x="53" y="199"/>
                  <a:pt x="55" y="199"/>
                </a:cubicBezTo>
                <a:lnTo>
                  <a:pt x="108" y="193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4" name="Freeform 31"/>
          <p:cNvSpPr>
            <a:spLocks noEditPoints="1"/>
          </p:cNvSpPr>
          <p:nvPr/>
        </p:nvSpPr>
        <p:spPr bwMode="auto">
          <a:xfrm>
            <a:off x="6744994" y="1461323"/>
            <a:ext cx="480859" cy="657805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39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29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8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0" y="113"/>
                  <a:pt x="49" y="115"/>
                  <a:pt x="49" y="117"/>
                </a:cubicBezTo>
                <a:cubicBezTo>
                  <a:pt x="50" y="123"/>
                  <a:pt x="40" y="124"/>
                  <a:pt x="39" y="118"/>
                </a:cubicBezTo>
                <a:cubicBezTo>
                  <a:pt x="39" y="110"/>
                  <a:pt x="44" y="104"/>
                  <a:pt x="52" y="103"/>
                </a:cubicBezTo>
                <a:cubicBezTo>
                  <a:pt x="52" y="103"/>
                  <a:pt x="80" y="100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29" y="201"/>
                  <a:pt x="29" y="201"/>
                  <a:pt x="29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8" y="186"/>
                  <a:pt x="138" y="186"/>
                  <a:pt x="138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5" name="Freeform 32"/>
          <p:cNvSpPr>
            <a:spLocks noEditPoints="1"/>
          </p:cNvSpPr>
          <p:nvPr/>
        </p:nvSpPr>
        <p:spPr bwMode="auto">
          <a:xfrm>
            <a:off x="7265024" y="1404592"/>
            <a:ext cx="480859" cy="656454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40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30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9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1" y="112"/>
                  <a:pt x="49" y="115"/>
                  <a:pt x="49" y="117"/>
                </a:cubicBezTo>
                <a:cubicBezTo>
                  <a:pt x="50" y="123"/>
                  <a:pt x="40" y="124"/>
                  <a:pt x="40" y="118"/>
                </a:cubicBezTo>
                <a:cubicBezTo>
                  <a:pt x="39" y="110"/>
                  <a:pt x="44" y="103"/>
                  <a:pt x="52" y="103"/>
                </a:cubicBezTo>
                <a:cubicBezTo>
                  <a:pt x="52" y="103"/>
                  <a:pt x="81" y="99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6" name="Freeform 33"/>
          <p:cNvSpPr>
            <a:spLocks/>
          </p:cNvSpPr>
          <p:nvPr/>
        </p:nvSpPr>
        <p:spPr bwMode="auto">
          <a:xfrm>
            <a:off x="7775600" y="1346511"/>
            <a:ext cx="409271" cy="657805"/>
          </a:xfrm>
          <a:custGeom>
            <a:avLst/>
            <a:gdLst>
              <a:gd name="T0" fmla="*/ 35 w 128"/>
              <a:gd name="T1" fmla="*/ 199 h 206"/>
              <a:gd name="T2" fmla="*/ 66 w 128"/>
              <a:gd name="T3" fmla="*/ 111 h 206"/>
              <a:gd name="T4" fmla="*/ 10 w 128"/>
              <a:gd name="T5" fmla="*/ 34 h 206"/>
              <a:gd name="T6" fmla="*/ 30 w 128"/>
              <a:gd name="T7" fmla="*/ 19 h 206"/>
              <a:gd name="T8" fmla="*/ 77 w 128"/>
              <a:gd name="T9" fmla="*/ 84 h 206"/>
              <a:gd name="T10" fmla="*/ 106 w 128"/>
              <a:gd name="T11" fmla="*/ 11 h 206"/>
              <a:gd name="T12" fmla="*/ 124 w 128"/>
              <a:gd name="T13" fmla="*/ 11 h 206"/>
              <a:gd name="T14" fmla="*/ 117 w 128"/>
              <a:gd name="T15" fmla="*/ 13 h 206"/>
              <a:gd name="T16" fmla="*/ 115 w 128"/>
              <a:gd name="T17" fmla="*/ 15 h 206"/>
              <a:gd name="T18" fmla="*/ 83 w 128"/>
              <a:gd name="T19" fmla="*/ 96 h 206"/>
              <a:gd name="T20" fmla="*/ 74 w 128"/>
              <a:gd name="T21" fmla="*/ 97 h 206"/>
              <a:gd name="T22" fmla="*/ 22 w 128"/>
              <a:gd name="T23" fmla="*/ 25 h 206"/>
              <a:gd name="T24" fmla="*/ 18 w 128"/>
              <a:gd name="T25" fmla="*/ 28 h 206"/>
              <a:gd name="T26" fmla="*/ 75 w 128"/>
              <a:gd name="T27" fmla="*/ 107 h 206"/>
              <a:gd name="T28" fmla="*/ 76 w 128"/>
              <a:gd name="T29" fmla="*/ 111 h 206"/>
              <a:gd name="T30" fmla="*/ 45 w 128"/>
              <a:gd name="T31" fmla="*/ 203 h 206"/>
              <a:gd name="T32" fmla="*/ 39 w 128"/>
              <a:gd name="T33" fmla="*/ 205 h 206"/>
              <a:gd name="T34" fmla="*/ 35 w 128"/>
              <a:gd name="T35" fmla="*/ 199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8" h="206">
                <a:moveTo>
                  <a:pt x="35" y="199"/>
                </a:moveTo>
                <a:cubicBezTo>
                  <a:pt x="66" y="111"/>
                  <a:pt x="66" y="111"/>
                  <a:pt x="66" y="111"/>
                </a:cubicBezTo>
                <a:cubicBezTo>
                  <a:pt x="10" y="34"/>
                  <a:pt x="10" y="34"/>
                  <a:pt x="10" y="34"/>
                </a:cubicBezTo>
                <a:cubicBezTo>
                  <a:pt x="0" y="21"/>
                  <a:pt x="20" y="7"/>
                  <a:pt x="30" y="19"/>
                </a:cubicBezTo>
                <a:cubicBezTo>
                  <a:pt x="77" y="84"/>
                  <a:pt x="77" y="84"/>
                  <a:pt x="77" y="84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10" y="0"/>
                  <a:pt x="128" y="3"/>
                  <a:pt x="124" y="11"/>
                </a:cubicBezTo>
                <a:cubicBezTo>
                  <a:pt x="122" y="16"/>
                  <a:pt x="118" y="13"/>
                  <a:pt x="117" y="13"/>
                </a:cubicBezTo>
                <a:cubicBezTo>
                  <a:pt x="116" y="13"/>
                  <a:pt x="115" y="14"/>
                  <a:pt x="115" y="15"/>
                </a:cubicBezTo>
                <a:cubicBezTo>
                  <a:pt x="83" y="96"/>
                  <a:pt x="83" y="96"/>
                  <a:pt x="83" y="96"/>
                </a:cubicBezTo>
                <a:cubicBezTo>
                  <a:pt x="81" y="100"/>
                  <a:pt x="76" y="100"/>
                  <a:pt x="74" y="97"/>
                </a:cubicBezTo>
                <a:cubicBezTo>
                  <a:pt x="22" y="25"/>
                  <a:pt x="22" y="25"/>
                  <a:pt x="22" y="25"/>
                </a:cubicBezTo>
                <a:cubicBezTo>
                  <a:pt x="20" y="23"/>
                  <a:pt x="16" y="26"/>
                  <a:pt x="18" y="28"/>
                </a:cubicBezTo>
                <a:cubicBezTo>
                  <a:pt x="75" y="107"/>
                  <a:pt x="75" y="107"/>
                  <a:pt x="75" y="107"/>
                </a:cubicBezTo>
                <a:cubicBezTo>
                  <a:pt x="76" y="108"/>
                  <a:pt x="76" y="110"/>
                  <a:pt x="76" y="111"/>
                </a:cubicBezTo>
                <a:cubicBezTo>
                  <a:pt x="45" y="203"/>
                  <a:pt x="45" y="203"/>
                  <a:pt x="45" y="203"/>
                </a:cubicBezTo>
                <a:cubicBezTo>
                  <a:pt x="44" y="205"/>
                  <a:pt x="41" y="206"/>
                  <a:pt x="39" y="205"/>
                </a:cubicBezTo>
                <a:cubicBezTo>
                  <a:pt x="36" y="205"/>
                  <a:pt x="35" y="202"/>
                  <a:pt x="35" y="199"/>
                </a:cubicBez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7" name="Freeform 32"/>
          <p:cNvSpPr>
            <a:spLocks noEditPoints="1"/>
          </p:cNvSpPr>
          <p:nvPr/>
        </p:nvSpPr>
        <p:spPr bwMode="auto">
          <a:xfrm>
            <a:off x="7265024" y="1404592"/>
            <a:ext cx="480859" cy="656454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40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30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9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1" y="112"/>
                  <a:pt x="49" y="115"/>
                  <a:pt x="49" y="117"/>
                </a:cubicBezTo>
                <a:cubicBezTo>
                  <a:pt x="50" y="123"/>
                  <a:pt x="40" y="124"/>
                  <a:pt x="40" y="118"/>
                </a:cubicBezTo>
                <a:cubicBezTo>
                  <a:pt x="39" y="110"/>
                  <a:pt x="44" y="103"/>
                  <a:pt x="52" y="103"/>
                </a:cubicBezTo>
                <a:cubicBezTo>
                  <a:pt x="52" y="103"/>
                  <a:pt x="81" y="99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8" name="Freeform 32"/>
          <p:cNvSpPr>
            <a:spLocks noEditPoints="1"/>
          </p:cNvSpPr>
          <p:nvPr/>
        </p:nvSpPr>
        <p:spPr bwMode="auto">
          <a:xfrm>
            <a:off x="7265024" y="1404592"/>
            <a:ext cx="480859" cy="656454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40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30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9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1" y="112"/>
                  <a:pt x="49" y="115"/>
                  <a:pt x="49" y="117"/>
                </a:cubicBezTo>
                <a:cubicBezTo>
                  <a:pt x="50" y="123"/>
                  <a:pt x="40" y="124"/>
                  <a:pt x="40" y="118"/>
                </a:cubicBezTo>
                <a:cubicBezTo>
                  <a:pt x="39" y="110"/>
                  <a:pt x="44" y="103"/>
                  <a:pt x="52" y="103"/>
                </a:cubicBezTo>
                <a:cubicBezTo>
                  <a:pt x="52" y="103"/>
                  <a:pt x="81" y="99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9" name="Freeform 32"/>
          <p:cNvSpPr>
            <a:spLocks noEditPoints="1"/>
          </p:cNvSpPr>
          <p:nvPr/>
        </p:nvSpPr>
        <p:spPr bwMode="auto">
          <a:xfrm>
            <a:off x="7265024" y="1404592"/>
            <a:ext cx="480859" cy="656454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40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30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9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1" y="112"/>
                  <a:pt x="49" y="115"/>
                  <a:pt x="49" y="117"/>
                </a:cubicBezTo>
                <a:cubicBezTo>
                  <a:pt x="50" y="123"/>
                  <a:pt x="40" y="124"/>
                  <a:pt x="40" y="118"/>
                </a:cubicBezTo>
                <a:cubicBezTo>
                  <a:pt x="39" y="110"/>
                  <a:pt x="44" y="103"/>
                  <a:pt x="52" y="103"/>
                </a:cubicBezTo>
                <a:cubicBezTo>
                  <a:pt x="52" y="103"/>
                  <a:pt x="81" y="99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0" name="Freeform 27"/>
          <p:cNvSpPr>
            <a:spLocks/>
          </p:cNvSpPr>
          <p:nvPr/>
        </p:nvSpPr>
        <p:spPr bwMode="auto">
          <a:xfrm>
            <a:off x="6087190" y="1025038"/>
            <a:ext cx="711834" cy="293108"/>
          </a:xfrm>
          <a:custGeom>
            <a:avLst/>
            <a:gdLst>
              <a:gd name="T0" fmla="*/ 133 w 223"/>
              <a:gd name="T1" fmla="*/ 86 h 92"/>
              <a:gd name="T2" fmla="*/ 113 w 223"/>
              <a:gd name="T3" fmla="*/ 87 h 92"/>
              <a:gd name="T4" fmla="*/ 113 w 223"/>
              <a:gd name="T5" fmla="*/ 87 h 92"/>
              <a:gd name="T6" fmla="*/ 86 w 223"/>
              <a:gd name="T7" fmla="*/ 91 h 92"/>
              <a:gd name="T8" fmla="*/ 84 w 223"/>
              <a:gd name="T9" fmla="*/ 87 h 92"/>
              <a:gd name="T10" fmla="*/ 84 w 223"/>
              <a:gd name="T11" fmla="*/ 87 h 92"/>
              <a:gd name="T12" fmla="*/ 82 w 223"/>
              <a:gd name="T13" fmla="*/ 72 h 92"/>
              <a:gd name="T14" fmla="*/ 9 w 223"/>
              <a:gd name="T15" fmla="*/ 74 h 92"/>
              <a:gd name="T16" fmla="*/ 2 w 223"/>
              <a:gd name="T17" fmla="*/ 71 h 92"/>
              <a:gd name="T18" fmla="*/ 1 w 223"/>
              <a:gd name="T19" fmla="*/ 67 h 92"/>
              <a:gd name="T20" fmla="*/ 5 w 223"/>
              <a:gd name="T21" fmla="*/ 66 h 92"/>
              <a:gd name="T22" fmla="*/ 11 w 223"/>
              <a:gd name="T23" fmla="*/ 69 h 92"/>
              <a:gd name="T24" fmla="*/ 82 w 223"/>
              <a:gd name="T25" fmla="*/ 65 h 92"/>
              <a:gd name="T26" fmla="*/ 85 w 223"/>
              <a:gd name="T27" fmla="*/ 65 h 92"/>
              <a:gd name="T28" fmla="*/ 86 w 223"/>
              <a:gd name="T29" fmla="*/ 67 h 92"/>
              <a:gd name="T30" fmla="*/ 90 w 223"/>
              <a:gd name="T31" fmla="*/ 85 h 92"/>
              <a:gd name="T32" fmla="*/ 112 w 223"/>
              <a:gd name="T33" fmla="*/ 81 h 92"/>
              <a:gd name="T34" fmla="*/ 112 w 223"/>
              <a:gd name="T35" fmla="*/ 81 h 92"/>
              <a:gd name="T36" fmla="*/ 113 w 223"/>
              <a:gd name="T37" fmla="*/ 81 h 92"/>
              <a:gd name="T38" fmla="*/ 113 w 223"/>
              <a:gd name="T39" fmla="*/ 81 h 92"/>
              <a:gd name="T40" fmla="*/ 135 w 223"/>
              <a:gd name="T41" fmla="*/ 80 h 92"/>
              <a:gd name="T42" fmla="*/ 134 w 223"/>
              <a:gd name="T43" fmla="*/ 61 h 92"/>
              <a:gd name="T44" fmla="*/ 135 w 223"/>
              <a:gd name="T45" fmla="*/ 59 h 92"/>
              <a:gd name="T46" fmla="*/ 138 w 223"/>
              <a:gd name="T47" fmla="*/ 59 h 92"/>
              <a:gd name="T48" fmla="*/ 208 w 223"/>
              <a:gd name="T49" fmla="*/ 44 h 92"/>
              <a:gd name="T50" fmla="*/ 216 w 223"/>
              <a:gd name="T51" fmla="*/ 35 h 92"/>
              <a:gd name="T52" fmla="*/ 190 w 223"/>
              <a:gd name="T53" fmla="*/ 6 h 92"/>
              <a:gd name="T54" fmla="*/ 190 w 223"/>
              <a:gd name="T55" fmla="*/ 5 h 92"/>
              <a:gd name="T56" fmla="*/ 189 w 223"/>
              <a:gd name="T57" fmla="*/ 1 h 92"/>
              <a:gd name="T58" fmla="*/ 193 w 223"/>
              <a:gd name="T59" fmla="*/ 0 h 92"/>
              <a:gd name="T60" fmla="*/ 194 w 223"/>
              <a:gd name="T61" fmla="*/ 1 h 92"/>
              <a:gd name="T62" fmla="*/ 222 w 223"/>
              <a:gd name="T63" fmla="*/ 35 h 92"/>
              <a:gd name="T64" fmla="*/ 211 w 223"/>
              <a:gd name="T65" fmla="*/ 49 h 92"/>
              <a:gd name="T66" fmla="*/ 140 w 223"/>
              <a:gd name="T67" fmla="*/ 65 h 92"/>
              <a:gd name="T68" fmla="*/ 142 w 223"/>
              <a:gd name="T69" fmla="*/ 80 h 92"/>
              <a:gd name="T70" fmla="*/ 140 w 223"/>
              <a:gd name="T71" fmla="*/ 84 h 92"/>
              <a:gd name="T72" fmla="*/ 133 w 223"/>
              <a:gd name="T73" fmla="*/ 8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3" h="92">
                <a:moveTo>
                  <a:pt x="133" y="86"/>
                </a:moveTo>
                <a:cubicBezTo>
                  <a:pt x="129" y="86"/>
                  <a:pt x="122" y="87"/>
                  <a:pt x="113" y="87"/>
                </a:cubicBezTo>
                <a:cubicBezTo>
                  <a:pt x="113" y="87"/>
                  <a:pt x="113" y="87"/>
                  <a:pt x="113" y="87"/>
                </a:cubicBezTo>
                <a:cubicBezTo>
                  <a:pt x="98" y="90"/>
                  <a:pt x="88" y="92"/>
                  <a:pt x="86" y="91"/>
                </a:cubicBezTo>
                <a:cubicBezTo>
                  <a:pt x="84" y="90"/>
                  <a:pt x="84" y="89"/>
                  <a:pt x="84" y="87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5" y="83"/>
                  <a:pt x="82" y="72"/>
                </a:cubicBezTo>
                <a:cubicBezTo>
                  <a:pt x="65" y="79"/>
                  <a:pt x="43" y="85"/>
                  <a:pt x="9" y="74"/>
                </a:cubicBezTo>
                <a:cubicBezTo>
                  <a:pt x="6" y="73"/>
                  <a:pt x="4" y="72"/>
                  <a:pt x="2" y="71"/>
                </a:cubicBezTo>
                <a:cubicBezTo>
                  <a:pt x="0" y="70"/>
                  <a:pt x="0" y="69"/>
                  <a:pt x="1" y="67"/>
                </a:cubicBezTo>
                <a:cubicBezTo>
                  <a:pt x="2" y="66"/>
                  <a:pt x="3" y="65"/>
                  <a:pt x="5" y="66"/>
                </a:cubicBezTo>
                <a:cubicBezTo>
                  <a:pt x="6" y="67"/>
                  <a:pt x="8" y="68"/>
                  <a:pt x="11" y="69"/>
                </a:cubicBezTo>
                <a:cubicBezTo>
                  <a:pt x="45" y="79"/>
                  <a:pt x="66" y="73"/>
                  <a:pt x="82" y="65"/>
                </a:cubicBezTo>
                <a:cubicBezTo>
                  <a:pt x="83" y="65"/>
                  <a:pt x="84" y="65"/>
                  <a:pt x="85" y="65"/>
                </a:cubicBezTo>
                <a:cubicBezTo>
                  <a:pt x="86" y="66"/>
                  <a:pt x="86" y="66"/>
                  <a:pt x="86" y="67"/>
                </a:cubicBezTo>
                <a:cubicBezTo>
                  <a:pt x="89" y="76"/>
                  <a:pt x="90" y="82"/>
                  <a:pt x="90" y="85"/>
                </a:cubicBezTo>
                <a:cubicBezTo>
                  <a:pt x="93" y="85"/>
                  <a:pt x="99" y="84"/>
                  <a:pt x="112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3" y="81"/>
                  <a:pt x="113" y="81"/>
                  <a:pt x="113" y="81"/>
                </a:cubicBezTo>
                <a:cubicBezTo>
                  <a:pt x="113" y="81"/>
                  <a:pt x="113" y="81"/>
                  <a:pt x="113" y="81"/>
                </a:cubicBezTo>
                <a:cubicBezTo>
                  <a:pt x="126" y="81"/>
                  <a:pt x="132" y="80"/>
                  <a:pt x="135" y="80"/>
                </a:cubicBezTo>
                <a:cubicBezTo>
                  <a:pt x="135" y="76"/>
                  <a:pt x="134" y="71"/>
                  <a:pt x="134" y="61"/>
                </a:cubicBezTo>
                <a:cubicBezTo>
                  <a:pt x="134" y="60"/>
                  <a:pt x="135" y="60"/>
                  <a:pt x="135" y="59"/>
                </a:cubicBezTo>
                <a:cubicBezTo>
                  <a:pt x="136" y="59"/>
                  <a:pt x="137" y="58"/>
                  <a:pt x="138" y="59"/>
                </a:cubicBezTo>
                <a:cubicBezTo>
                  <a:pt x="155" y="62"/>
                  <a:pt x="177" y="63"/>
                  <a:pt x="208" y="44"/>
                </a:cubicBezTo>
                <a:cubicBezTo>
                  <a:pt x="213" y="41"/>
                  <a:pt x="216" y="38"/>
                  <a:pt x="216" y="35"/>
                </a:cubicBezTo>
                <a:cubicBezTo>
                  <a:pt x="217" y="27"/>
                  <a:pt x="204" y="16"/>
                  <a:pt x="190" y="6"/>
                </a:cubicBezTo>
                <a:cubicBezTo>
                  <a:pt x="190" y="5"/>
                  <a:pt x="190" y="5"/>
                  <a:pt x="190" y="5"/>
                </a:cubicBezTo>
                <a:cubicBezTo>
                  <a:pt x="188" y="4"/>
                  <a:pt x="188" y="2"/>
                  <a:pt x="189" y="1"/>
                </a:cubicBezTo>
                <a:cubicBezTo>
                  <a:pt x="190" y="0"/>
                  <a:pt x="192" y="0"/>
                  <a:pt x="193" y="0"/>
                </a:cubicBezTo>
                <a:cubicBezTo>
                  <a:pt x="194" y="1"/>
                  <a:pt x="194" y="1"/>
                  <a:pt x="194" y="1"/>
                </a:cubicBezTo>
                <a:cubicBezTo>
                  <a:pt x="209" y="13"/>
                  <a:pt x="223" y="24"/>
                  <a:pt x="222" y="35"/>
                </a:cubicBezTo>
                <a:cubicBezTo>
                  <a:pt x="222" y="40"/>
                  <a:pt x="218" y="45"/>
                  <a:pt x="211" y="49"/>
                </a:cubicBezTo>
                <a:cubicBezTo>
                  <a:pt x="181" y="68"/>
                  <a:pt x="158" y="68"/>
                  <a:pt x="140" y="65"/>
                </a:cubicBezTo>
                <a:cubicBezTo>
                  <a:pt x="140" y="76"/>
                  <a:pt x="142" y="80"/>
                  <a:pt x="142" y="80"/>
                </a:cubicBezTo>
                <a:cubicBezTo>
                  <a:pt x="142" y="82"/>
                  <a:pt x="142" y="83"/>
                  <a:pt x="140" y="84"/>
                </a:cubicBezTo>
                <a:cubicBezTo>
                  <a:pt x="139" y="85"/>
                  <a:pt x="137" y="85"/>
                  <a:pt x="133" y="86"/>
                </a:cubicBezTo>
                <a:close/>
              </a:path>
            </a:pathLst>
          </a:custGeom>
          <a:solidFill>
            <a:srgbClr val="90C73E"/>
          </a:solidFill>
          <a:ln>
            <a:noFill/>
          </a:ln>
          <a:effectLst>
            <a:outerShdw blurRad="50800" algn="ctr" rotWithShape="0">
              <a:srgbClr val="76EA36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67" name="Group 166"/>
          <p:cNvGrpSpPr/>
          <p:nvPr/>
        </p:nvGrpSpPr>
        <p:grpSpPr>
          <a:xfrm flipH="1">
            <a:off x="3009250" y="35873"/>
            <a:ext cx="817135" cy="729123"/>
            <a:chOff x="6291238" y="1255367"/>
            <a:chExt cx="430212" cy="620713"/>
          </a:xfrm>
        </p:grpSpPr>
        <p:sp>
          <p:nvSpPr>
            <p:cNvPr id="168" name="Freeform 276"/>
            <p:cNvSpPr>
              <a:spLocks/>
            </p:cNvSpPr>
            <p:nvPr/>
          </p:nvSpPr>
          <p:spPr bwMode="auto">
            <a:xfrm>
              <a:off x="6348388" y="1264892"/>
              <a:ext cx="357188" cy="496888"/>
            </a:xfrm>
            <a:custGeom>
              <a:avLst/>
              <a:gdLst>
                <a:gd name="T0" fmla="*/ 126 w 131"/>
                <a:gd name="T1" fmla="*/ 54 h 182"/>
                <a:gd name="T2" fmla="*/ 109 w 131"/>
                <a:gd name="T3" fmla="*/ 32 h 182"/>
                <a:gd name="T4" fmla="*/ 94 w 131"/>
                <a:gd name="T5" fmla="*/ 14 h 182"/>
                <a:gd name="T6" fmla="*/ 71 w 131"/>
                <a:gd name="T7" fmla="*/ 0 h 182"/>
                <a:gd name="T8" fmla="*/ 49 w 131"/>
                <a:gd name="T9" fmla="*/ 18 h 182"/>
                <a:gd name="T10" fmla="*/ 34 w 131"/>
                <a:gd name="T11" fmla="*/ 36 h 182"/>
                <a:gd name="T12" fmla="*/ 20 w 131"/>
                <a:gd name="T13" fmla="*/ 42 h 182"/>
                <a:gd name="T14" fmla="*/ 15 w 131"/>
                <a:gd name="T15" fmla="*/ 49 h 182"/>
                <a:gd name="T16" fmla="*/ 13 w 131"/>
                <a:gd name="T17" fmla="*/ 60 h 182"/>
                <a:gd name="T18" fmla="*/ 16 w 131"/>
                <a:gd name="T19" fmla="*/ 85 h 182"/>
                <a:gd name="T20" fmla="*/ 17 w 131"/>
                <a:gd name="T21" fmla="*/ 107 h 182"/>
                <a:gd name="T22" fmla="*/ 10 w 131"/>
                <a:gd name="T23" fmla="*/ 141 h 182"/>
                <a:gd name="T24" fmla="*/ 0 w 131"/>
                <a:gd name="T25" fmla="*/ 174 h 182"/>
                <a:gd name="T26" fmla="*/ 1 w 131"/>
                <a:gd name="T27" fmla="*/ 179 h 182"/>
                <a:gd name="T28" fmla="*/ 1 w 131"/>
                <a:gd name="T29" fmla="*/ 179 h 182"/>
                <a:gd name="T30" fmla="*/ 12 w 131"/>
                <a:gd name="T31" fmla="*/ 182 h 182"/>
                <a:gd name="T32" fmla="*/ 17 w 131"/>
                <a:gd name="T33" fmla="*/ 167 h 182"/>
                <a:gd name="T34" fmla="*/ 30 w 131"/>
                <a:gd name="T35" fmla="*/ 136 h 182"/>
                <a:gd name="T36" fmla="*/ 47 w 131"/>
                <a:gd name="T37" fmla="*/ 117 h 182"/>
                <a:gd name="T38" fmla="*/ 49 w 131"/>
                <a:gd name="T39" fmla="*/ 114 h 182"/>
                <a:gd name="T40" fmla="*/ 57 w 131"/>
                <a:gd name="T41" fmla="*/ 90 h 182"/>
                <a:gd name="T42" fmla="*/ 57 w 131"/>
                <a:gd name="T43" fmla="*/ 84 h 182"/>
                <a:gd name="T44" fmla="*/ 60 w 131"/>
                <a:gd name="T45" fmla="*/ 82 h 182"/>
                <a:gd name="T46" fmla="*/ 95 w 131"/>
                <a:gd name="T47" fmla="*/ 73 h 182"/>
                <a:gd name="T48" fmla="*/ 124 w 131"/>
                <a:gd name="T49" fmla="*/ 83 h 182"/>
                <a:gd name="T50" fmla="*/ 128 w 131"/>
                <a:gd name="T51" fmla="*/ 87 h 182"/>
                <a:gd name="T52" fmla="*/ 129 w 131"/>
                <a:gd name="T53" fmla="*/ 86 h 182"/>
                <a:gd name="T54" fmla="*/ 126 w 131"/>
                <a:gd name="T55" fmla="*/ 5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1" h="182">
                  <a:moveTo>
                    <a:pt x="126" y="54"/>
                  </a:moveTo>
                  <a:cubicBezTo>
                    <a:pt x="122" y="45"/>
                    <a:pt x="116" y="37"/>
                    <a:pt x="109" y="32"/>
                  </a:cubicBezTo>
                  <a:cubicBezTo>
                    <a:pt x="103" y="27"/>
                    <a:pt x="98" y="21"/>
                    <a:pt x="94" y="14"/>
                  </a:cubicBezTo>
                  <a:cubicBezTo>
                    <a:pt x="90" y="7"/>
                    <a:pt x="82" y="0"/>
                    <a:pt x="71" y="0"/>
                  </a:cubicBezTo>
                  <a:cubicBezTo>
                    <a:pt x="60" y="0"/>
                    <a:pt x="54" y="9"/>
                    <a:pt x="49" y="18"/>
                  </a:cubicBezTo>
                  <a:cubicBezTo>
                    <a:pt x="44" y="27"/>
                    <a:pt x="39" y="34"/>
                    <a:pt x="34" y="36"/>
                  </a:cubicBezTo>
                  <a:cubicBezTo>
                    <a:pt x="28" y="37"/>
                    <a:pt x="22" y="41"/>
                    <a:pt x="20" y="42"/>
                  </a:cubicBezTo>
                  <a:cubicBezTo>
                    <a:pt x="15" y="44"/>
                    <a:pt x="16" y="45"/>
                    <a:pt x="15" y="49"/>
                  </a:cubicBezTo>
                  <a:cubicBezTo>
                    <a:pt x="15" y="51"/>
                    <a:pt x="13" y="53"/>
                    <a:pt x="13" y="60"/>
                  </a:cubicBezTo>
                  <a:cubicBezTo>
                    <a:pt x="13" y="67"/>
                    <a:pt x="14" y="76"/>
                    <a:pt x="16" y="85"/>
                  </a:cubicBezTo>
                  <a:cubicBezTo>
                    <a:pt x="18" y="95"/>
                    <a:pt x="17" y="102"/>
                    <a:pt x="17" y="107"/>
                  </a:cubicBezTo>
                  <a:cubicBezTo>
                    <a:pt x="17" y="117"/>
                    <a:pt x="16" y="128"/>
                    <a:pt x="10" y="141"/>
                  </a:cubicBezTo>
                  <a:cubicBezTo>
                    <a:pt x="3" y="154"/>
                    <a:pt x="0" y="165"/>
                    <a:pt x="0" y="174"/>
                  </a:cubicBezTo>
                  <a:cubicBezTo>
                    <a:pt x="0" y="176"/>
                    <a:pt x="0" y="177"/>
                    <a:pt x="1" y="179"/>
                  </a:cubicBezTo>
                  <a:cubicBezTo>
                    <a:pt x="1" y="179"/>
                    <a:pt x="1" y="179"/>
                    <a:pt x="1" y="179"/>
                  </a:cubicBezTo>
                  <a:cubicBezTo>
                    <a:pt x="5" y="179"/>
                    <a:pt x="9" y="180"/>
                    <a:pt x="12" y="182"/>
                  </a:cubicBezTo>
                  <a:cubicBezTo>
                    <a:pt x="14" y="178"/>
                    <a:pt x="15" y="173"/>
                    <a:pt x="17" y="167"/>
                  </a:cubicBezTo>
                  <a:cubicBezTo>
                    <a:pt x="22" y="152"/>
                    <a:pt x="26" y="142"/>
                    <a:pt x="30" y="136"/>
                  </a:cubicBezTo>
                  <a:cubicBezTo>
                    <a:pt x="31" y="135"/>
                    <a:pt x="37" y="129"/>
                    <a:pt x="47" y="117"/>
                  </a:cubicBezTo>
                  <a:cubicBezTo>
                    <a:pt x="48" y="116"/>
                    <a:pt x="49" y="115"/>
                    <a:pt x="49" y="114"/>
                  </a:cubicBezTo>
                  <a:cubicBezTo>
                    <a:pt x="54" y="108"/>
                    <a:pt x="57" y="100"/>
                    <a:pt x="57" y="90"/>
                  </a:cubicBezTo>
                  <a:cubicBezTo>
                    <a:pt x="57" y="88"/>
                    <a:pt x="57" y="86"/>
                    <a:pt x="57" y="84"/>
                  </a:cubicBezTo>
                  <a:cubicBezTo>
                    <a:pt x="58" y="83"/>
                    <a:pt x="59" y="83"/>
                    <a:pt x="60" y="82"/>
                  </a:cubicBezTo>
                  <a:cubicBezTo>
                    <a:pt x="70" y="76"/>
                    <a:pt x="82" y="73"/>
                    <a:pt x="95" y="73"/>
                  </a:cubicBezTo>
                  <a:cubicBezTo>
                    <a:pt x="107" y="73"/>
                    <a:pt x="116" y="76"/>
                    <a:pt x="124" y="83"/>
                  </a:cubicBezTo>
                  <a:cubicBezTo>
                    <a:pt x="126" y="84"/>
                    <a:pt x="127" y="86"/>
                    <a:pt x="128" y="87"/>
                  </a:cubicBezTo>
                  <a:cubicBezTo>
                    <a:pt x="129" y="86"/>
                    <a:pt x="129" y="86"/>
                    <a:pt x="129" y="86"/>
                  </a:cubicBezTo>
                  <a:cubicBezTo>
                    <a:pt x="131" y="75"/>
                    <a:pt x="130" y="64"/>
                    <a:pt x="126" y="54"/>
                  </a:cubicBezTo>
                  <a:close/>
                </a:path>
              </a:pathLst>
            </a:custGeom>
            <a:solidFill>
              <a:srgbClr val="76EA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277"/>
            <p:cNvSpPr>
              <a:spLocks/>
            </p:cNvSpPr>
            <p:nvPr/>
          </p:nvSpPr>
          <p:spPr bwMode="auto">
            <a:xfrm>
              <a:off x="6476975" y="1464917"/>
              <a:ext cx="244475" cy="128588"/>
            </a:xfrm>
            <a:custGeom>
              <a:avLst/>
              <a:gdLst>
                <a:gd name="T0" fmla="*/ 81 w 90"/>
                <a:gd name="T1" fmla="*/ 14 h 47"/>
                <a:gd name="T2" fmla="*/ 77 w 90"/>
                <a:gd name="T3" fmla="*/ 10 h 47"/>
                <a:gd name="T4" fmla="*/ 48 w 90"/>
                <a:gd name="T5" fmla="*/ 0 h 47"/>
                <a:gd name="T6" fmla="*/ 13 w 90"/>
                <a:gd name="T7" fmla="*/ 9 h 47"/>
                <a:gd name="T8" fmla="*/ 10 w 90"/>
                <a:gd name="T9" fmla="*/ 11 h 47"/>
                <a:gd name="T10" fmla="*/ 10 w 90"/>
                <a:gd name="T11" fmla="*/ 17 h 47"/>
                <a:gd name="T12" fmla="*/ 2 w 90"/>
                <a:gd name="T13" fmla="*/ 41 h 47"/>
                <a:gd name="T14" fmla="*/ 0 w 90"/>
                <a:gd name="T15" fmla="*/ 44 h 47"/>
                <a:gd name="T16" fmla="*/ 2 w 90"/>
                <a:gd name="T17" fmla="*/ 45 h 47"/>
                <a:gd name="T18" fmla="*/ 36 w 90"/>
                <a:gd name="T19" fmla="*/ 38 h 47"/>
                <a:gd name="T20" fmla="*/ 62 w 90"/>
                <a:gd name="T21" fmla="*/ 43 h 47"/>
                <a:gd name="T22" fmla="*/ 82 w 90"/>
                <a:gd name="T23" fmla="*/ 47 h 47"/>
                <a:gd name="T24" fmla="*/ 83 w 90"/>
                <a:gd name="T25" fmla="*/ 46 h 47"/>
                <a:gd name="T26" fmla="*/ 87 w 90"/>
                <a:gd name="T27" fmla="*/ 43 h 47"/>
                <a:gd name="T28" fmla="*/ 90 w 90"/>
                <a:gd name="T29" fmla="*/ 39 h 47"/>
                <a:gd name="T30" fmla="*/ 81 w 90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0" h="47">
                  <a:moveTo>
                    <a:pt x="81" y="14"/>
                  </a:moveTo>
                  <a:cubicBezTo>
                    <a:pt x="80" y="13"/>
                    <a:pt x="79" y="11"/>
                    <a:pt x="77" y="10"/>
                  </a:cubicBezTo>
                  <a:cubicBezTo>
                    <a:pt x="69" y="3"/>
                    <a:pt x="60" y="0"/>
                    <a:pt x="48" y="0"/>
                  </a:cubicBezTo>
                  <a:cubicBezTo>
                    <a:pt x="35" y="0"/>
                    <a:pt x="23" y="3"/>
                    <a:pt x="13" y="9"/>
                  </a:cubicBezTo>
                  <a:cubicBezTo>
                    <a:pt x="12" y="10"/>
                    <a:pt x="11" y="10"/>
                    <a:pt x="10" y="11"/>
                  </a:cubicBezTo>
                  <a:cubicBezTo>
                    <a:pt x="10" y="13"/>
                    <a:pt x="10" y="15"/>
                    <a:pt x="10" y="17"/>
                  </a:cubicBezTo>
                  <a:cubicBezTo>
                    <a:pt x="10" y="27"/>
                    <a:pt x="7" y="35"/>
                    <a:pt x="2" y="41"/>
                  </a:cubicBezTo>
                  <a:cubicBezTo>
                    <a:pt x="2" y="42"/>
                    <a:pt x="1" y="43"/>
                    <a:pt x="0" y="44"/>
                  </a:cubicBezTo>
                  <a:cubicBezTo>
                    <a:pt x="0" y="44"/>
                    <a:pt x="1" y="45"/>
                    <a:pt x="2" y="45"/>
                  </a:cubicBezTo>
                  <a:cubicBezTo>
                    <a:pt x="12" y="40"/>
                    <a:pt x="23" y="38"/>
                    <a:pt x="36" y="38"/>
                  </a:cubicBezTo>
                  <a:cubicBezTo>
                    <a:pt x="46" y="38"/>
                    <a:pt x="55" y="40"/>
                    <a:pt x="62" y="43"/>
                  </a:cubicBezTo>
                  <a:cubicBezTo>
                    <a:pt x="69" y="46"/>
                    <a:pt x="75" y="47"/>
                    <a:pt x="82" y="47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6" y="45"/>
                    <a:pt x="86" y="45"/>
                    <a:pt x="87" y="43"/>
                  </a:cubicBezTo>
                  <a:cubicBezTo>
                    <a:pt x="88" y="42"/>
                    <a:pt x="90" y="41"/>
                    <a:pt x="90" y="39"/>
                  </a:cubicBezTo>
                  <a:cubicBezTo>
                    <a:pt x="90" y="29"/>
                    <a:pt x="87" y="21"/>
                    <a:pt x="81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278"/>
            <p:cNvSpPr>
              <a:spLocks/>
            </p:cNvSpPr>
            <p:nvPr/>
          </p:nvSpPr>
          <p:spPr bwMode="auto">
            <a:xfrm>
              <a:off x="6340450" y="1255367"/>
              <a:ext cx="373063" cy="511175"/>
            </a:xfrm>
            <a:custGeom>
              <a:avLst/>
              <a:gdLst>
                <a:gd name="T0" fmla="*/ 134 w 137"/>
                <a:gd name="T1" fmla="*/ 91 h 188"/>
                <a:gd name="T2" fmla="*/ 132 w 137"/>
                <a:gd name="T3" fmla="*/ 57 h 188"/>
                <a:gd name="T4" fmla="*/ 109 w 137"/>
                <a:gd name="T5" fmla="*/ 27 h 188"/>
                <a:gd name="T6" fmla="*/ 80 w 137"/>
                <a:gd name="T7" fmla="*/ 2 h 188"/>
                <a:gd name="T8" fmla="*/ 50 w 137"/>
                <a:gd name="T9" fmla="*/ 19 h 188"/>
                <a:gd name="T10" fmla="*/ 36 w 137"/>
                <a:gd name="T11" fmla="*/ 38 h 188"/>
                <a:gd name="T12" fmla="*/ 18 w 137"/>
                <a:gd name="T13" fmla="*/ 45 h 188"/>
                <a:gd name="T14" fmla="*/ 14 w 137"/>
                <a:gd name="T15" fmla="*/ 82 h 188"/>
                <a:gd name="T16" fmla="*/ 13 w 137"/>
                <a:gd name="T17" fmla="*/ 138 h 188"/>
                <a:gd name="T18" fmla="*/ 0 w 137"/>
                <a:gd name="T19" fmla="*/ 184 h 188"/>
                <a:gd name="T20" fmla="*/ 6 w 137"/>
                <a:gd name="T21" fmla="*/ 184 h 188"/>
                <a:gd name="T22" fmla="*/ 17 w 137"/>
                <a:gd name="T23" fmla="*/ 147 h 188"/>
                <a:gd name="T24" fmla="*/ 23 w 137"/>
                <a:gd name="T25" fmla="*/ 107 h 188"/>
                <a:gd name="T26" fmla="*/ 19 w 137"/>
                <a:gd name="T27" fmla="*/ 68 h 188"/>
                <a:gd name="T28" fmla="*/ 29 w 137"/>
                <a:gd name="T29" fmla="*/ 46 h 188"/>
                <a:gd name="T30" fmla="*/ 42 w 137"/>
                <a:gd name="T31" fmla="*/ 41 h 188"/>
                <a:gd name="T32" fmla="*/ 60 w 137"/>
                <a:gd name="T33" fmla="*/ 16 h 188"/>
                <a:gd name="T34" fmla="*/ 88 w 137"/>
                <a:gd name="T35" fmla="*/ 13 h 188"/>
                <a:gd name="T36" fmla="*/ 100 w 137"/>
                <a:gd name="T37" fmla="*/ 27 h 188"/>
                <a:gd name="T38" fmla="*/ 123 w 137"/>
                <a:gd name="T39" fmla="*/ 52 h 188"/>
                <a:gd name="T40" fmla="*/ 129 w 137"/>
                <a:gd name="T41" fmla="*/ 86 h 188"/>
                <a:gd name="T42" fmla="*/ 134 w 137"/>
                <a:gd name="T43" fmla="*/ 9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7" h="188">
                  <a:moveTo>
                    <a:pt x="134" y="91"/>
                  </a:moveTo>
                  <a:cubicBezTo>
                    <a:pt x="137" y="80"/>
                    <a:pt x="135" y="68"/>
                    <a:pt x="132" y="57"/>
                  </a:cubicBezTo>
                  <a:cubicBezTo>
                    <a:pt x="128" y="44"/>
                    <a:pt x="119" y="36"/>
                    <a:pt x="109" y="27"/>
                  </a:cubicBezTo>
                  <a:cubicBezTo>
                    <a:pt x="101" y="19"/>
                    <a:pt x="93" y="3"/>
                    <a:pt x="80" y="2"/>
                  </a:cubicBezTo>
                  <a:cubicBezTo>
                    <a:pt x="67" y="0"/>
                    <a:pt x="57" y="8"/>
                    <a:pt x="50" y="19"/>
                  </a:cubicBezTo>
                  <a:cubicBezTo>
                    <a:pt x="45" y="25"/>
                    <a:pt x="42" y="33"/>
                    <a:pt x="36" y="38"/>
                  </a:cubicBezTo>
                  <a:cubicBezTo>
                    <a:pt x="31" y="42"/>
                    <a:pt x="23" y="40"/>
                    <a:pt x="18" y="45"/>
                  </a:cubicBezTo>
                  <a:cubicBezTo>
                    <a:pt x="10" y="54"/>
                    <a:pt x="13" y="71"/>
                    <a:pt x="14" y="82"/>
                  </a:cubicBezTo>
                  <a:cubicBezTo>
                    <a:pt x="17" y="101"/>
                    <a:pt x="18" y="119"/>
                    <a:pt x="13" y="138"/>
                  </a:cubicBezTo>
                  <a:cubicBezTo>
                    <a:pt x="9" y="154"/>
                    <a:pt x="0" y="167"/>
                    <a:pt x="0" y="184"/>
                  </a:cubicBezTo>
                  <a:cubicBezTo>
                    <a:pt x="0" y="188"/>
                    <a:pt x="7" y="188"/>
                    <a:pt x="6" y="184"/>
                  </a:cubicBezTo>
                  <a:cubicBezTo>
                    <a:pt x="6" y="170"/>
                    <a:pt x="12" y="159"/>
                    <a:pt x="17" y="147"/>
                  </a:cubicBezTo>
                  <a:cubicBezTo>
                    <a:pt x="21" y="134"/>
                    <a:pt x="23" y="120"/>
                    <a:pt x="23" y="107"/>
                  </a:cubicBezTo>
                  <a:cubicBezTo>
                    <a:pt x="23" y="94"/>
                    <a:pt x="20" y="81"/>
                    <a:pt x="19" y="68"/>
                  </a:cubicBezTo>
                  <a:cubicBezTo>
                    <a:pt x="19" y="59"/>
                    <a:pt x="19" y="49"/>
                    <a:pt x="29" y="46"/>
                  </a:cubicBezTo>
                  <a:cubicBezTo>
                    <a:pt x="34" y="45"/>
                    <a:pt x="38" y="44"/>
                    <a:pt x="42" y="41"/>
                  </a:cubicBezTo>
                  <a:cubicBezTo>
                    <a:pt x="49" y="34"/>
                    <a:pt x="53" y="24"/>
                    <a:pt x="60" y="16"/>
                  </a:cubicBezTo>
                  <a:cubicBezTo>
                    <a:pt x="67" y="7"/>
                    <a:pt x="79" y="4"/>
                    <a:pt x="88" y="13"/>
                  </a:cubicBezTo>
                  <a:cubicBezTo>
                    <a:pt x="92" y="17"/>
                    <a:pt x="96" y="22"/>
                    <a:pt x="100" y="27"/>
                  </a:cubicBezTo>
                  <a:cubicBezTo>
                    <a:pt x="108" y="35"/>
                    <a:pt x="117" y="41"/>
                    <a:pt x="123" y="52"/>
                  </a:cubicBezTo>
                  <a:cubicBezTo>
                    <a:pt x="129" y="63"/>
                    <a:pt x="132" y="74"/>
                    <a:pt x="129" y="86"/>
                  </a:cubicBezTo>
                  <a:cubicBezTo>
                    <a:pt x="128" y="90"/>
                    <a:pt x="133" y="95"/>
                    <a:pt x="134" y="91"/>
                  </a:cubicBezTo>
                  <a:close/>
                </a:path>
              </a:pathLst>
            </a:custGeom>
            <a:gradFill>
              <a:gsLst>
                <a:gs pos="0">
                  <a:srgbClr val="76EA36"/>
                </a:gs>
                <a:gs pos="100000">
                  <a:srgbClr val="4DB513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Freeform 280"/>
            <p:cNvSpPr>
              <a:spLocks/>
            </p:cNvSpPr>
            <p:nvPr/>
          </p:nvSpPr>
          <p:spPr bwMode="auto">
            <a:xfrm>
              <a:off x="6372200" y="1409355"/>
              <a:ext cx="150813" cy="366713"/>
            </a:xfrm>
            <a:custGeom>
              <a:avLst/>
              <a:gdLst>
                <a:gd name="T0" fmla="*/ 42 w 55"/>
                <a:gd name="T1" fmla="*/ 6 h 134"/>
                <a:gd name="T2" fmla="*/ 44 w 55"/>
                <a:gd name="T3" fmla="*/ 45 h 134"/>
                <a:gd name="T4" fmla="*/ 22 w 55"/>
                <a:gd name="T5" fmla="*/ 76 h 134"/>
                <a:gd name="T6" fmla="*/ 9 w 55"/>
                <a:gd name="T7" fmla="*/ 101 h 134"/>
                <a:gd name="T8" fmla="*/ 1 w 55"/>
                <a:gd name="T9" fmla="*/ 130 h 134"/>
                <a:gd name="T10" fmla="*/ 7 w 55"/>
                <a:gd name="T11" fmla="*/ 130 h 134"/>
                <a:gd name="T12" fmla="*/ 11 w 55"/>
                <a:gd name="T13" fmla="*/ 112 h 134"/>
                <a:gd name="T14" fmla="*/ 18 w 55"/>
                <a:gd name="T15" fmla="*/ 94 h 134"/>
                <a:gd name="T16" fmla="*/ 41 w 55"/>
                <a:gd name="T17" fmla="*/ 63 h 134"/>
                <a:gd name="T18" fmla="*/ 48 w 55"/>
                <a:gd name="T19" fmla="*/ 4 h 134"/>
                <a:gd name="T20" fmla="*/ 42 w 55"/>
                <a:gd name="T21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134">
                  <a:moveTo>
                    <a:pt x="42" y="6"/>
                  </a:moveTo>
                  <a:cubicBezTo>
                    <a:pt x="44" y="19"/>
                    <a:pt x="47" y="32"/>
                    <a:pt x="44" y="45"/>
                  </a:cubicBezTo>
                  <a:cubicBezTo>
                    <a:pt x="41" y="57"/>
                    <a:pt x="30" y="66"/>
                    <a:pt x="22" y="76"/>
                  </a:cubicBezTo>
                  <a:cubicBezTo>
                    <a:pt x="16" y="84"/>
                    <a:pt x="12" y="92"/>
                    <a:pt x="9" y="101"/>
                  </a:cubicBezTo>
                  <a:cubicBezTo>
                    <a:pt x="5" y="109"/>
                    <a:pt x="0" y="121"/>
                    <a:pt x="1" y="130"/>
                  </a:cubicBezTo>
                  <a:cubicBezTo>
                    <a:pt x="1" y="134"/>
                    <a:pt x="7" y="134"/>
                    <a:pt x="7" y="130"/>
                  </a:cubicBezTo>
                  <a:cubicBezTo>
                    <a:pt x="6" y="124"/>
                    <a:pt x="9" y="118"/>
                    <a:pt x="11" y="112"/>
                  </a:cubicBezTo>
                  <a:cubicBezTo>
                    <a:pt x="13" y="106"/>
                    <a:pt x="16" y="100"/>
                    <a:pt x="18" y="94"/>
                  </a:cubicBezTo>
                  <a:cubicBezTo>
                    <a:pt x="24" y="82"/>
                    <a:pt x="33" y="73"/>
                    <a:pt x="41" y="63"/>
                  </a:cubicBezTo>
                  <a:cubicBezTo>
                    <a:pt x="55" y="45"/>
                    <a:pt x="52" y="25"/>
                    <a:pt x="48" y="4"/>
                  </a:cubicBezTo>
                  <a:cubicBezTo>
                    <a:pt x="48" y="0"/>
                    <a:pt x="42" y="2"/>
                    <a:pt x="42" y="6"/>
                  </a:cubicBezTo>
                  <a:close/>
                </a:path>
              </a:pathLst>
            </a:custGeom>
            <a:gradFill>
              <a:gsLst>
                <a:gs pos="0">
                  <a:srgbClr val="76EA36"/>
                </a:gs>
                <a:gs pos="100000">
                  <a:srgbClr val="4DB513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Freeform 281"/>
            <p:cNvSpPr>
              <a:spLocks/>
            </p:cNvSpPr>
            <p:nvPr/>
          </p:nvSpPr>
          <p:spPr bwMode="auto">
            <a:xfrm>
              <a:off x="6291238" y="1753842"/>
              <a:ext cx="119063" cy="122238"/>
            </a:xfrm>
            <a:custGeom>
              <a:avLst/>
              <a:gdLst>
                <a:gd name="T0" fmla="*/ 22 w 44"/>
                <a:gd name="T1" fmla="*/ 0 h 45"/>
                <a:gd name="T2" fmla="*/ 6 w 44"/>
                <a:gd name="T3" fmla="*/ 6 h 45"/>
                <a:gd name="T4" fmla="*/ 0 w 44"/>
                <a:gd name="T5" fmla="*/ 22 h 45"/>
                <a:gd name="T6" fmla="*/ 6 w 44"/>
                <a:gd name="T7" fmla="*/ 38 h 45"/>
                <a:gd name="T8" fmla="*/ 22 w 44"/>
                <a:gd name="T9" fmla="*/ 45 h 45"/>
                <a:gd name="T10" fmla="*/ 38 w 44"/>
                <a:gd name="T11" fmla="*/ 38 h 45"/>
                <a:gd name="T12" fmla="*/ 44 w 44"/>
                <a:gd name="T13" fmla="*/ 22 h 45"/>
                <a:gd name="T14" fmla="*/ 38 w 44"/>
                <a:gd name="T15" fmla="*/ 6 h 45"/>
                <a:gd name="T16" fmla="*/ 33 w 44"/>
                <a:gd name="T17" fmla="*/ 3 h 45"/>
                <a:gd name="T18" fmla="*/ 22 w 44"/>
                <a:gd name="T19" fmla="*/ 0 h 45"/>
                <a:gd name="T20" fmla="*/ 22 w 44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45">
                  <a:moveTo>
                    <a:pt x="22" y="0"/>
                  </a:moveTo>
                  <a:cubicBezTo>
                    <a:pt x="15" y="0"/>
                    <a:pt x="10" y="2"/>
                    <a:pt x="6" y="6"/>
                  </a:cubicBezTo>
                  <a:cubicBezTo>
                    <a:pt x="2" y="11"/>
                    <a:pt x="0" y="16"/>
                    <a:pt x="0" y="22"/>
                  </a:cubicBezTo>
                  <a:cubicBezTo>
                    <a:pt x="0" y="29"/>
                    <a:pt x="2" y="34"/>
                    <a:pt x="6" y="38"/>
                  </a:cubicBezTo>
                  <a:cubicBezTo>
                    <a:pt x="11" y="42"/>
                    <a:pt x="16" y="45"/>
                    <a:pt x="22" y="45"/>
                  </a:cubicBezTo>
                  <a:cubicBezTo>
                    <a:pt x="28" y="45"/>
                    <a:pt x="34" y="42"/>
                    <a:pt x="38" y="38"/>
                  </a:cubicBezTo>
                  <a:cubicBezTo>
                    <a:pt x="42" y="34"/>
                    <a:pt x="44" y="29"/>
                    <a:pt x="44" y="22"/>
                  </a:cubicBezTo>
                  <a:cubicBezTo>
                    <a:pt x="44" y="16"/>
                    <a:pt x="42" y="11"/>
                    <a:pt x="38" y="6"/>
                  </a:cubicBezTo>
                  <a:cubicBezTo>
                    <a:pt x="36" y="5"/>
                    <a:pt x="35" y="4"/>
                    <a:pt x="33" y="3"/>
                  </a:cubicBezTo>
                  <a:cubicBezTo>
                    <a:pt x="30" y="1"/>
                    <a:pt x="26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74256">
            <a:off x="3505779" y="3838621"/>
            <a:ext cx="294224" cy="813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3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25744" flipH="1">
            <a:off x="2782403" y="3838620"/>
            <a:ext cx="294224" cy="813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8" name="Group 22"/>
          <p:cNvGrpSpPr>
            <a:grpSpLocks noChangeAspect="1"/>
          </p:cNvGrpSpPr>
          <p:nvPr/>
        </p:nvGrpSpPr>
        <p:grpSpPr bwMode="auto">
          <a:xfrm rot="243826" flipH="1">
            <a:off x="3520479" y="4582984"/>
            <a:ext cx="728737" cy="437242"/>
            <a:chOff x="3246" y="2305"/>
            <a:chExt cx="230" cy="138"/>
          </a:xfrm>
          <a:effectLst>
            <a:outerShdw blurRad="63500" algn="ctr" rotWithShape="0">
              <a:prstClr val="black"/>
            </a:outerShdw>
          </a:effectLst>
        </p:grpSpPr>
        <p:sp>
          <p:nvSpPr>
            <p:cNvPr id="139" name="AutoShape 21"/>
            <p:cNvSpPr>
              <a:spLocks noChangeAspect="1" noChangeArrowheads="1" noTextEdit="1"/>
            </p:cNvSpPr>
            <p:nvPr/>
          </p:nvSpPr>
          <p:spPr bwMode="auto">
            <a:xfrm>
              <a:off x="3246" y="2305"/>
              <a:ext cx="230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Freeform 23"/>
            <p:cNvSpPr>
              <a:spLocks/>
            </p:cNvSpPr>
            <p:nvPr/>
          </p:nvSpPr>
          <p:spPr bwMode="auto">
            <a:xfrm>
              <a:off x="3239" y="2303"/>
              <a:ext cx="250" cy="144"/>
            </a:xfrm>
            <a:custGeom>
              <a:avLst/>
              <a:gdLst>
                <a:gd name="T0" fmla="*/ 9728 w 10360"/>
                <a:gd name="T1" fmla="*/ 83 h 5941"/>
                <a:gd name="T2" fmla="*/ 9307 w 10360"/>
                <a:gd name="T3" fmla="*/ 1620 h 5941"/>
                <a:gd name="T4" fmla="*/ 9457 w 10360"/>
                <a:gd name="T5" fmla="*/ 5131 h 5941"/>
                <a:gd name="T6" fmla="*/ 6958 w 10360"/>
                <a:gd name="T7" fmla="*/ 5651 h 5941"/>
                <a:gd name="T8" fmla="*/ 2996 w 10360"/>
                <a:gd name="T9" fmla="*/ 5776 h 5941"/>
                <a:gd name="T10" fmla="*/ 432 w 10360"/>
                <a:gd name="T11" fmla="*/ 2207 h 5941"/>
                <a:gd name="T12" fmla="*/ 3898 w 10360"/>
                <a:gd name="T13" fmla="*/ 1154 h 5941"/>
                <a:gd name="T14" fmla="*/ 3517 w 10360"/>
                <a:gd name="T15" fmla="*/ 2593 h 5941"/>
                <a:gd name="T16" fmla="*/ 3176 w 10360"/>
                <a:gd name="T17" fmla="*/ 1687 h 5941"/>
                <a:gd name="T18" fmla="*/ 1985 w 10360"/>
                <a:gd name="T19" fmla="*/ 2509 h 5941"/>
                <a:gd name="T20" fmla="*/ 2703 w 10360"/>
                <a:gd name="T21" fmla="*/ 3533 h 5941"/>
                <a:gd name="T22" fmla="*/ 6964 w 10360"/>
                <a:gd name="T23" fmla="*/ 1620 h 5941"/>
                <a:gd name="T24" fmla="*/ 6508 w 10360"/>
                <a:gd name="T25" fmla="*/ 83 h 5941"/>
                <a:gd name="T26" fmla="*/ 8159 w 10360"/>
                <a:gd name="T27" fmla="*/ 587 h 5941"/>
                <a:gd name="T28" fmla="*/ 9728 w 10360"/>
                <a:gd name="T29" fmla="*/ 83 h 5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60" h="5941">
                  <a:moveTo>
                    <a:pt x="9728" y="83"/>
                  </a:moveTo>
                  <a:cubicBezTo>
                    <a:pt x="9307" y="1620"/>
                    <a:pt x="9307" y="1620"/>
                    <a:pt x="9307" y="1620"/>
                  </a:cubicBezTo>
                  <a:cubicBezTo>
                    <a:pt x="9307" y="1620"/>
                    <a:pt x="10360" y="3959"/>
                    <a:pt x="9457" y="5131"/>
                  </a:cubicBezTo>
                  <a:cubicBezTo>
                    <a:pt x="9400" y="5205"/>
                    <a:pt x="8945" y="5941"/>
                    <a:pt x="6958" y="5651"/>
                  </a:cubicBezTo>
                  <a:cubicBezTo>
                    <a:pt x="4734" y="5327"/>
                    <a:pt x="4713" y="5779"/>
                    <a:pt x="2996" y="5776"/>
                  </a:cubicBezTo>
                  <a:cubicBezTo>
                    <a:pt x="692" y="5772"/>
                    <a:pt x="0" y="3819"/>
                    <a:pt x="432" y="2207"/>
                  </a:cubicBezTo>
                  <a:cubicBezTo>
                    <a:pt x="971" y="197"/>
                    <a:pt x="3348" y="0"/>
                    <a:pt x="3898" y="1154"/>
                  </a:cubicBezTo>
                  <a:cubicBezTo>
                    <a:pt x="4369" y="2142"/>
                    <a:pt x="3517" y="2593"/>
                    <a:pt x="3517" y="2593"/>
                  </a:cubicBezTo>
                  <a:cubicBezTo>
                    <a:pt x="3517" y="2593"/>
                    <a:pt x="3734" y="1948"/>
                    <a:pt x="3176" y="1687"/>
                  </a:cubicBezTo>
                  <a:cubicBezTo>
                    <a:pt x="2730" y="1478"/>
                    <a:pt x="2064" y="1723"/>
                    <a:pt x="1985" y="2509"/>
                  </a:cubicBezTo>
                  <a:cubicBezTo>
                    <a:pt x="1937" y="2973"/>
                    <a:pt x="2208" y="3401"/>
                    <a:pt x="2703" y="3533"/>
                  </a:cubicBezTo>
                  <a:cubicBezTo>
                    <a:pt x="4245" y="3943"/>
                    <a:pt x="6964" y="1620"/>
                    <a:pt x="6964" y="1620"/>
                  </a:cubicBezTo>
                  <a:cubicBezTo>
                    <a:pt x="6508" y="83"/>
                    <a:pt x="6508" y="83"/>
                    <a:pt x="6508" y="83"/>
                  </a:cubicBezTo>
                  <a:cubicBezTo>
                    <a:pt x="6508" y="83"/>
                    <a:pt x="7435" y="587"/>
                    <a:pt x="8159" y="587"/>
                  </a:cubicBezTo>
                  <a:cubicBezTo>
                    <a:pt x="8979" y="587"/>
                    <a:pt x="9728" y="83"/>
                    <a:pt x="9728" y="83"/>
                  </a:cubicBezTo>
                  <a:close/>
                </a:path>
              </a:pathLst>
            </a:custGeom>
            <a:solidFill>
              <a:srgbClr val="4DB5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Freeform 24"/>
            <p:cNvSpPr>
              <a:spLocks noEditPoints="1"/>
            </p:cNvSpPr>
            <p:nvPr/>
          </p:nvSpPr>
          <p:spPr bwMode="auto">
            <a:xfrm>
              <a:off x="3365" y="2330"/>
              <a:ext cx="66" cy="64"/>
            </a:xfrm>
            <a:custGeom>
              <a:avLst/>
              <a:gdLst>
                <a:gd name="T0" fmla="*/ 0 w 66"/>
                <a:gd name="T1" fmla="*/ 27 h 64"/>
                <a:gd name="T2" fmla="*/ 38 w 66"/>
                <a:gd name="T3" fmla="*/ 0 h 64"/>
                <a:gd name="T4" fmla="*/ 66 w 66"/>
                <a:gd name="T5" fmla="*/ 34 h 64"/>
                <a:gd name="T6" fmla="*/ 32 w 66"/>
                <a:gd name="T7" fmla="*/ 64 h 64"/>
                <a:gd name="T8" fmla="*/ 0 w 66"/>
                <a:gd name="T9" fmla="*/ 27 h 64"/>
                <a:gd name="T10" fmla="*/ 36 w 66"/>
                <a:gd name="T11" fmla="*/ 15 h 64"/>
                <a:gd name="T12" fmla="*/ 17 w 66"/>
                <a:gd name="T13" fmla="*/ 29 h 64"/>
                <a:gd name="T14" fmla="*/ 33 w 66"/>
                <a:gd name="T15" fmla="*/ 48 h 64"/>
                <a:gd name="T16" fmla="*/ 51 w 66"/>
                <a:gd name="T17" fmla="*/ 33 h 64"/>
                <a:gd name="T18" fmla="*/ 36 w 66"/>
                <a:gd name="T19" fmla="*/ 1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64">
                  <a:moveTo>
                    <a:pt x="0" y="27"/>
                  </a:moveTo>
                  <a:lnTo>
                    <a:pt x="38" y="0"/>
                  </a:lnTo>
                  <a:lnTo>
                    <a:pt x="66" y="34"/>
                  </a:lnTo>
                  <a:lnTo>
                    <a:pt x="32" y="64"/>
                  </a:lnTo>
                  <a:lnTo>
                    <a:pt x="0" y="27"/>
                  </a:lnTo>
                  <a:close/>
                  <a:moveTo>
                    <a:pt x="36" y="15"/>
                  </a:moveTo>
                  <a:lnTo>
                    <a:pt x="17" y="29"/>
                  </a:lnTo>
                  <a:lnTo>
                    <a:pt x="33" y="48"/>
                  </a:lnTo>
                  <a:lnTo>
                    <a:pt x="51" y="33"/>
                  </a:lnTo>
                  <a:lnTo>
                    <a:pt x="36" y="15"/>
                  </a:lnTo>
                  <a:close/>
                </a:path>
              </a:pathLst>
            </a:custGeom>
            <a:solidFill>
              <a:srgbClr val="FE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Oval 25"/>
            <p:cNvSpPr>
              <a:spLocks noChangeArrowheads="1"/>
            </p:cNvSpPr>
            <p:nvPr/>
          </p:nvSpPr>
          <p:spPr bwMode="auto">
            <a:xfrm>
              <a:off x="3304" y="2355"/>
              <a:ext cx="24" cy="24"/>
            </a:xfrm>
            <a:prstGeom prst="ellipse">
              <a:avLst/>
            </a:prstGeom>
            <a:solidFill>
              <a:srgbClr val="FE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Oval 26"/>
            <p:cNvSpPr>
              <a:spLocks noChangeArrowheads="1"/>
            </p:cNvSpPr>
            <p:nvPr/>
          </p:nvSpPr>
          <p:spPr bwMode="auto">
            <a:xfrm>
              <a:off x="3308" y="2360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Oval 27"/>
            <p:cNvSpPr>
              <a:spLocks noChangeArrowheads="1"/>
            </p:cNvSpPr>
            <p:nvPr/>
          </p:nvSpPr>
          <p:spPr bwMode="auto">
            <a:xfrm>
              <a:off x="3320" y="2371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Oval 28"/>
            <p:cNvSpPr>
              <a:spLocks noChangeArrowheads="1"/>
            </p:cNvSpPr>
            <p:nvPr/>
          </p:nvSpPr>
          <p:spPr bwMode="auto">
            <a:xfrm>
              <a:off x="3320" y="2360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Oval 29"/>
            <p:cNvSpPr>
              <a:spLocks noChangeArrowheads="1"/>
            </p:cNvSpPr>
            <p:nvPr/>
          </p:nvSpPr>
          <p:spPr bwMode="auto">
            <a:xfrm>
              <a:off x="3308" y="2371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8" name="Group 22"/>
          <p:cNvGrpSpPr>
            <a:grpSpLocks noChangeAspect="1"/>
          </p:cNvGrpSpPr>
          <p:nvPr/>
        </p:nvGrpSpPr>
        <p:grpSpPr bwMode="auto">
          <a:xfrm rot="20968000">
            <a:off x="2359460" y="4588580"/>
            <a:ext cx="728742" cy="437242"/>
            <a:chOff x="3246" y="2305"/>
            <a:chExt cx="230" cy="138"/>
          </a:xfrm>
          <a:effectLst>
            <a:outerShdw blurRad="63500" algn="ctr" rotWithShape="0">
              <a:prstClr val="black"/>
            </a:outerShdw>
          </a:effectLst>
        </p:grpSpPr>
        <p:sp>
          <p:nvSpPr>
            <p:cNvPr id="159" name="AutoShape 21"/>
            <p:cNvSpPr>
              <a:spLocks noChangeAspect="1" noChangeArrowheads="1" noTextEdit="1"/>
            </p:cNvSpPr>
            <p:nvPr/>
          </p:nvSpPr>
          <p:spPr bwMode="auto">
            <a:xfrm>
              <a:off x="3246" y="2305"/>
              <a:ext cx="230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23"/>
            <p:cNvSpPr>
              <a:spLocks/>
            </p:cNvSpPr>
            <p:nvPr/>
          </p:nvSpPr>
          <p:spPr bwMode="auto">
            <a:xfrm>
              <a:off x="3239" y="2303"/>
              <a:ext cx="250" cy="144"/>
            </a:xfrm>
            <a:custGeom>
              <a:avLst/>
              <a:gdLst>
                <a:gd name="T0" fmla="*/ 9728 w 10360"/>
                <a:gd name="T1" fmla="*/ 83 h 5941"/>
                <a:gd name="T2" fmla="*/ 9307 w 10360"/>
                <a:gd name="T3" fmla="*/ 1620 h 5941"/>
                <a:gd name="T4" fmla="*/ 9457 w 10360"/>
                <a:gd name="T5" fmla="*/ 5131 h 5941"/>
                <a:gd name="T6" fmla="*/ 6958 w 10360"/>
                <a:gd name="T7" fmla="*/ 5651 h 5941"/>
                <a:gd name="T8" fmla="*/ 2996 w 10360"/>
                <a:gd name="T9" fmla="*/ 5776 h 5941"/>
                <a:gd name="T10" fmla="*/ 432 w 10360"/>
                <a:gd name="T11" fmla="*/ 2207 h 5941"/>
                <a:gd name="T12" fmla="*/ 3898 w 10360"/>
                <a:gd name="T13" fmla="*/ 1154 h 5941"/>
                <a:gd name="T14" fmla="*/ 3517 w 10360"/>
                <a:gd name="T15" fmla="*/ 2593 h 5941"/>
                <a:gd name="T16" fmla="*/ 3176 w 10360"/>
                <a:gd name="T17" fmla="*/ 1687 h 5941"/>
                <a:gd name="T18" fmla="*/ 1985 w 10360"/>
                <a:gd name="T19" fmla="*/ 2509 h 5941"/>
                <a:gd name="T20" fmla="*/ 2703 w 10360"/>
                <a:gd name="T21" fmla="*/ 3533 h 5941"/>
                <a:gd name="T22" fmla="*/ 6964 w 10360"/>
                <a:gd name="T23" fmla="*/ 1620 h 5941"/>
                <a:gd name="T24" fmla="*/ 6508 w 10360"/>
                <a:gd name="T25" fmla="*/ 83 h 5941"/>
                <a:gd name="T26" fmla="*/ 8159 w 10360"/>
                <a:gd name="T27" fmla="*/ 587 h 5941"/>
                <a:gd name="T28" fmla="*/ 9728 w 10360"/>
                <a:gd name="T29" fmla="*/ 83 h 5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60" h="5941">
                  <a:moveTo>
                    <a:pt x="9728" y="83"/>
                  </a:moveTo>
                  <a:cubicBezTo>
                    <a:pt x="9307" y="1620"/>
                    <a:pt x="9307" y="1620"/>
                    <a:pt x="9307" y="1620"/>
                  </a:cubicBezTo>
                  <a:cubicBezTo>
                    <a:pt x="9307" y="1620"/>
                    <a:pt x="10360" y="3959"/>
                    <a:pt x="9457" y="5131"/>
                  </a:cubicBezTo>
                  <a:cubicBezTo>
                    <a:pt x="9400" y="5205"/>
                    <a:pt x="8945" y="5941"/>
                    <a:pt x="6958" y="5651"/>
                  </a:cubicBezTo>
                  <a:cubicBezTo>
                    <a:pt x="4734" y="5327"/>
                    <a:pt x="4713" y="5779"/>
                    <a:pt x="2996" y="5776"/>
                  </a:cubicBezTo>
                  <a:cubicBezTo>
                    <a:pt x="692" y="5772"/>
                    <a:pt x="0" y="3819"/>
                    <a:pt x="432" y="2207"/>
                  </a:cubicBezTo>
                  <a:cubicBezTo>
                    <a:pt x="971" y="197"/>
                    <a:pt x="3348" y="0"/>
                    <a:pt x="3898" y="1154"/>
                  </a:cubicBezTo>
                  <a:cubicBezTo>
                    <a:pt x="4369" y="2142"/>
                    <a:pt x="3517" y="2593"/>
                    <a:pt x="3517" y="2593"/>
                  </a:cubicBezTo>
                  <a:cubicBezTo>
                    <a:pt x="3517" y="2593"/>
                    <a:pt x="3734" y="1948"/>
                    <a:pt x="3176" y="1687"/>
                  </a:cubicBezTo>
                  <a:cubicBezTo>
                    <a:pt x="2730" y="1478"/>
                    <a:pt x="2064" y="1723"/>
                    <a:pt x="1985" y="2509"/>
                  </a:cubicBezTo>
                  <a:cubicBezTo>
                    <a:pt x="1937" y="2973"/>
                    <a:pt x="2208" y="3401"/>
                    <a:pt x="2703" y="3533"/>
                  </a:cubicBezTo>
                  <a:cubicBezTo>
                    <a:pt x="4245" y="3943"/>
                    <a:pt x="6964" y="1620"/>
                    <a:pt x="6964" y="1620"/>
                  </a:cubicBezTo>
                  <a:cubicBezTo>
                    <a:pt x="6508" y="83"/>
                    <a:pt x="6508" y="83"/>
                    <a:pt x="6508" y="83"/>
                  </a:cubicBezTo>
                  <a:cubicBezTo>
                    <a:pt x="6508" y="83"/>
                    <a:pt x="7435" y="587"/>
                    <a:pt x="8159" y="587"/>
                  </a:cubicBezTo>
                  <a:cubicBezTo>
                    <a:pt x="8979" y="587"/>
                    <a:pt x="9728" y="83"/>
                    <a:pt x="9728" y="83"/>
                  </a:cubicBezTo>
                  <a:close/>
                </a:path>
              </a:pathLst>
            </a:custGeom>
            <a:solidFill>
              <a:srgbClr val="4DB5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Freeform 24"/>
            <p:cNvSpPr>
              <a:spLocks noEditPoints="1"/>
            </p:cNvSpPr>
            <p:nvPr/>
          </p:nvSpPr>
          <p:spPr bwMode="auto">
            <a:xfrm>
              <a:off x="3365" y="2330"/>
              <a:ext cx="66" cy="64"/>
            </a:xfrm>
            <a:custGeom>
              <a:avLst/>
              <a:gdLst>
                <a:gd name="T0" fmla="*/ 0 w 66"/>
                <a:gd name="T1" fmla="*/ 27 h 64"/>
                <a:gd name="T2" fmla="*/ 38 w 66"/>
                <a:gd name="T3" fmla="*/ 0 h 64"/>
                <a:gd name="T4" fmla="*/ 66 w 66"/>
                <a:gd name="T5" fmla="*/ 34 h 64"/>
                <a:gd name="T6" fmla="*/ 32 w 66"/>
                <a:gd name="T7" fmla="*/ 64 h 64"/>
                <a:gd name="T8" fmla="*/ 0 w 66"/>
                <a:gd name="T9" fmla="*/ 27 h 64"/>
                <a:gd name="T10" fmla="*/ 36 w 66"/>
                <a:gd name="T11" fmla="*/ 15 h 64"/>
                <a:gd name="T12" fmla="*/ 17 w 66"/>
                <a:gd name="T13" fmla="*/ 29 h 64"/>
                <a:gd name="T14" fmla="*/ 33 w 66"/>
                <a:gd name="T15" fmla="*/ 48 h 64"/>
                <a:gd name="T16" fmla="*/ 51 w 66"/>
                <a:gd name="T17" fmla="*/ 33 h 64"/>
                <a:gd name="T18" fmla="*/ 36 w 66"/>
                <a:gd name="T19" fmla="*/ 1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64">
                  <a:moveTo>
                    <a:pt x="0" y="27"/>
                  </a:moveTo>
                  <a:lnTo>
                    <a:pt x="38" y="0"/>
                  </a:lnTo>
                  <a:lnTo>
                    <a:pt x="66" y="34"/>
                  </a:lnTo>
                  <a:lnTo>
                    <a:pt x="32" y="64"/>
                  </a:lnTo>
                  <a:lnTo>
                    <a:pt x="0" y="27"/>
                  </a:lnTo>
                  <a:close/>
                  <a:moveTo>
                    <a:pt x="36" y="15"/>
                  </a:moveTo>
                  <a:lnTo>
                    <a:pt x="17" y="29"/>
                  </a:lnTo>
                  <a:lnTo>
                    <a:pt x="33" y="48"/>
                  </a:lnTo>
                  <a:lnTo>
                    <a:pt x="51" y="33"/>
                  </a:lnTo>
                  <a:lnTo>
                    <a:pt x="36" y="15"/>
                  </a:lnTo>
                  <a:close/>
                </a:path>
              </a:pathLst>
            </a:custGeom>
            <a:solidFill>
              <a:srgbClr val="FE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Oval 25"/>
            <p:cNvSpPr>
              <a:spLocks noChangeArrowheads="1"/>
            </p:cNvSpPr>
            <p:nvPr/>
          </p:nvSpPr>
          <p:spPr bwMode="auto">
            <a:xfrm>
              <a:off x="3304" y="2355"/>
              <a:ext cx="24" cy="24"/>
            </a:xfrm>
            <a:prstGeom prst="ellipse">
              <a:avLst/>
            </a:prstGeom>
            <a:solidFill>
              <a:srgbClr val="FE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Oval 26"/>
            <p:cNvSpPr>
              <a:spLocks noChangeArrowheads="1"/>
            </p:cNvSpPr>
            <p:nvPr/>
          </p:nvSpPr>
          <p:spPr bwMode="auto">
            <a:xfrm>
              <a:off x="3308" y="2360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Oval 27"/>
            <p:cNvSpPr>
              <a:spLocks noChangeArrowheads="1"/>
            </p:cNvSpPr>
            <p:nvPr/>
          </p:nvSpPr>
          <p:spPr bwMode="auto">
            <a:xfrm>
              <a:off x="3320" y="2371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Oval 28"/>
            <p:cNvSpPr>
              <a:spLocks noChangeArrowheads="1"/>
            </p:cNvSpPr>
            <p:nvPr/>
          </p:nvSpPr>
          <p:spPr bwMode="auto">
            <a:xfrm>
              <a:off x="3320" y="2360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Oval 29"/>
            <p:cNvSpPr>
              <a:spLocks noChangeArrowheads="1"/>
            </p:cNvSpPr>
            <p:nvPr/>
          </p:nvSpPr>
          <p:spPr bwMode="auto">
            <a:xfrm>
              <a:off x="3308" y="2371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1839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000">
        <p:fade/>
      </p:transition>
    </mc:Choice>
    <mc:Fallback xmlns="">
      <p:transition spd="med" advTm="8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4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5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6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3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9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0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3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3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4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3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7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8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0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 p14:presetBounceEnd="3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6" dur="25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7" dur="25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 p14:presetBounceEnd="3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0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1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nodeType="withEffect" p14:presetBounceEnd="3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4" dur="2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5" dur="2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nodeType="withEffect" p14:presetBounceEnd="3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8" dur="25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9" dur="25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nodeType="withEffect" p14:presetBounceEnd="3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52" dur="2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53" dur="2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" presetClass="exit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ntr" presetSubtype="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2" grpId="0" animBg="1"/>
          <p:bldP spid="93" grpId="0" animBg="1"/>
          <p:bldP spid="94" grpId="0" animBg="1"/>
          <p:bldP spid="47" grpId="0" animBg="1"/>
          <p:bldP spid="48" grpId="0" animBg="1"/>
          <p:bldP spid="140" grpId="0" animBg="1"/>
          <p:bldP spid="140" grpId="1" animBg="1"/>
          <p:bldP spid="141" grpId="0" animBg="1"/>
          <p:bldP spid="142" grpId="0" animBg="1"/>
          <p:bldP spid="143" grpId="0" animBg="1"/>
          <p:bldP spid="144" grpId="0" animBg="1"/>
          <p:bldP spid="145" grpId="0" animBg="1"/>
          <p:bldP spid="145" grpId="1" animBg="1"/>
          <p:bldP spid="146" grpId="0" animBg="1"/>
          <p:bldP spid="147" grpId="0" animBg="1"/>
          <p:bldP spid="147" grpId="1" animBg="1"/>
          <p:bldP spid="148" grpId="0" animBg="1"/>
          <p:bldP spid="148" grpId="1" animBg="1"/>
          <p:bldP spid="149" grpId="0" animBg="1"/>
          <p:bldP spid="15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0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25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25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2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2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25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25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2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2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" presetClass="exit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ntr" presetSubtype="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2" grpId="0" animBg="1"/>
          <p:bldP spid="93" grpId="0" animBg="1"/>
          <p:bldP spid="94" grpId="0" animBg="1"/>
          <p:bldP spid="47" grpId="0" animBg="1"/>
          <p:bldP spid="48" grpId="0" animBg="1"/>
          <p:bldP spid="140" grpId="0" animBg="1"/>
          <p:bldP spid="140" grpId="1" animBg="1"/>
          <p:bldP spid="141" grpId="0" animBg="1"/>
          <p:bldP spid="142" grpId="0" animBg="1"/>
          <p:bldP spid="143" grpId="0" animBg="1"/>
          <p:bldP spid="144" grpId="0" animBg="1"/>
          <p:bldP spid="145" grpId="0" animBg="1"/>
          <p:bldP spid="145" grpId="1" animBg="1"/>
          <p:bldP spid="146" grpId="0" animBg="1"/>
          <p:bldP spid="147" grpId="0" animBg="1"/>
          <p:bldP spid="147" grpId="1" animBg="1"/>
          <p:bldP spid="148" grpId="0" animBg="1"/>
          <p:bldP spid="148" grpId="1" animBg="1"/>
          <p:bldP spid="149" grpId="0" animBg="1"/>
          <p:bldP spid="150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2404" y="0"/>
            <a:ext cx="9186403" cy="5169952"/>
            <a:chOff x="-42404" y="0"/>
            <a:chExt cx="9186403" cy="5169952"/>
          </a:xfrm>
        </p:grpSpPr>
        <p:pic>
          <p:nvPicPr>
            <p:cNvPr id="4098" name="Picture 2" descr="C:\Users\Vincent\Documents\1. BrightCarbon\2.0_Marketing_Materials\Christmas card 2013\Assets\Tanz.jpg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-42404" y="0"/>
              <a:ext cx="8705810" cy="51699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" name="Picture 2" descr="C:\Users\Vincent\Documents\1. BrightCarbon\2.0_Marketing_Materials\Christmas card 2013\Assets\Tanz.jpg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8658184" y="0"/>
              <a:ext cx="485815" cy="51699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94" name="Picture 46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83531" y="0"/>
            <a:ext cx="6560469" cy="5169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Freeform 299"/>
          <p:cNvSpPr>
            <a:spLocks/>
          </p:cNvSpPr>
          <p:nvPr/>
        </p:nvSpPr>
        <p:spPr bwMode="auto">
          <a:xfrm>
            <a:off x="-42404" y="4501357"/>
            <a:ext cx="9183448" cy="668596"/>
          </a:xfrm>
          <a:custGeom>
            <a:avLst/>
            <a:gdLst>
              <a:gd name="T0" fmla="*/ 0 w 2632"/>
              <a:gd name="T1" fmla="*/ 246 h 246"/>
              <a:gd name="T2" fmla="*/ 2632 w 2632"/>
              <a:gd name="T3" fmla="*/ 246 h 246"/>
              <a:gd name="T4" fmla="*/ 2632 w 2632"/>
              <a:gd name="T5" fmla="*/ 34 h 246"/>
              <a:gd name="T6" fmla="*/ 1691 w 2632"/>
              <a:gd name="T7" fmla="*/ 35 h 246"/>
              <a:gd name="T8" fmla="*/ 1084 w 2632"/>
              <a:gd name="T9" fmla="*/ 179 h 246"/>
              <a:gd name="T10" fmla="*/ 0 w 2632"/>
              <a:gd name="T11" fmla="*/ 127 h 246"/>
              <a:gd name="T12" fmla="*/ 0 w 2632"/>
              <a:gd name="T13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32" h="246">
                <a:moveTo>
                  <a:pt x="0" y="246"/>
                </a:moveTo>
                <a:cubicBezTo>
                  <a:pt x="2632" y="246"/>
                  <a:pt x="2632" y="246"/>
                  <a:pt x="2632" y="246"/>
                </a:cubicBezTo>
                <a:cubicBezTo>
                  <a:pt x="2632" y="34"/>
                  <a:pt x="2632" y="34"/>
                  <a:pt x="2632" y="34"/>
                </a:cubicBezTo>
                <a:cubicBezTo>
                  <a:pt x="2425" y="0"/>
                  <a:pt x="1934" y="6"/>
                  <a:pt x="1691" y="35"/>
                </a:cubicBezTo>
                <a:cubicBezTo>
                  <a:pt x="1188" y="94"/>
                  <a:pt x="1391" y="146"/>
                  <a:pt x="1084" y="179"/>
                </a:cubicBezTo>
                <a:cubicBezTo>
                  <a:pt x="859" y="203"/>
                  <a:pt x="592" y="121"/>
                  <a:pt x="0" y="127"/>
                </a:cubicBezTo>
                <a:lnTo>
                  <a:pt x="0" y="246"/>
                </a:ln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3" name="Freeform 301"/>
          <p:cNvSpPr>
            <a:spLocks/>
          </p:cNvSpPr>
          <p:nvPr/>
        </p:nvSpPr>
        <p:spPr bwMode="auto">
          <a:xfrm>
            <a:off x="6334908" y="4492626"/>
            <a:ext cx="2806136" cy="677328"/>
          </a:xfrm>
          <a:custGeom>
            <a:avLst/>
            <a:gdLst>
              <a:gd name="T0" fmla="*/ 804 w 804"/>
              <a:gd name="T1" fmla="*/ 0 h 234"/>
              <a:gd name="T2" fmla="*/ 0 w 804"/>
              <a:gd name="T3" fmla="*/ 234 h 234"/>
              <a:gd name="T4" fmla="*/ 804 w 804"/>
              <a:gd name="T5" fmla="*/ 234 h 234"/>
              <a:gd name="T6" fmla="*/ 804 w 804"/>
              <a:gd name="T7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4" h="234">
                <a:moveTo>
                  <a:pt x="804" y="0"/>
                </a:moveTo>
                <a:cubicBezTo>
                  <a:pt x="344" y="44"/>
                  <a:pt x="201" y="103"/>
                  <a:pt x="0" y="234"/>
                </a:cubicBezTo>
                <a:cubicBezTo>
                  <a:pt x="804" y="234"/>
                  <a:pt x="804" y="234"/>
                  <a:pt x="804" y="234"/>
                </a:cubicBezTo>
                <a:lnTo>
                  <a:pt x="804" y="0"/>
                </a:ln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4" name="Freeform 303"/>
          <p:cNvSpPr>
            <a:spLocks/>
          </p:cNvSpPr>
          <p:nvPr/>
        </p:nvSpPr>
        <p:spPr bwMode="auto">
          <a:xfrm>
            <a:off x="7047206" y="4825525"/>
            <a:ext cx="2093838" cy="344427"/>
          </a:xfrm>
          <a:custGeom>
            <a:avLst/>
            <a:gdLst>
              <a:gd name="T0" fmla="*/ 500 w 500"/>
              <a:gd name="T1" fmla="*/ 62 h 141"/>
              <a:gd name="T2" fmla="*/ 150 w 500"/>
              <a:gd name="T3" fmla="*/ 9 h 141"/>
              <a:gd name="T4" fmla="*/ 7 w 500"/>
              <a:gd name="T5" fmla="*/ 141 h 141"/>
              <a:gd name="T6" fmla="*/ 500 w 500"/>
              <a:gd name="T7" fmla="*/ 141 h 141"/>
              <a:gd name="T8" fmla="*/ 500 w 500"/>
              <a:gd name="T9" fmla="*/ 62 h 141"/>
              <a:gd name="connsiteX0" fmla="*/ 9873 w 9873"/>
              <a:gd name="connsiteY0" fmla="*/ 3827 h 9430"/>
              <a:gd name="connsiteX1" fmla="*/ 2873 w 9873"/>
              <a:gd name="connsiteY1" fmla="*/ 68 h 9430"/>
              <a:gd name="connsiteX2" fmla="*/ 13 w 9873"/>
              <a:gd name="connsiteY2" fmla="*/ 9430 h 9430"/>
              <a:gd name="connsiteX3" fmla="*/ 9873 w 9873"/>
              <a:gd name="connsiteY3" fmla="*/ 9430 h 9430"/>
              <a:gd name="connsiteX4" fmla="*/ 9873 w 9873"/>
              <a:gd name="connsiteY4" fmla="*/ 3827 h 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73" h="9430">
                <a:moveTo>
                  <a:pt x="9873" y="3827"/>
                </a:moveTo>
                <a:cubicBezTo>
                  <a:pt x="9573" y="3543"/>
                  <a:pt x="5073" y="-570"/>
                  <a:pt x="2873" y="68"/>
                </a:cubicBezTo>
                <a:cubicBezTo>
                  <a:pt x="896" y="1885"/>
                  <a:pt x="-127" y="9430"/>
                  <a:pt x="13" y="9430"/>
                </a:cubicBezTo>
                <a:lnTo>
                  <a:pt x="9873" y="9430"/>
                </a:lnTo>
                <a:lnTo>
                  <a:pt x="9873" y="3827"/>
                </a:lnTo>
                <a:close/>
              </a:path>
            </a:pathLst>
          </a:custGeom>
          <a:gradFill>
            <a:gsLst>
              <a:gs pos="70000">
                <a:srgbClr val="D2E1F4"/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" name="Freeform 437"/>
          <p:cNvSpPr>
            <a:spLocks/>
          </p:cNvSpPr>
          <p:nvPr/>
        </p:nvSpPr>
        <p:spPr bwMode="auto">
          <a:xfrm>
            <a:off x="-68218" y="2265469"/>
            <a:ext cx="965852" cy="2560056"/>
          </a:xfrm>
          <a:custGeom>
            <a:avLst/>
            <a:gdLst>
              <a:gd name="T0" fmla="*/ 257 w 298"/>
              <a:gd name="T1" fmla="*/ 705 h 790"/>
              <a:gd name="T2" fmla="*/ 187 w 298"/>
              <a:gd name="T3" fmla="*/ 683 h 790"/>
              <a:gd name="T4" fmla="*/ 244 w 298"/>
              <a:gd name="T5" fmla="*/ 648 h 790"/>
              <a:gd name="T6" fmla="*/ 269 w 298"/>
              <a:gd name="T7" fmla="*/ 578 h 790"/>
              <a:gd name="T8" fmla="*/ 209 w 298"/>
              <a:gd name="T9" fmla="*/ 580 h 790"/>
              <a:gd name="T10" fmla="*/ 211 w 298"/>
              <a:gd name="T11" fmla="*/ 531 h 790"/>
              <a:gd name="T12" fmla="*/ 133 w 298"/>
              <a:gd name="T13" fmla="*/ 513 h 790"/>
              <a:gd name="T14" fmla="*/ 189 w 298"/>
              <a:gd name="T15" fmla="*/ 459 h 790"/>
              <a:gd name="T16" fmla="*/ 204 w 298"/>
              <a:gd name="T17" fmla="*/ 413 h 790"/>
              <a:gd name="T18" fmla="*/ 158 w 298"/>
              <a:gd name="T19" fmla="*/ 417 h 790"/>
              <a:gd name="T20" fmla="*/ 112 w 298"/>
              <a:gd name="T21" fmla="*/ 412 h 790"/>
              <a:gd name="T22" fmla="*/ 145 w 298"/>
              <a:gd name="T23" fmla="*/ 374 h 790"/>
              <a:gd name="T24" fmla="*/ 116 w 298"/>
              <a:gd name="T25" fmla="*/ 329 h 790"/>
              <a:gd name="T26" fmla="*/ 128 w 298"/>
              <a:gd name="T27" fmla="*/ 270 h 790"/>
              <a:gd name="T28" fmla="*/ 103 w 298"/>
              <a:gd name="T29" fmla="*/ 250 h 790"/>
              <a:gd name="T30" fmla="*/ 101 w 298"/>
              <a:gd name="T31" fmla="*/ 195 h 790"/>
              <a:gd name="T32" fmla="*/ 112 w 298"/>
              <a:gd name="T33" fmla="*/ 166 h 790"/>
              <a:gd name="T34" fmla="*/ 102 w 298"/>
              <a:gd name="T35" fmla="*/ 147 h 790"/>
              <a:gd name="T36" fmla="*/ 81 w 298"/>
              <a:gd name="T37" fmla="*/ 145 h 790"/>
              <a:gd name="T38" fmla="*/ 82 w 298"/>
              <a:gd name="T39" fmla="*/ 113 h 790"/>
              <a:gd name="T40" fmla="*/ 85 w 298"/>
              <a:gd name="T41" fmla="*/ 93 h 790"/>
              <a:gd name="T42" fmla="*/ 75 w 298"/>
              <a:gd name="T43" fmla="*/ 74 h 790"/>
              <a:gd name="T44" fmla="*/ 70 w 298"/>
              <a:gd name="T45" fmla="*/ 34 h 790"/>
              <a:gd name="T46" fmla="*/ 51 w 298"/>
              <a:gd name="T47" fmla="*/ 30 h 790"/>
              <a:gd name="T48" fmla="*/ 42 w 298"/>
              <a:gd name="T49" fmla="*/ 62 h 790"/>
              <a:gd name="T50" fmla="*/ 31 w 298"/>
              <a:gd name="T51" fmla="*/ 74 h 790"/>
              <a:gd name="T52" fmla="*/ 19 w 298"/>
              <a:gd name="T53" fmla="*/ 77 h 790"/>
              <a:gd name="T54" fmla="*/ 39 w 298"/>
              <a:gd name="T55" fmla="*/ 114 h 790"/>
              <a:gd name="T56" fmla="*/ 27 w 298"/>
              <a:gd name="T57" fmla="*/ 127 h 790"/>
              <a:gd name="T58" fmla="*/ 11 w 298"/>
              <a:gd name="T59" fmla="*/ 138 h 790"/>
              <a:gd name="T60" fmla="*/ 23 w 298"/>
              <a:gd name="T61" fmla="*/ 166 h 790"/>
              <a:gd name="T62" fmla="*/ 21 w 298"/>
              <a:gd name="T63" fmla="*/ 184 h 790"/>
              <a:gd name="T64" fmla="*/ 13 w 298"/>
              <a:gd name="T65" fmla="*/ 202 h 790"/>
              <a:gd name="T66" fmla="*/ 12 w 298"/>
              <a:gd name="T67" fmla="*/ 218 h 790"/>
              <a:gd name="T68" fmla="*/ 0 w 298"/>
              <a:gd name="T69" fmla="*/ 764 h 790"/>
              <a:gd name="T70" fmla="*/ 159 w 298"/>
              <a:gd name="T71" fmla="*/ 777 h 790"/>
              <a:gd name="T72" fmla="*/ 288 w 298"/>
              <a:gd name="T73" fmla="*/ 704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8" h="790">
                <a:moveTo>
                  <a:pt x="288" y="704"/>
                </a:moveTo>
                <a:cubicBezTo>
                  <a:pt x="269" y="696"/>
                  <a:pt x="260" y="710"/>
                  <a:pt x="257" y="705"/>
                </a:cubicBezTo>
                <a:cubicBezTo>
                  <a:pt x="253" y="700"/>
                  <a:pt x="243" y="692"/>
                  <a:pt x="219" y="696"/>
                </a:cubicBezTo>
                <a:cubicBezTo>
                  <a:pt x="216" y="688"/>
                  <a:pt x="204" y="686"/>
                  <a:pt x="187" y="683"/>
                </a:cubicBezTo>
                <a:cubicBezTo>
                  <a:pt x="181" y="682"/>
                  <a:pt x="185" y="666"/>
                  <a:pt x="223" y="668"/>
                </a:cubicBezTo>
                <a:cubicBezTo>
                  <a:pt x="241" y="668"/>
                  <a:pt x="242" y="651"/>
                  <a:pt x="244" y="648"/>
                </a:cubicBezTo>
                <a:cubicBezTo>
                  <a:pt x="278" y="658"/>
                  <a:pt x="286" y="618"/>
                  <a:pt x="284" y="592"/>
                </a:cubicBezTo>
                <a:cubicBezTo>
                  <a:pt x="283" y="582"/>
                  <a:pt x="278" y="573"/>
                  <a:pt x="269" y="578"/>
                </a:cubicBezTo>
                <a:cubicBezTo>
                  <a:pt x="258" y="584"/>
                  <a:pt x="254" y="581"/>
                  <a:pt x="252" y="577"/>
                </a:cubicBezTo>
                <a:cubicBezTo>
                  <a:pt x="246" y="565"/>
                  <a:pt x="229" y="599"/>
                  <a:pt x="209" y="580"/>
                </a:cubicBezTo>
                <a:cubicBezTo>
                  <a:pt x="243" y="567"/>
                  <a:pt x="246" y="540"/>
                  <a:pt x="237" y="537"/>
                </a:cubicBezTo>
                <a:cubicBezTo>
                  <a:pt x="222" y="533"/>
                  <a:pt x="207" y="542"/>
                  <a:pt x="211" y="531"/>
                </a:cubicBezTo>
                <a:cubicBezTo>
                  <a:pt x="216" y="511"/>
                  <a:pt x="198" y="530"/>
                  <a:pt x="174" y="525"/>
                </a:cubicBezTo>
                <a:cubicBezTo>
                  <a:pt x="185" y="510"/>
                  <a:pt x="152" y="508"/>
                  <a:pt x="133" y="513"/>
                </a:cubicBezTo>
                <a:cubicBezTo>
                  <a:pt x="150" y="494"/>
                  <a:pt x="190" y="481"/>
                  <a:pt x="192" y="477"/>
                </a:cubicBezTo>
                <a:cubicBezTo>
                  <a:pt x="197" y="469"/>
                  <a:pt x="169" y="460"/>
                  <a:pt x="189" y="459"/>
                </a:cubicBezTo>
                <a:cubicBezTo>
                  <a:pt x="202" y="457"/>
                  <a:pt x="217" y="450"/>
                  <a:pt x="219" y="427"/>
                </a:cubicBezTo>
                <a:cubicBezTo>
                  <a:pt x="220" y="417"/>
                  <a:pt x="213" y="406"/>
                  <a:pt x="204" y="413"/>
                </a:cubicBezTo>
                <a:cubicBezTo>
                  <a:pt x="191" y="425"/>
                  <a:pt x="194" y="400"/>
                  <a:pt x="171" y="422"/>
                </a:cubicBezTo>
                <a:cubicBezTo>
                  <a:pt x="167" y="425"/>
                  <a:pt x="168" y="415"/>
                  <a:pt x="158" y="417"/>
                </a:cubicBezTo>
                <a:cubicBezTo>
                  <a:pt x="149" y="418"/>
                  <a:pt x="144" y="425"/>
                  <a:pt x="136" y="434"/>
                </a:cubicBezTo>
                <a:cubicBezTo>
                  <a:pt x="129" y="419"/>
                  <a:pt x="106" y="427"/>
                  <a:pt x="112" y="412"/>
                </a:cubicBezTo>
                <a:cubicBezTo>
                  <a:pt x="138" y="406"/>
                  <a:pt x="114" y="397"/>
                  <a:pt x="129" y="395"/>
                </a:cubicBezTo>
                <a:cubicBezTo>
                  <a:pt x="141" y="394"/>
                  <a:pt x="143" y="376"/>
                  <a:pt x="145" y="374"/>
                </a:cubicBezTo>
                <a:cubicBezTo>
                  <a:pt x="168" y="368"/>
                  <a:pt x="169" y="346"/>
                  <a:pt x="169" y="343"/>
                </a:cubicBezTo>
                <a:cubicBezTo>
                  <a:pt x="169" y="338"/>
                  <a:pt x="125" y="349"/>
                  <a:pt x="116" y="329"/>
                </a:cubicBezTo>
                <a:cubicBezTo>
                  <a:pt x="166" y="316"/>
                  <a:pt x="110" y="311"/>
                  <a:pt x="99" y="304"/>
                </a:cubicBezTo>
                <a:cubicBezTo>
                  <a:pt x="106" y="304"/>
                  <a:pt x="140" y="278"/>
                  <a:pt x="128" y="270"/>
                </a:cubicBezTo>
                <a:cubicBezTo>
                  <a:pt x="130" y="261"/>
                  <a:pt x="146" y="249"/>
                  <a:pt x="131" y="242"/>
                </a:cubicBezTo>
                <a:cubicBezTo>
                  <a:pt x="123" y="237"/>
                  <a:pt x="110" y="245"/>
                  <a:pt x="103" y="250"/>
                </a:cubicBezTo>
                <a:cubicBezTo>
                  <a:pt x="110" y="222"/>
                  <a:pt x="78" y="231"/>
                  <a:pt x="70" y="231"/>
                </a:cubicBezTo>
                <a:cubicBezTo>
                  <a:pt x="100" y="215"/>
                  <a:pt x="110" y="202"/>
                  <a:pt x="101" y="195"/>
                </a:cubicBezTo>
                <a:cubicBezTo>
                  <a:pt x="94" y="198"/>
                  <a:pt x="93" y="189"/>
                  <a:pt x="97" y="184"/>
                </a:cubicBezTo>
                <a:cubicBezTo>
                  <a:pt x="100" y="180"/>
                  <a:pt x="127" y="176"/>
                  <a:pt x="112" y="166"/>
                </a:cubicBezTo>
                <a:cubicBezTo>
                  <a:pt x="108" y="163"/>
                  <a:pt x="102" y="167"/>
                  <a:pt x="95" y="159"/>
                </a:cubicBezTo>
                <a:cubicBezTo>
                  <a:pt x="99" y="155"/>
                  <a:pt x="102" y="154"/>
                  <a:pt x="102" y="147"/>
                </a:cubicBezTo>
                <a:cubicBezTo>
                  <a:pt x="99" y="145"/>
                  <a:pt x="72" y="154"/>
                  <a:pt x="74" y="143"/>
                </a:cubicBezTo>
                <a:cubicBezTo>
                  <a:pt x="76" y="143"/>
                  <a:pt x="78" y="146"/>
                  <a:pt x="81" y="145"/>
                </a:cubicBezTo>
                <a:cubicBezTo>
                  <a:pt x="100" y="128"/>
                  <a:pt x="68" y="126"/>
                  <a:pt x="66" y="116"/>
                </a:cubicBezTo>
                <a:cubicBezTo>
                  <a:pt x="75" y="120"/>
                  <a:pt x="80" y="119"/>
                  <a:pt x="82" y="113"/>
                </a:cubicBezTo>
                <a:cubicBezTo>
                  <a:pt x="86" y="101"/>
                  <a:pt x="71" y="106"/>
                  <a:pt x="69" y="103"/>
                </a:cubicBezTo>
                <a:cubicBezTo>
                  <a:pt x="77" y="97"/>
                  <a:pt x="83" y="97"/>
                  <a:pt x="85" y="93"/>
                </a:cubicBezTo>
                <a:cubicBezTo>
                  <a:pt x="89" y="85"/>
                  <a:pt x="79" y="90"/>
                  <a:pt x="76" y="85"/>
                </a:cubicBezTo>
                <a:cubicBezTo>
                  <a:pt x="73" y="81"/>
                  <a:pt x="77" y="77"/>
                  <a:pt x="75" y="74"/>
                </a:cubicBezTo>
                <a:cubicBezTo>
                  <a:pt x="73" y="73"/>
                  <a:pt x="65" y="70"/>
                  <a:pt x="80" y="57"/>
                </a:cubicBezTo>
                <a:cubicBezTo>
                  <a:pt x="86" y="51"/>
                  <a:pt x="69" y="43"/>
                  <a:pt x="70" y="34"/>
                </a:cubicBezTo>
                <a:cubicBezTo>
                  <a:pt x="71" y="28"/>
                  <a:pt x="69" y="0"/>
                  <a:pt x="61" y="4"/>
                </a:cubicBezTo>
                <a:cubicBezTo>
                  <a:pt x="50" y="10"/>
                  <a:pt x="58" y="20"/>
                  <a:pt x="51" y="30"/>
                </a:cubicBezTo>
                <a:cubicBezTo>
                  <a:pt x="47" y="36"/>
                  <a:pt x="35" y="34"/>
                  <a:pt x="49" y="64"/>
                </a:cubicBezTo>
                <a:cubicBezTo>
                  <a:pt x="46" y="64"/>
                  <a:pt x="43" y="64"/>
                  <a:pt x="42" y="62"/>
                </a:cubicBezTo>
                <a:cubicBezTo>
                  <a:pt x="35" y="67"/>
                  <a:pt x="48" y="80"/>
                  <a:pt x="43" y="85"/>
                </a:cubicBezTo>
                <a:cubicBezTo>
                  <a:pt x="40" y="74"/>
                  <a:pt x="33" y="76"/>
                  <a:pt x="31" y="74"/>
                </a:cubicBezTo>
                <a:cubicBezTo>
                  <a:pt x="29" y="72"/>
                  <a:pt x="25" y="65"/>
                  <a:pt x="23" y="75"/>
                </a:cubicBezTo>
                <a:cubicBezTo>
                  <a:pt x="22" y="75"/>
                  <a:pt x="20" y="77"/>
                  <a:pt x="19" y="77"/>
                </a:cubicBezTo>
                <a:cubicBezTo>
                  <a:pt x="21" y="89"/>
                  <a:pt x="37" y="90"/>
                  <a:pt x="42" y="100"/>
                </a:cubicBezTo>
                <a:cubicBezTo>
                  <a:pt x="44" y="105"/>
                  <a:pt x="42" y="108"/>
                  <a:pt x="39" y="114"/>
                </a:cubicBezTo>
                <a:cubicBezTo>
                  <a:pt x="37" y="117"/>
                  <a:pt x="48" y="116"/>
                  <a:pt x="40" y="133"/>
                </a:cubicBezTo>
                <a:cubicBezTo>
                  <a:pt x="35" y="132"/>
                  <a:pt x="32" y="128"/>
                  <a:pt x="27" y="127"/>
                </a:cubicBezTo>
                <a:cubicBezTo>
                  <a:pt x="22" y="126"/>
                  <a:pt x="25" y="136"/>
                  <a:pt x="14" y="126"/>
                </a:cubicBezTo>
                <a:cubicBezTo>
                  <a:pt x="8" y="129"/>
                  <a:pt x="10" y="134"/>
                  <a:pt x="11" y="138"/>
                </a:cubicBezTo>
                <a:cubicBezTo>
                  <a:pt x="1" y="134"/>
                  <a:pt x="5" y="152"/>
                  <a:pt x="12" y="154"/>
                </a:cubicBezTo>
                <a:cubicBezTo>
                  <a:pt x="3" y="158"/>
                  <a:pt x="21" y="165"/>
                  <a:pt x="23" y="166"/>
                </a:cubicBezTo>
                <a:cubicBezTo>
                  <a:pt x="19" y="171"/>
                  <a:pt x="32" y="182"/>
                  <a:pt x="34" y="186"/>
                </a:cubicBezTo>
                <a:cubicBezTo>
                  <a:pt x="33" y="189"/>
                  <a:pt x="27" y="189"/>
                  <a:pt x="21" y="184"/>
                </a:cubicBezTo>
                <a:cubicBezTo>
                  <a:pt x="19" y="183"/>
                  <a:pt x="21" y="196"/>
                  <a:pt x="6" y="183"/>
                </a:cubicBezTo>
                <a:cubicBezTo>
                  <a:pt x="0" y="198"/>
                  <a:pt x="10" y="197"/>
                  <a:pt x="13" y="202"/>
                </a:cubicBezTo>
                <a:cubicBezTo>
                  <a:pt x="23" y="215"/>
                  <a:pt x="29" y="215"/>
                  <a:pt x="33" y="221"/>
                </a:cubicBezTo>
                <a:cubicBezTo>
                  <a:pt x="30" y="222"/>
                  <a:pt x="27" y="228"/>
                  <a:pt x="12" y="218"/>
                </a:cubicBezTo>
                <a:cubicBezTo>
                  <a:pt x="3" y="212"/>
                  <a:pt x="6" y="225"/>
                  <a:pt x="0" y="226"/>
                </a:cubicBezTo>
                <a:cubicBezTo>
                  <a:pt x="0" y="764"/>
                  <a:pt x="0" y="764"/>
                  <a:pt x="0" y="764"/>
                </a:cubicBezTo>
                <a:cubicBezTo>
                  <a:pt x="11" y="770"/>
                  <a:pt x="33" y="785"/>
                  <a:pt x="68" y="771"/>
                </a:cubicBezTo>
                <a:cubicBezTo>
                  <a:pt x="82" y="765"/>
                  <a:pt x="134" y="790"/>
                  <a:pt x="159" y="777"/>
                </a:cubicBezTo>
                <a:cubicBezTo>
                  <a:pt x="209" y="751"/>
                  <a:pt x="224" y="775"/>
                  <a:pt x="271" y="751"/>
                </a:cubicBezTo>
                <a:cubicBezTo>
                  <a:pt x="298" y="737"/>
                  <a:pt x="295" y="707"/>
                  <a:pt x="288" y="70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Freeform 305"/>
          <p:cNvSpPr>
            <a:spLocks/>
          </p:cNvSpPr>
          <p:nvPr/>
        </p:nvSpPr>
        <p:spPr bwMode="auto">
          <a:xfrm>
            <a:off x="-42404" y="4211154"/>
            <a:ext cx="2550630" cy="1355105"/>
          </a:xfrm>
          <a:custGeom>
            <a:avLst/>
            <a:gdLst>
              <a:gd name="T0" fmla="*/ 0 w 731"/>
              <a:gd name="T1" fmla="*/ 96 h 250"/>
              <a:gd name="T2" fmla="*/ 366 w 731"/>
              <a:gd name="T3" fmla="*/ 115 h 250"/>
              <a:gd name="T4" fmla="*/ 709 w 731"/>
              <a:gd name="T5" fmla="*/ 190 h 250"/>
              <a:gd name="T6" fmla="*/ 520 w 731"/>
              <a:gd name="T7" fmla="*/ 183 h 250"/>
              <a:gd name="T8" fmla="*/ 247 w 731"/>
              <a:gd name="T9" fmla="*/ 210 h 250"/>
              <a:gd name="T10" fmla="*/ 0 w 731"/>
              <a:gd name="T11" fmla="*/ 211 h 250"/>
              <a:gd name="T12" fmla="*/ 0 w 731"/>
              <a:gd name="T13" fmla="*/ 9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31" h="250">
                <a:moveTo>
                  <a:pt x="0" y="96"/>
                </a:moveTo>
                <a:cubicBezTo>
                  <a:pt x="199" y="0"/>
                  <a:pt x="313" y="129"/>
                  <a:pt x="366" y="115"/>
                </a:cubicBezTo>
                <a:cubicBezTo>
                  <a:pt x="471" y="85"/>
                  <a:pt x="731" y="175"/>
                  <a:pt x="709" y="190"/>
                </a:cubicBezTo>
                <a:cubicBezTo>
                  <a:pt x="650" y="184"/>
                  <a:pt x="574" y="157"/>
                  <a:pt x="520" y="183"/>
                </a:cubicBezTo>
                <a:cubicBezTo>
                  <a:pt x="380" y="250"/>
                  <a:pt x="340" y="174"/>
                  <a:pt x="247" y="210"/>
                </a:cubicBezTo>
                <a:cubicBezTo>
                  <a:pt x="186" y="233"/>
                  <a:pt x="28" y="226"/>
                  <a:pt x="0" y="211"/>
                </a:cubicBezTo>
                <a:lnTo>
                  <a:pt x="0" y="96"/>
                </a:ln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49" name="Group 376"/>
          <p:cNvGrpSpPr>
            <a:grpSpLocks noChangeAspect="1"/>
          </p:cNvGrpSpPr>
          <p:nvPr/>
        </p:nvGrpSpPr>
        <p:grpSpPr bwMode="auto">
          <a:xfrm>
            <a:off x="790733" y="2697957"/>
            <a:ext cx="1497013" cy="2565400"/>
            <a:chOff x="515" y="2458"/>
            <a:chExt cx="943" cy="1616"/>
          </a:xfrm>
        </p:grpSpPr>
        <p:sp>
          <p:nvSpPr>
            <p:cNvPr id="50" name="Freeform 377"/>
            <p:cNvSpPr>
              <a:spLocks/>
            </p:cNvSpPr>
            <p:nvPr/>
          </p:nvSpPr>
          <p:spPr bwMode="auto">
            <a:xfrm>
              <a:off x="912" y="2505"/>
              <a:ext cx="203" cy="1569"/>
            </a:xfrm>
            <a:custGeom>
              <a:avLst/>
              <a:gdLst>
                <a:gd name="T0" fmla="*/ 52 w 86"/>
                <a:gd name="T1" fmla="*/ 0 h 664"/>
                <a:gd name="T2" fmla="*/ 82 w 86"/>
                <a:gd name="T3" fmla="*/ 436 h 664"/>
                <a:gd name="T4" fmla="*/ 79 w 86"/>
                <a:gd name="T5" fmla="*/ 660 h 664"/>
                <a:gd name="T6" fmla="*/ 2 w 86"/>
                <a:gd name="T7" fmla="*/ 664 h 664"/>
                <a:gd name="T8" fmla="*/ 16 w 86"/>
                <a:gd name="T9" fmla="*/ 329 h 664"/>
                <a:gd name="T10" fmla="*/ 0 w 86"/>
                <a:gd name="T11" fmla="*/ 8 h 664"/>
                <a:gd name="T12" fmla="*/ 52 w 86"/>
                <a:gd name="T13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64">
                  <a:moveTo>
                    <a:pt x="52" y="0"/>
                  </a:moveTo>
                  <a:cubicBezTo>
                    <a:pt x="75" y="169"/>
                    <a:pt x="78" y="286"/>
                    <a:pt x="82" y="436"/>
                  </a:cubicBezTo>
                  <a:cubicBezTo>
                    <a:pt x="86" y="533"/>
                    <a:pt x="84" y="598"/>
                    <a:pt x="79" y="660"/>
                  </a:cubicBezTo>
                  <a:cubicBezTo>
                    <a:pt x="2" y="664"/>
                    <a:pt x="2" y="664"/>
                    <a:pt x="2" y="664"/>
                  </a:cubicBezTo>
                  <a:cubicBezTo>
                    <a:pt x="12" y="564"/>
                    <a:pt x="18" y="404"/>
                    <a:pt x="16" y="329"/>
                  </a:cubicBezTo>
                  <a:cubicBezTo>
                    <a:pt x="14" y="179"/>
                    <a:pt x="8" y="159"/>
                    <a:pt x="0" y="8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D3D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378"/>
            <p:cNvSpPr>
              <a:spLocks/>
            </p:cNvSpPr>
            <p:nvPr/>
          </p:nvSpPr>
          <p:spPr bwMode="auto">
            <a:xfrm>
              <a:off x="950" y="2966"/>
              <a:ext cx="101" cy="1025"/>
            </a:xfrm>
            <a:custGeom>
              <a:avLst/>
              <a:gdLst>
                <a:gd name="T0" fmla="*/ 39 w 43"/>
                <a:gd name="T1" fmla="*/ 434 h 434"/>
                <a:gd name="T2" fmla="*/ 0 w 43"/>
                <a:gd name="T3" fmla="*/ 422 h 434"/>
                <a:gd name="T4" fmla="*/ 15 w 43"/>
                <a:gd name="T5" fmla="*/ 16 h 434"/>
                <a:gd name="T6" fmla="*/ 39 w 43"/>
                <a:gd name="T7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434">
                  <a:moveTo>
                    <a:pt x="39" y="434"/>
                  </a:moveTo>
                  <a:cubicBezTo>
                    <a:pt x="39" y="434"/>
                    <a:pt x="22" y="424"/>
                    <a:pt x="0" y="422"/>
                  </a:cubicBezTo>
                  <a:cubicBezTo>
                    <a:pt x="27" y="337"/>
                    <a:pt x="13" y="33"/>
                    <a:pt x="15" y="16"/>
                  </a:cubicBezTo>
                  <a:cubicBezTo>
                    <a:pt x="17" y="0"/>
                    <a:pt x="43" y="222"/>
                    <a:pt x="39" y="434"/>
                  </a:cubicBezTo>
                  <a:close/>
                </a:path>
              </a:pathLst>
            </a:custGeom>
            <a:solidFill>
              <a:srgbClr val="C6CE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388"/>
            <p:cNvSpPr>
              <a:spLocks/>
            </p:cNvSpPr>
            <p:nvPr/>
          </p:nvSpPr>
          <p:spPr bwMode="auto">
            <a:xfrm>
              <a:off x="933" y="2843"/>
              <a:ext cx="141" cy="62"/>
            </a:xfrm>
            <a:custGeom>
              <a:avLst/>
              <a:gdLst>
                <a:gd name="T0" fmla="*/ 2 w 60"/>
                <a:gd name="T1" fmla="*/ 25 h 26"/>
                <a:gd name="T2" fmla="*/ 35 w 60"/>
                <a:gd name="T3" fmla="*/ 25 h 26"/>
                <a:gd name="T4" fmla="*/ 60 w 60"/>
                <a:gd name="T5" fmla="*/ 22 h 26"/>
                <a:gd name="T6" fmla="*/ 23 w 60"/>
                <a:gd name="T7" fmla="*/ 5 h 26"/>
                <a:gd name="T8" fmla="*/ 0 w 60"/>
                <a:gd name="T9" fmla="*/ 0 h 26"/>
                <a:gd name="T10" fmla="*/ 2 w 60"/>
                <a:gd name="T1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6">
                  <a:moveTo>
                    <a:pt x="2" y="25"/>
                  </a:moveTo>
                  <a:cubicBezTo>
                    <a:pt x="2" y="25"/>
                    <a:pt x="14" y="26"/>
                    <a:pt x="35" y="25"/>
                  </a:cubicBezTo>
                  <a:cubicBezTo>
                    <a:pt x="48" y="24"/>
                    <a:pt x="60" y="23"/>
                    <a:pt x="60" y="22"/>
                  </a:cubicBezTo>
                  <a:cubicBezTo>
                    <a:pt x="59" y="22"/>
                    <a:pt x="46" y="12"/>
                    <a:pt x="23" y="5"/>
                  </a:cubicBezTo>
                  <a:cubicBezTo>
                    <a:pt x="16" y="2"/>
                    <a:pt x="0" y="0"/>
                    <a:pt x="0" y="0"/>
                  </a:cubicBezTo>
                  <a:lnTo>
                    <a:pt x="2" y="25"/>
                  </a:lnTo>
                  <a:close/>
                </a:path>
              </a:pathLst>
            </a:custGeom>
            <a:solidFill>
              <a:srgbClr val="C51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380"/>
            <p:cNvSpPr>
              <a:spLocks/>
            </p:cNvSpPr>
            <p:nvPr/>
          </p:nvSpPr>
          <p:spPr bwMode="auto">
            <a:xfrm>
              <a:off x="922" y="2661"/>
              <a:ext cx="141" cy="88"/>
            </a:xfrm>
            <a:custGeom>
              <a:avLst/>
              <a:gdLst>
                <a:gd name="T0" fmla="*/ 2 w 60"/>
                <a:gd name="T1" fmla="*/ 27 h 37"/>
                <a:gd name="T2" fmla="*/ 0 w 60"/>
                <a:gd name="T3" fmla="*/ 4 h 37"/>
                <a:gd name="T4" fmla="*/ 57 w 60"/>
                <a:gd name="T5" fmla="*/ 4 h 37"/>
                <a:gd name="T6" fmla="*/ 60 w 60"/>
                <a:gd name="T7" fmla="*/ 30 h 37"/>
                <a:gd name="T8" fmla="*/ 2 w 60"/>
                <a:gd name="T9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7">
                  <a:moveTo>
                    <a:pt x="2" y="27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48" y="0"/>
                    <a:pt x="57" y="4"/>
                  </a:cubicBezTo>
                  <a:cubicBezTo>
                    <a:pt x="58" y="17"/>
                    <a:pt x="60" y="30"/>
                    <a:pt x="60" y="30"/>
                  </a:cubicBezTo>
                  <a:cubicBezTo>
                    <a:pt x="60" y="30"/>
                    <a:pt x="29" y="37"/>
                    <a:pt x="2" y="27"/>
                  </a:cubicBezTo>
                  <a:close/>
                </a:path>
              </a:pathLst>
            </a:custGeom>
            <a:solidFill>
              <a:srgbClr val="9CA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381"/>
            <p:cNvSpPr>
              <a:spLocks/>
            </p:cNvSpPr>
            <p:nvPr/>
          </p:nvSpPr>
          <p:spPr bwMode="auto">
            <a:xfrm>
              <a:off x="933" y="3800"/>
              <a:ext cx="173" cy="265"/>
            </a:xfrm>
            <a:custGeom>
              <a:avLst/>
              <a:gdLst>
                <a:gd name="T0" fmla="*/ 70 w 73"/>
                <a:gd name="T1" fmla="*/ 112 h 112"/>
                <a:gd name="T2" fmla="*/ 73 w 73"/>
                <a:gd name="T3" fmla="*/ 65 h 112"/>
                <a:gd name="T4" fmla="*/ 2 w 73"/>
                <a:gd name="T5" fmla="*/ 0 h 112"/>
                <a:gd name="T6" fmla="*/ 0 w 73"/>
                <a:gd name="T7" fmla="*/ 32 h 112"/>
                <a:gd name="T8" fmla="*/ 70 w 73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12">
                  <a:moveTo>
                    <a:pt x="70" y="112"/>
                  </a:moveTo>
                  <a:cubicBezTo>
                    <a:pt x="71" y="95"/>
                    <a:pt x="72" y="80"/>
                    <a:pt x="73" y="65"/>
                  </a:cubicBezTo>
                  <a:cubicBezTo>
                    <a:pt x="53" y="27"/>
                    <a:pt x="18" y="11"/>
                    <a:pt x="2" y="0"/>
                  </a:cubicBezTo>
                  <a:cubicBezTo>
                    <a:pt x="1" y="11"/>
                    <a:pt x="1" y="21"/>
                    <a:pt x="0" y="32"/>
                  </a:cubicBezTo>
                  <a:cubicBezTo>
                    <a:pt x="18" y="45"/>
                    <a:pt x="41" y="61"/>
                    <a:pt x="70" y="112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382"/>
            <p:cNvSpPr>
              <a:spLocks/>
            </p:cNvSpPr>
            <p:nvPr/>
          </p:nvSpPr>
          <p:spPr bwMode="auto">
            <a:xfrm>
              <a:off x="945" y="3594"/>
              <a:ext cx="165" cy="244"/>
            </a:xfrm>
            <a:custGeom>
              <a:avLst/>
              <a:gdLst>
                <a:gd name="T0" fmla="*/ 70 w 70"/>
                <a:gd name="T1" fmla="*/ 103 h 103"/>
                <a:gd name="T2" fmla="*/ 70 w 70"/>
                <a:gd name="T3" fmla="*/ 57 h 103"/>
                <a:gd name="T4" fmla="*/ 1 w 70"/>
                <a:gd name="T5" fmla="*/ 0 h 103"/>
                <a:gd name="T6" fmla="*/ 0 w 70"/>
                <a:gd name="T7" fmla="*/ 32 h 103"/>
                <a:gd name="T8" fmla="*/ 70 w 70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3">
                  <a:moveTo>
                    <a:pt x="70" y="103"/>
                  </a:moveTo>
                  <a:cubicBezTo>
                    <a:pt x="70" y="89"/>
                    <a:pt x="70" y="69"/>
                    <a:pt x="70" y="57"/>
                  </a:cubicBezTo>
                  <a:cubicBezTo>
                    <a:pt x="47" y="27"/>
                    <a:pt x="16" y="8"/>
                    <a:pt x="1" y="0"/>
                  </a:cubicBezTo>
                  <a:cubicBezTo>
                    <a:pt x="1" y="10"/>
                    <a:pt x="0" y="22"/>
                    <a:pt x="0" y="32"/>
                  </a:cubicBezTo>
                  <a:cubicBezTo>
                    <a:pt x="17" y="42"/>
                    <a:pt x="49" y="68"/>
                    <a:pt x="70" y="103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383"/>
            <p:cNvSpPr>
              <a:spLocks/>
            </p:cNvSpPr>
            <p:nvPr/>
          </p:nvSpPr>
          <p:spPr bwMode="auto">
            <a:xfrm>
              <a:off x="950" y="3386"/>
              <a:ext cx="158" cy="206"/>
            </a:xfrm>
            <a:custGeom>
              <a:avLst/>
              <a:gdLst>
                <a:gd name="T0" fmla="*/ 67 w 67"/>
                <a:gd name="T1" fmla="*/ 87 h 87"/>
                <a:gd name="T2" fmla="*/ 66 w 67"/>
                <a:gd name="T3" fmla="*/ 46 h 87"/>
                <a:gd name="T4" fmla="*/ 0 w 67"/>
                <a:gd name="T5" fmla="*/ 0 h 87"/>
                <a:gd name="T6" fmla="*/ 0 w 67"/>
                <a:gd name="T7" fmla="*/ 32 h 87"/>
                <a:gd name="T8" fmla="*/ 67 w 67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7">
                  <a:moveTo>
                    <a:pt x="67" y="87"/>
                  </a:moveTo>
                  <a:cubicBezTo>
                    <a:pt x="67" y="73"/>
                    <a:pt x="66" y="58"/>
                    <a:pt x="66" y="46"/>
                  </a:cubicBezTo>
                  <a:cubicBezTo>
                    <a:pt x="42" y="20"/>
                    <a:pt x="15" y="6"/>
                    <a:pt x="0" y="0"/>
                  </a:cubicBezTo>
                  <a:cubicBezTo>
                    <a:pt x="0" y="12"/>
                    <a:pt x="0" y="19"/>
                    <a:pt x="0" y="32"/>
                  </a:cubicBezTo>
                  <a:cubicBezTo>
                    <a:pt x="16" y="40"/>
                    <a:pt x="45" y="56"/>
                    <a:pt x="67" y="87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384"/>
            <p:cNvSpPr>
              <a:spLocks/>
            </p:cNvSpPr>
            <p:nvPr/>
          </p:nvSpPr>
          <p:spPr bwMode="auto">
            <a:xfrm>
              <a:off x="948" y="3188"/>
              <a:ext cx="153" cy="191"/>
            </a:xfrm>
            <a:custGeom>
              <a:avLst/>
              <a:gdLst>
                <a:gd name="T0" fmla="*/ 65 w 65"/>
                <a:gd name="T1" fmla="*/ 81 h 81"/>
                <a:gd name="T2" fmla="*/ 64 w 65"/>
                <a:gd name="T3" fmla="*/ 39 h 81"/>
                <a:gd name="T4" fmla="*/ 0 w 65"/>
                <a:gd name="T5" fmla="*/ 0 h 81"/>
                <a:gd name="T6" fmla="*/ 1 w 65"/>
                <a:gd name="T7" fmla="*/ 31 h 81"/>
                <a:gd name="T8" fmla="*/ 65 w 65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1">
                  <a:moveTo>
                    <a:pt x="65" y="81"/>
                  </a:moveTo>
                  <a:cubicBezTo>
                    <a:pt x="65" y="67"/>
                    <a:pt x="64" y="52"/>
                    <a:pt x="64" y="39"/>
                  </a:cubicBezTo>
                  <a:cubicBezTo>
                    <a:pt x="39" y="13"/>
                    <a:pt x="14" y="4"/>
                    <a:pt x="0" y="0"/>
                  </a:cubicBezTo>
                  <a:cubicBezTo>
                    <a:pt x="0" y="11"/>
                    <a:pt x="1" y="21"/>
                    <a:pt x="1" y="31"/>
                  </a:cubicBezTo>
                  <a:cubicBezTo>
                    <a:pt x="15" y="36"/>
                    <a:pt x="41" y="50"/>
                    <a:pt x="65" y="81"/>
                  </a:cubicBezTo>
                  <a:close/>
                </a:path>
              </a:pathLst>
            </a:custGeom>
            <a:solidFill>
              <a:srgbClr val="B72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58" name="Picture 38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" y="2987"/>
              <a:ext cx="17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Freeform 387"/>
            <p:cNvSpPr>
              <a:spLocks/>
            </p:cNvSpPr>
            <p:nvPr/>
          </p:nvSpPr>
          <p:spPr bwMode="auto">
            <a:xfrm>
              <a:off x="922" y="2671"/>
              <a:ext cx="148" cy="134"/>
            </a:xfrm>
            <a:custGeom>
              <a:avLst/>
              <a:gdLst>
                <a:gd name="T0" fmla="*/ 63 w 63"/>
                <a:gd name="T1" fmla="*/ 57 h 57"/>
                <a:gd name="T2" fmla="*/ 60 w 63"/>
                <a:gd name="T3" fmla="*/ 24 h 57"/>
                <a:gd name="T4" fmla="*/ 0 w 63"/>
                <a:gd name="T5" fmla="*/ 0 h 57"/>
                <a:gd name="T6" fmla="*/ 2 w 63"/>
                <a:gd name="T7" fmla="*/ 28 h 57"/>
                <a:gd name="T8" fmla="*/ 63 w 63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7">
                  <a:moveTo>
                    <a:pt x="63" y="57"/>
                  </a:moveTo>
                  <a:cubicBezTo>
                    <a:pt x="62" y="43"/>
                    <a:pt x="61" y="37"/>
                    <a:pt x="60" y="24"/>
                  </a:cubicBezTo>
                  <a:cubicBezTo>
                    <a:pt x="40" y="10"/>
                    <a:pt x="13" y="3"/>
                    <a:pt x="0" y="0"/>
                  </a:cubicBezTo>
                  <a:cubicBezTo>
                    <a:pt x="0" y="10"/>
                    <a:pt x="1" y="16"/>
                    <a:pt x="2" y="28"/>
                  </a:cubicBezTo>
                  <a:cubicBezTo>
                    <a:pt x="14" y="31"/>
                    <a:pt x="39" y="36"/>
                    <a:pt x="63" y="57"/>
                  </a:cubicBezTo>
                  <a:close/>
                </a:path>
              </a:pathLst>
            </a:custGeom>
            <a:solidFill>
              <a:srgbClr val="C314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388"/>
            <p:cNvSpPr>
              <a:spLocks/>
            </p:cNvSpPr>
            <p:nvPr/>
          </p:nvSpPr>
          <p:spPr bwMode="auto">
            <a:xfrm>
              <a:off x="922" y="2675"/>
              <a:ext cx="141" cy="62"/>
            </a:xfrm>
            <a:custGeom>
              <a:avLst/>
              <a:gdLst>
                <a:gd name="T0" fmla="*/ 2 w 60"/>
                <a:gd name="T1" fmla="*/ 25 h 26"/>
                <a:gd name="T2" fmla="*/ 35 w 60"/>
                <a:gd name="T3" fmla="*/ 25 h 26"/>
                <a:gd name="T4" fmla="*/ 60 w 60"/>
                <a:gd name="T5" fmla="*/ 22 h 26"/>
                <a:gd name="T6" fmla="*/ 23 w 60"/>
                <a:gd name="T7" fmla="*/ 5 h 26"/>
                <a:gd name="T8" fmla="*/ 0 w 60"/>
                <a:gd name="T9" fmla="*/ 0 h 26"/>
                <a:gd name="T10" fmla="*/ 2 w 60"/>
                <a:gd name="T1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6">
                  <a:moveTo>
                    <a:pt x="2" y="25"/>
                  </a:moveTo>
                  <a:cubicBezTo>
                    <a:pt x="2" y="25"/>
                    <a:pt x="14" y="26"/>
                    <a:pt x="35" y="25"/>
                  </a:cubicBezTo>
                  <a:cubicBezTo>
                    <a:pt x="48" y="24"/>
                    <a:pt x="60" y="23"/>
                    <a:pt x="60" y="22"/>
                  </a:cubicBezTo>
                  <a:cubicBezTo>
                    <a:pt x="59" y="22"/>
                    <a:pt x="46" y="12"/>
                    <a:pt x="23" y="5"/>
                  </a:cubicBezTo>
                  <a:cubicBezTo>
                    <a:pt x="16" y="2"/>
                    <a:pt x="0" y="0"/>
                    <a:pt x="0" y="0"/>
                  </a:cubicBezTo>
                  <a:lnTo>
                    <a:pt x="2" y="25"/>
                  </a:lnTo>
                  <a:close/>
                </a:path>
              </a:pathLst>
            </a:custGeom>
            <a:solidFill>
              <a:srgbClr val="C51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389"/>
            <p:cNvSpPr>
              <a:spLocks/>
            </p:cNvSpPr>
            <p:nvPr/>
          </p:nvSpPr>
          <p:spPr bwMode="auto">
            <a:xfrm>
              <a:off x="1068" y="3252"/>
              <a:ext cx="24" cy="673"/>
            </a:xfrm>
            <a:custGeom>
              <a:avLst/>
              <a:gdLst>
                <a:gd name="T0" fmla="*/ 0 w 10"/>
                <a:gd name="T1" fmla="*/ 0 h 285"/>
                <a:gd name="T2" fmla="*/ 7 w 10"/>
                <a:gd name="T3" fmla="*/ 285 h 285"/>
                <a:gd name="T4" fmla="*/ 0 w 10"/>
                <a:gd name="T5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85">
                  <a:moveTo>
                    <a:pt x="0" y="0"/>
                  </a:moveTo>
                  <a:cubicBezTo>
                    <a:pt x="7" y="285"/>
                    <a:pt x="7" y="285"/>
                    <a:pt x="7" y="285"/>
                  </a:cubicBezTo>
                  <a:cubicBezTo>
                    <a:pt x="7" y="285"/>
                    <a:pt x="10" y="58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390"/>
            <p:cNvSpPr>
              <a:spLocks/>
            </p:cNvSpPr>
            <p:nvPr/>
          </p:nvSpPr>
          <p:spPr bwMode="auto">
            <a:xfrm>
              <a:off x="527" y="2909"/>
              <a:ext cx="895" cy="383"/>
            </a:xfrm>
            <a:custGeom>
              <a:avLst/>
              <a:gdLst>
                <a:gd name="T0" fmla="*/ 0 w 379"/>
                <a:gd name="T1" fmla="*/ 24 h 162"/>
                <a:gd name="T2" fmla="*/ 13 w 379"/>
                <a:gd name="T3" fmla="*/ 161 h 162"/>
                <a:gd name="T4" fmla="*/ 22 w 379"/>
                <a:gd name="T5" fmla="*/ 162 h 162"/>
                <a:gd name="T6" fmla="*/ 103 w 379"/>
                <a:gd name="T7" fmla="*/ 142 h 162"/>
                <a:gd name="T8" fmla="*/ 377 w 379"/>
                <a:gd name="T9" fmla="*/ 108 h 162"/>
                <a:gd name="T10" fmla="*/ 362 w 379"/>
                <a:gd name="T11" fmla="*/ 3 h 162"/>
                <a:gd name="T12" fmla="*/ 0 w 379"/>
                <a:gd name="T13" fmla="*/ 2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9" h="162">
                  <a:moveTo>
                    <a:pt x="0" y="24"/>
                  </a:moveTo>
                  <a:cubicBezTo>
                    <a:pt x="20" y="56"/>
                    <a:pt x="14" y="123"/>
                    <a:pt x="13" y="161"/>
                  </a:cubicBezTo>
                  <a:cubicBezTo>
                    <a:pt x="17" y="161"/>
                    <a:pt x="18" y="161"/>
                    <a:pt x="22" y="162"/>
                  </a:cubicBezTo>
                  <a:cubicBezTo>
                    <a:pt x="45" y="162"/>
                    <a:pt x="84" y="145"/>
                    <a:pt x="103" y="142"/>
                  </a:cubicBezTo>
                  <a:cubicBezTo>
                    <a:pt x="217" y="124"/>
                    <a:pt x="284" y="112"/>
                    <a:pt x="377" y="108"/>
                  </a:cubicBezTo>
                  <a:cubicBezTo>
                    <a:pt x="379" y="77"/>
                    <a:pt x="363" y="30"/>
                    <a:pt x="362" y="3"/>
                  </a:cubicBezTo>
                  <a:cubicBezTo>
                    <a:pt x="330" y="0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915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391"/>
            <p:cNvSpPr>
              <a:spLocks/>
            </p:cNvSpPr>
            <p:nvPr/>
          </p:nvSpPr>
          <p:spPr bwMode="auto">
            <a:xfrm>
              <a:off x="548" y="2897"/>
              <a:ext cx="874" cy="386"/>
            </a:xfrm>
            <a:custGeom>
              <a:avLst/>
              <a:gdLst>
                <a:gd name="T0" fmla="*/ 0 w 370"/>
                <a:gd name="T1" fmla="*/ 23 h 163"/>
                <a:gd name="T2" fmla="*/ 14 w 370"/>
                <a:gd name="T3" fmla="*/ 163 h 163"/>
                <a:gd name="T4" fmla="*/ 88 w 370"/>
                <a:gd name="T5" fmla="*/ 144 h 163"/>
                <a:gd name="T6" fmla="*/ 212 w 370"/>
                <a:gd name="T7" fmla="*/ 124 h 163"/>
                <a:gd name="T8" fmla="*/ 369 w 370"/>
                <a:gd name="T9" fmla="*/ 111 h 163"/>
                <a:gd name="T10" fmla="*/ 360 w 370"/>
                <a:gd name="T11" fmla="*/ 10 h 163"/>
                <a:gd name="T12" fmla="*/ 264 w 370"/>
                <a:gd name="T13" fmla="*/ 9 h 163"/>
                <a:gd name="T14" fmla="*/ 159 w 370"/>
                <a:gd name="T15" fmla="*/ 23 h 163"/>
                <a:gd name="T16" fmla="*/ 9 w 370"/>
                <a:gd name="T17" fmla="*/ 25 h 163"/>
                <a:gd name="T18" fmla="*/ 0 w 370"/>
                <a:gd name="T19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" h="163">
                  <a:moveTo>
                    <a:pt x="0" y="23"/>
                  </a:moveTo>
                  <a:cubicBezTo>
                    <a:pt x="20" y="55"/>
                    <a:pt x="14" y="126"/>
                    <a:pt x="14" y="163"/>
                  </a:cubicBezTo>
                  <a:cubicBezTo>
                    <a:pt x="36" y="162"/>
                    <a:pt x="65" y="149"/>
                    <a:pt x="88" y="144"/>
                  </a:cubicBezTo>
                  <a:cubicBezTo>
                    <a:pt x="129" y="135"/>
                    <a:pt x="171" y="130"/>
                    <a:pt x="212" y="124"/>
                  </a:cubicBezTo>
                  <a:cubicBezTo>
                    <a:pt x="293" y="111"/>
                    <a:pt x="338" y="112"/>
                    <a:pt x="369" y="111"/>
                  </a:cubicBezTo>
                  <a:cubicBezTo>
                    <a:pt x="370" y="80"/>
                    <a:pt x="354" y="48"/>
                    <a:pt x="360" y="10"/>
                  </a:cubicBezTo>
                  <a:cubicBezTo>
                    <a:pt x="332" y="3"/>
                    <a:pt x="295" y="0"/>
                    <a:pt x="264" y="9"/>
                  </a:cubicBezTo>
                  <a:cubicBezTo>
                    <a:pt x="222" y="21"/>
                    <a:pt x="203" y="19"/>
                    <a:pt x="159" y="23"/>
                  </a:cubicBezTo>
                  <a:cubicBezTo>
                    <a:pt x="107" y="27"/>
                    <a:pt x="61" y="25"/>
                    <a:pt x="9" y="25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CB9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392"/>
            <p:cNvSpPr>
              <a:spLocks/>
            </p:cNvSpPr>
            <p:nvPr/>
          </p:nvSpPr>
          <p:spPr bwMode="auto">
            <a:xfrm>
              <a:off x="581" y="2999"/>
              <a:ext cx="515" cy="78"/>
            </a:xfrm>
            <a:custGeom>
              <a:avLst/>
              <a:gdLst>
                <a:gd name="T0" fmla="*/ 0 w 218"/>
                <a:gd name="T1" fmla="*/ 27 h 33"/>
                <a:gd name="T2" fmla="*/ 218 w 218"/>
                <a:gd name="T3" fmla="*/ 8 h 33"/>
                <a:gd name="T4" fmla="*/ 112 w 218"/>
                <a:gd name="T5" fmla="*/ 22 h 33"/>
                <a:gd name="T6" fmla="*/ 0 w 218"/>
                <a:gd name="T7" fmla="*/ 30 h 33"/>
                <a:gd name="T8" fmla="*/ 0 w 218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33">
                  <a:moveTo>
                    <a:pt x="0" y="27"/>
                  </a:moveTo>
                  <a:cubicBezTo>
                    <a:pt x="31" y="33"/>
                    <a:pt x="143" y="0"/>
                    <a:pt x="218" y="8"/>
                  </a:cubicBezTo>
                  <a:cubicBezTo>
                    <a:pt x="96" y="14"/>
                    <a:pt x="138" y="21"/>
                    <a:pt x="112" y="22"/>
                  </a:cubicBezTo>
                  <a:cubicBezTo>
                    <a:pt x="39" y="23"/>
                    <a:pt x="97" y="27"/>
                    <a:pt x="0" y="3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AE7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393"/>
            <p:cNvSpPr>
              <a:spLocks/>
            </p:cNvSpPr>
            <p:nvPr/>
          </p:nvSpPr>
          <p:spPr bwMode="auto">
            <a:xfrm>
              <a:off x="584" y="3186"/>
              <a:ext cx="309" cy="61"/>
            </a:xfrm>
            <a:custGeom>
              <a:avLst/>
              <a:gdLst>
                <a:gd name="T0" fmla="*/ 0 w 131"/>
                <a:gd name="T1" fmla="*/ 18 h 26"/>
                <a:gd name="T2" fmla="*/ 131 w 131"/>
                <a:gd name="T3" fmla="*/ 1 h 26"/>
                <a:gd name="T4" fmla="*/ 75 w 131"/>
                <a:gd name="T5" fmla="*/ 12 h 26"/>
                <a:gd name="T6" fmla="*/ 50 w 131"/>
                <a:gd name="T7" fmla="*/ 16 h 26"/>
                <a:gd name="T8" fmla="*/ 0 w 131"/>
                <a:gd name="T9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26">
                  <a:moveTo>
                    <a:pt x="0" y="18"/>
                  </a:moveTo>
                  <a:cubicBezTo>
                    <a:pt x="23" y="20"/>
                    <a:pt x="96" y="0"/>
                    <a:pt x="131" y="1"/>
                  </a:cubicBezTo>
                  <a:cubicBezTo>
                    <a:pt x="118" y="1"/>
                    <a:pt x="98" y="5"/>
                    <a:pt x="75" y="12"/>
                  </a:cubicBezTo>
                  <a:cubicBezTo>
                    <a:pt x="67" y="15"/>
                    <a:pt x="52" y="22"/>
                    <a:pt x="50" y="16"/>
                  </a:cubicBezTo>
                  <a:cubicBezTo>
                    <a:pt x="49" y="14"/>
                    <a:pt x="2" y="26"/>
                    <a:pt x="0" y="18"/>
                  </a:cubicBezTo>
                  <a:close/>
                </a:path>
              </a:pathLst>
            </a:custGeom>
            <a:solidFill>
              <a:srgbClr val="A46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394"/>
            <p:cNvSpPr>
              <a:spLocks/>
            </p:cNvSpPr>
            <p:nvPr/>
          </p:nvSpPr>
          <p:spPr bwMode="auto">
            <a:xfrm>
              <a:off x="749" y="3018"/>
              <a:ext cx="654" cy="106"/>
            </a:xfrm>
            <a:custGeom>
              <a:avLst/>
              <a:gdLst>
                <a:gd name="T0" fmla="*/ 277 w 277"/>
                <a:gd name="T1" fmla="*/ 7 h 45"/>
                <a:gd name="T2" fmla="*/ 139 w 277"/>
                <a:gd name="T3" fmla="*/ 20 h 45"/>
                <a:gd name="T4" fmla="*/ 153 w 277"/>
                <a:gd name="T5" fmla="*/ 21 h 45"/>
                <a:gd name="T6" fmla="*/ 76 w 277"/>
                <a:gd name="T7" fmla="*/ 33 h 45"/>
                <a:gd name="T8" fmla="*/ 0 w 277"/>
                <a:gd name="T9" fmla="*/ 45 h 45"/>
                <a:gd name="T10" fmla="*/ 37 w 277"/>
                <a:gd name="T11" fmla="*/ 28 h 45"/>
                <a:gd name="T12" fmla="*/ 131 w 277"/>
                <a:gd name="T13" fmla="*/ 15 h 45"/>
                <a:gd name="T14" fmla="*/ 117 w 277"/>
                <a:gd name="T15" fmla="*/ 16 h 45"/>
                <a:gd name="T16" fmla="*/ 276 w 277"/>
                <a:gd name="T17" fmla="*/ 0 h 45"/>
                <a:gd name="T18" fmla="*/ 277 w 277"/>
                <a:gd name="T19" fmla="*/ 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7" h="45">
                  <a:moveTo>
                    <a:pt x="277" y="7"/>
                  </a:moveTo>
                  <a:cubicBezTo>
                    <a:pt x="273" y="7"/>
                    <a:pt x="161" y="8"/>
                    <a:pt x="139" y="20"/>
                  </a:cubicBezTo>
                  <a:cubicBezTo>
                    <a:pt x="144" y="20"/>
                    <a:pt x="152" y="21"/>
                    <a:pt x="153" y="21"/>
                  </a:cubicBezTo>
                  <a:cubicBezTo>
                    <a:pt x="129" y="32"/>
                    <a:pt x="87" y="33"/>
                    <a:pt x="76" y="33"/>
                  </a:cubicBezTo>
                  <a:cubicBezTo>
                    <a:pt x="28" y="32"/>
                    <a:pt x="0" y="45"/>
                    <a:pt x="0" y="45"/>
                  </a:cubicBezTo>
                  <a:cubicBezTo>
                    <a:pt x="10" y="38"/>
                    <a:pt x="40" y="30"/>
                    <a:pt x="37" y="28"/>
                  </a:cubicBezTo>
                  <a:cubicBezTo>
                    <a:pt x="29" y="21"/>
                    <a:pt x="98" y="33"/>
                    <a:pt x="131" y="15"/>
                  </a:cubicBezTo>
                  <a:cubicBezTo>
                    <a:pt x="130" y="14"/>
                    <a:pt x="124" y="15"/>
                    <a:pt x="117" y="16"/>
                  </a:cubicBezTo>
                  <a:cubicBezTo>
                    <a:pt x="139" y="3"/>
                    <a:pt x="200" y="4"/>
                    <a:pt x="276" y="0"/>
                  </a:cubicBezTo>
                  <a:lnTo>
                    <a:pt x="277" y="7"/>
                  </a:lnTo>
                  <a:close/>
                </a:path>
              </a:pathLst>
            </a:custGeom>
            <a:solidFill>
              <a:srgbClr val="CB9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395"/>
            <p:cNvSpPr>
              <a:spLocks/>
            </p:cNvSpPr>
            <p:nvPr/>
          </p:nvSpPr>
          <p:spPr bwMode="auto">
            <a:xfrm>
              <a:off x="853" y="3091"/>
              <a:ext cx="534" cy="80"/>
            </a:xfrm>
            <a:custGeom>
              <a:avLst/>
              <a:gdLst>
                <a:gd name="T0" fmla="*/ 221 w 226"/>
                <a:gd name="T1" fmla="*/ 6 h 34"/>
                <a:gd name="T2" fmla="*/ 162 w 226"/>
                <a:gd name="T3" fmla="*/ 24 h 34"/>
                <a:gd name="T4" fmla="*/ 87 w 226"/>
                <a:gd name="T5" fmla="*/ 29 h 34"/>
                <a:gd name="T6" fmla="*/ 0 w 226"/>
                <a:gd name="T7" fmla="*/ 31 h 34"/>
                <a:gd name="T8" fmla="*/ 100 w 226"/>
                <a:gd name="T9" fmla="*/ 23 h 34"/>
                <a:gd name="T10" fmla="*/ 187 w 226"/>
                <a:gd name="T11" fmla="*/ 11 h 34"/>
                <a:gd name="T12" fmla="*/ 226 w 226"/>
                <a:gd name="T13" fmla="*/ 0 h 34"/>
                <a:gd name="T14" fmla="*/ 221 w 226"/>
                <a:gd name="T15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6" h="34">
                  <a:moveTo>
                    <a:pt x="221" y="6"/>
                  </a:moveTo>
                  <a:cubicBezTo>
                    <a:pt x="216" y="6"/>
                    <a:pt x="156" y="34"/>
                    <a:pt x="162" y="24"/>
                  </a:cubicBezTo>
                  <a:cubicBezTo>
                    <a:pt x="165" y="18"/>
                    <a:pt x="103" y="28"/>
                    <a:pt x="87" y="29"/>
                  </a:cubicBezTo>
                  <a:cubicBezTo>
                    <a:pt x="66" y="30"/>
                    <a:pt x="0" y="31"/>
                    <a:pt x="0" y="31"/>
                  </a:cubicBezTo>
                  <a:cubicBezTo>
                    <a:pt x="39" y="24"/>
                    <a:pt x="80" y="25"/>
                    <a:pt x="100" y="23"/>
                  </a:cubicBezTo>
                  <a:cubicBezTo>
                    <a:pt x="116" y="21"/>
                    <a:pt x="171" y="14"/>
                    <a:pt x="187" y="11"/>
                  </a:cubicBezTo>
                  <a:cubicBezTo>
                    <a:pt x="198" y="8"/>
                    <a:pt x="221" y="0"/>
                    <a:pt x="226" y="0"/>
                  </a:cubicBezTo>
                  <a:lnTo>
                    <a:pt x="221" y="6"/>
                  </a:lnTo>
                  <a:close/>
                </a:path>
              </a:pathLst>
            </a:custGeom>
            <a:solidFill>
              <a:srgbClr val="C693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396"/>
            <p:cNvSpPr>
              <a:spLocks/>
            </p:cNvSpPr>
            <p:nvPr/>
          </p:nvSpPr>
          <p:spPr bwMode="auto">
            <a:xfrm>
              <a:off x="560" y="2836"/>
              <a:ext cx="836" cy="241"/>
            </a:xfrm>
            <a:custGeom>
              <a:avLst/>
              <a:gdLst>
                <a:gd name="T0" fmla="*/ 0 w 354"/>
                <a:gd name="T1" fmla="*/ 51 h 102"/>
                <a:gd name="T2" fmla="*/ 55 w 354"/>
                <a:gd name="T3" fmla="*/ 36 h 102"/>
                <a:gd name="T4" fmla="*/ 169 w 354"/>
                <a:gd name="T5" fmla="*/ 22 h 102"/>
                <a:gd name="T6" fmla="*/ 200 w 354"/>
                <a:gd name="T7" fmla="*/ 24 h 102"/>
                <a:gd name="T8" fmla="*/ 283 w 354"/>
                <a:gd name="T9" fmla="*/ 17 h 102"/>
                <a:gd name="T10" fmla="*/ 343 w 354"/>
                <a:gd name="T11" fmla="*/ 20 h 102"/>
                <a:gd name="T12" fmla="*/ 354 w 354"/>
                <a:gd name="T13" fmla="*/ 67 h 102"/>
                <a:gd name="T14" fmla="*/ 345 w 354"/>
                <a:gd name="T15" fmla="*/ 70 h 102"/>
                <a:gd name="T16" fmla="*/ 239 w 354"/>
                <a:gd name="T17" fmla="*/ 49 h 102"/>
                <a:gd name="T18" fmla="*/ 189 w 354"/>
                <a:gd name="T19" fmla="*/ 78 h 102"/>
                <a:gd name="T20" fmla="*/ 152 w 354"/>
                <a:gd name="T21" fmla="*/ 74 h 102"/>
                <a:gd name="T22" fmla="*/ 72 w 354"/>
                <a:gd name="T23" fmla="*/ 81 h 102"/>
                <a:gd name="T24" fmla="*/ 50 w 354"/>
                <a:gd name="T25" fmla="*/ 73 h 102"/>
                <a:gd name="T26" fmla="*/ 22 w 354"/>
                <a:gd name="T27" fmla="*/ 90 h 102"/>
                <a:gd name="T28" fmla="*/ 7 w 354"/>
                <a:gd name="T29" fmla="*/ 84 h 102"/>
                <a:gd name="T30" fmla="*/ 0 w 354"/>
                <a:gd name="T31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4" h="102">
                  <a:moveTo>
                    <a:pt x="0" y="51"/>
                  </a:moveTo>
                  <a:cubicBezTo>
                    <a:pt x="7" y="34"/>
                    <a:pt x="23" y="32"/>
                    <a:pt x="55" y="36"/>
                  </a:cubicBezTo>
                  <a:cubicBezTo>
                    <a:pt x="83" y="40"/>
                    <a:pt x="114" y="55"/>
                    <a:pt x="169" y="22"/>
                  </a:cubicBezTo>
                  <a:cubicBezTo>
                    <a:pt x="180" y="15"/>
                    <a:pt x="193" y="22"/>
                    <a:pt x="200" y="24"/>
                  </a:cubicBezTo>
                  <a:cubicBezTo>
                    <a:pt x="214" y="30"/>
                    <a:pt x="261" y="2"/>
                    <a:pt x="283" y="17"/>
                  </a:cubicBezTo>
                  <a:cubicBezTo>
                    <a:pt x="297" y="28"/>
                    <a:pt x="337" y="11"/>
                    <a:pt x="343" y="20"/>
                  </a:cubicBezTo>
                  <a:cubicBezTo>
                    <a:pt x="352" y="31"/>
                    <a:pt x="354" y="67"/>
                    <a:pt x="354" y="67"/>
                  </a:cubicBezTo>
                  <a:cubicBezTo>
                    <a:pt x="350" y="69"/>
                    <a:pt x="349" y="70"/>
                    <a:pt x="345" y="70"/>
                  </a:cubicBezTo>
                  <a:cubicBezTo>
                    <a:pt x="328" y="0"/>
                    <a:pt x="297" y="83"/>
                    <a:pt x="239" y="49"/>
                  </a:cubicBezTo>
                  <a:cubicBezTo>
                    <a:pt x="229" y="43"/>
                    <a:pt x="198" y="65"/>
                    <a:pt x="189" y="78"/>
                  </a:cubicBezTo>
                  <a:cubicBezTo>
                    <a:pt x="172" y="102"/>
                    <a:pt x="167" y="65"/>
                    <a:pt x="152" y="74"/>
                  </a:cubicBezTo>
                  <a:cubicBezTo>
                    <a:pt x="131" y="86"/>
                    <a:pt x="127" y="34"/>
                    <a:pt x="72" y="81"/>
                  </a:cubicBezTo>
                  <a:cubicBezTo>
                    <a:pt x="60" y="90"/>
                    <a:pt x="57" y="70"/>
                    <a:pt x="50" y="73"/>
                  </a:cubicBezTo>
                  <a:cubicBezTo>
                    <a:pt x="40" y="79"/>
                    <a:pt x="32" y="99"/>
                    <a:pt x="22" y="90"/>
                  </a:cubicBezTo>
                  <a:cubicBezTo>
                    <a:pt x="13" y="82"/>
                    <a:pt x="11" y="82"/>
                    <a:pt x="7" y="84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976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397"/>
            <p:cNvSpPr>
              <a:spLocks/>
            </p:cNvSpPr>
            <p:nvPr/>
          </p:nvSpPr>
          <p:spPr bwMode="auto">
            <a:xfrm>
              <a:off x="1054" y="2782"/>
              <a:ext cx="404" cy="238"/>
            </a:xfrm>
            <a:custGeom>
              <a:avLst/>
              <a:gdLst>
                <a:gd name="T0" fmla="*/ 2 w 171"/>
                <a:gd name="T1" fmla="*/ 41 h 101"/>
                <a:gd name="T2" fmla="*/ 79 w 171"/>
                <a:gd name="T3" fmla="*/ 35 h 101"/>
                <a:gd name="T4" fmla="*/ 162 w 171"/>
                <a:gd name="T5" fmla="*/ 47 h 101"/>
                <a:gd name="T6" fmla="*/ 139 w 171"/>
                <a:gd name="T7" fmla="*/ 90 h 101"/>
                <a:gd name="T8" fmla="*/ 35 w 171"/>
                <a:gd name="T9" fmla="*/ 66 h 101"/>
                <a:gd name="T10" fmla="*/ 23 w 171"/>
                <a:gd name="T11" fmla="*/ 66 h 101"/>
                <a:gd name="T12" fmla="*/ 2 w 171"/>
                <a:gd name="T13" fmla="*/ 4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01">
                  <a:moveTo>
                    <a:pt x="2" y="41"/>
                  </a:moveTo>
                  <a:cubicBezTo>
                    <a:pt x="22" y="40"/>
                    <a:pt x="60" y="21"/>
                    <a:pt x="79" y="35"/>
                  </a:cubicBezTo>
                  <a:cubicBezTo>
                    <a:pt x="102" y="53"/>
                    <a:pt x="153" y="0"/>
                    <a:pt x="162" y="47"/>
                  </a:cubicBezTo>
                  <a:cubicBezTo>
                    <a:pt x="134" y="53"/>
                    <a:pt x="171" y="83"/>
                    <a:pt x="139" y="90"/>
                  </a:cubicBezTo>
                  <a:cubicBezTo>
                    <a:pt x="124" y="20"/>
                    <a:pt x="92" y="101"/>
                    <a:pt x="35" y="66"/>
                  </a:cubicBezTo>
                  <a:cubicBezTo>
                    <a:pt x="32" y="64"/>
                    <a:pt x="28" y="65"/>
                    <a:pt x="23" y="66"/>
                  </a:cubicBezTo>
                  <a:cubicBezTo>
                    <a:pt x="9" y="71"/>
                    <a:pt x="0" y="41"/>
                    <a:pt x="2" y="41"/>
                  </a:cubicBezTo>
                  <a:close/>
                </a:path>
              </a:pathLst>
            </a:custGeom>
            <a:solidFill>
              <a:srgbClr val="A6A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398"/>
            <p:cNvSpPr>
              <a:spLocks/>
            </p:cNvSpPr>
            <p:nvPr/>
          </p:nvSpPr>
          <p:spPr bwMode="auto">
            <a:xfrm>
              <a:off x="626" y="2855"/>
              <a:ext cx="572" cy="208"/>
            </a:xfrm>
            <a:custGeom>
              <a:avLst/>
              <a:gdLst>
                <a:gd name="T0" fmla="*/ 32 w 242"/>
                <a:gd name="T1" fmla="*/ 18 h 88"/>
                <a:gd name="T2" fmla="*/ 146 w 242"/>
                <a:gd name="T3" fmla="*/ 6 h 88"/>
                <a:gd name="T4" fmla="*/ 184 w 242"/>
                <a:gd name="T5" fmla="*/ 10 h 88"/>
                <a:gd name="T6" fmla="*/ 188 w 242"/>
                <a:gd name="T7" fmla="*/ 43 h 88"/>
                <a:gd name="T8" fmla="*/ 163 w 242"/>
                <a:gd name="T9" fmla="*/ 64 h 88"/>
                <a:gd name="T10" fmla="*/ 128 w 242"/>
                <a:gd name="T11" fmla="*/ 58 h 88"/>
                <a:gd name="T12" fmla="*/ 48 w 242"/>
                <a:gd name="T13" fmla="*/ 63 h 88"/>
                <a:gd name="T14" fmla="*/ 27 w 242"/>
                <a:gd name="T15" fmla="*/ 55 h 88"/>
                <a:gd name="T16" fmla="*/ 32 w 242"/>
                <a:gd name="T17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88">
                  <a:moveTo>
                    <a:pt x="32" y="18"/>
                  </a:moveTo>
                  <a:cubicBezTo>
                    <a:pt x="60" y="23"/>
                    <a:pt x="91" y="38"/>
                    <a:pt x="146" y="6"/>
                  </a:cubicBezTo>
                  <a:cubicBezTo>
                    <a:pt x="157" y="0"/>
                    <a:pt x="178" y="7"/>
                    <a:pt x="184" y="10"/>
                  </a:cubicBezTo>
                  <a:cubicBezTo>
                    <a:pt x="242" y="36"/>
                    <a:pt x="199" y="36"/>
                    <a:pt x="188" y="43"/>
                  </a:cubicBezTo>
                  <a:cubicBezTo>
                    <a:pt x="178" y="49"/>
                    <a:pt x="167" y="58"/>
                    <a:pt x="163" y="64"/>
                  </a:cubicBezTo>
                  <a:cubicBezTo>
                    <a:pt x="146" y="88"/>
                    <a:pt x="143" y="49"/>
                    <a:pt x="128" y="58"/>
                  </a:cubicBezTo>
                  <a:cubicBezTo>
                    <a:pt x="107" y="70"/>
                    <a:pt x="104" y="17"/>
                    <a:pt x="48" y="63"/>
                  </a:cubicBezTo>
                  <a:cubicBezTo>
                    <a:pt x="36" y="72"/>
                    <a:pt x="33" y="52"/>
                    <a:pt x="27" y="55"/>
                  </a:cubicBezTo>
                  <a:cubicBezTo>
                    <a:pt x="16" y="61"/>
                    <a:pt x="0" y="14"/>
                    <a:pt x="32" y="18"/>
                  </a:cubicBezTo>
                  <a:close/>
                </a:path>
              </a:pathLst>
            </a:custGeom>
            <a:solidFill>
              <a:srgbClr val="BCB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399"/>
            <p:cNvSpPr>
              <a:spLocks/>
            </p:cNvSpPr>
            <p:nvPr/>
          </p:nvSpPr>
          <p:spPr bwMode="auto">
            <a:xfrm>
              <a:off x="515" y="2888"/>
              <a:ext cx="288" cy="163"/>
            </a:xfrm>
            <a:custGeom>
              <a:avLst/>
              <a:gdLst>
                <a:gd name="T0" fmla="*/ 79 w 122"/>
                <a:gd name="T1" fmla="*/ 4 h 69"/>
                <a:gd name="T2" fmla="*/ 116 w 122"/>
                <a:gd name="T3" fmla="*/ 35 h 69"/>
                <a:gd name="T4" fmla="*/ 93 w 122"/>
                <a:gd name="T5" fmla="*/ 51 h 69"/>
                <a:gd name="T6" fmla="*/ 74 w 122"/>
                <a:gd name="T7" fmla="*/ 41 h 69"/>
                <a:gd name="T8" fmla="*/ 43 w 122"/>
                <a:gd name="T9" fmla="*/ 59 h 69"/>
                <a:gd name="T10" fmla="*/ 4 w 122"/>
                <a:gd name="T11" fmla="*/ 66 h 69"/>
                <a:gd name="T12" fmla="*/ 2 w 122"/>
                <a:gd name="T13" fmla="*/ 34 h 69"/>
                <a:gd name="T14" fmla="*/ 20 w 122"/>
                <a:gd name="T15" fmla="*/ 20 h 69"/>
                <a:gd name="T16" fmla="*/ 79 w 122"/>
                <a:gd name="T17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69">
                  <a:moveTo>
                    <a:pt x="79" y="4"/>
                  </a:moveTo>
                  <a:cubicBezTo>
                    <a:pt x="107" y="9"/>
                    <a:pt x="122" y="29"/>
                    <a:pt x="116" y="35"/>
                  </a:cubicBezTo>
                  <a:cubicBezTo>
                    <a:pt x="112" y="40"/>
                    <a:pt x="109" y="45"/>
                    <a:pt x="93" y="51"/>
                  </a:cubicBezTo>
                  <a:cubicBezTo>
                    <a:pt x="82" y="55"/>
                    <a:pt x="80" y="38"/>
                    <a:pt x="74" y="41"/>
                  </a:cubicBezTo>
                  <a:cubicBezTo>
                    <a:pt x="63" y="47"/>
                    <a:pt x="54" y="69"/>
                    <a:pt x="43" y="59"/>
                  </a:cubicBezTo>
                  <a:cubicBezTo>
                    <a:pt x="22" y="39"/>
                    <a:pt x="22" y="67"/>
                    <a:pt x="4" y="66"/>
                  </a:cubicBezTo>
                  <a:cubicBezTo>
                    <a:pt x="8" y="59"/>
                    <a:pt x="0" y="42"/>
                    <a:pt x="2" y="34"/>
                  </a:cubicBezTo>
                  <a:cubicBezTo>
                    <a:pt x="6" y="23"/>
                    <a:pt x="19" y="22"/>
                    <a:pt x="20" y="20"/>
                  </a:cubicBezTo>
                  <a:cubicBezTo>
                    <a:pt x="27" y="3"/>
                    <a:pt x="47" y="0"/>
                    <a:pt x="79" y="4"/>
                  </a:cubicBezTo>
                  <a:close/>
                </a:path>
              </a:pathLst>
            </a:custGeom>
            <a:solidFill>
              <a:srgbClr val="D3D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400"/>
            <p:cNvSpPr>
              <a:spLocks/>
            </p:cNvSpPr>
            <p:nvPr/>
          </p:nvSpPr>
          <p:spPr bwMode="auto">
            <a:xfrm>
              <a:off x="629" y="3065"/>
              <a:ext cx="94" cy="147"/>
            </a:xfrm>
            <a:custGeom>
              <a:avLst/>
              <a:gdLst>
                <a:gd name="T0" fmla="*/ 24 w 40"/>
                <a:gd name="T1" fmla="*/ 38 h 62"/>
                <a:gd name="T2" fmla="*/ 14 w 40"/>
                <a:gd name="T3" fmla="*/ 20 h 62"/>
                <a:gd name="T4" fmla="*/ 7 w 40"/>
                <a:gd name="T5" fmla="*/ 22 h 62"/>
                <a:gd name="T6" fmla="*/ 1 w 40"/>
                <a:gd name="T7" fmla="*/ 55 h 62"/>
                <a:gd name="T8" fmla="*/ 9 w 40"/>
                <a:gd name="T9" fmla="*/ 57 h 62"/>
                <a:gd name="T10" fmla="*/ 9 w 40"/>
                <a:gd name="T11" fmla="*/ 57 h 62"/>
                <a:gd name="T12" fmla="*/ 14 w 40"/>
                <a:gd name="T13" fmla="*/ 38 h 62"/>
                <a:gd name="T14" fmla="*/ 28 w 40"/>
                <a:gd name="T15" fmla="*/ 52 h 62"/>
                <a:gd name="T16" fmla="*/ 34 w 40"/>
                <a:gd name="T17" fmla="*/ 47 h 62"/>
                <a:gd name="T18" fmla="*/ 36 w 40"/>
                <a:gd name="T19" fmla="*/ 9 h 62"/>
                <a:gd name="T20" fmla="*/ 32 w 40"/>
                <a:gd name="T21" fmla="*/ 2 h 62"/>
                <a:gd name="T22" fmla="*/ 24 w 40"/>
                <a:gd name="T23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62">
                  <a:moveTo>
                    <a:pt x="24" y="38"/>
                  </a:moveTo>
                  <a:cubicBezTo>
                    <a:pt x="19" y="33"/>
                    <a:pt x="16" y="27"/>
                    <a:pt x="14" y="20"/>
                  </a:cubicBezTo>
                  <a:cubicBezTo>
                    <a:pt x="13" y="16"/>
                    <a:pt x="5" y="18"/>
                    <a:pt x="7" y="22"/>
                  </a:cubicBezTo>
                  <a:cubicBezTo>
                    <a:pt x="10" y="33"/>
                    <a:pt x="3" y="44"/>
                    <a:pt x="1" y="55"/>
                  </a:cubicBezTo>
                  <a:cubicBezTo>
                    <a:pt x="0" y="60"/>
                    <a:pt x="8" y="62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0"/>
                    <a:pt x="12" y="44"/>
                    <a:pt x="14" y="38"/>
                  </a:cubicBezTo>
                  <a:cubicBezTo>
                    <a:pt x="17" y="43"/>
                    <a:pt x="22" y="48"/>
                    <a:pt x="28" y="52"/>
                  </a:cubicBezTo>
                  <a:cubicBezTo>
                    <a:pt x="31" y="54"/>
                    <a:pt x="34" y="50"/>
                    <a:pt x="34" y="47"/>
                  </a:cubicBezTo>
                  <a:cubicBezTo>
                    <a:pt x="32" y="40"/>
                    <a:pt x="27" y="13"/>
                    <a:pt x="36" y="9"/>
                  </a:cubicBezTo>
                  <a:cubicBezTo>
                    <a:pt x="40" y="7"/>
                    <a:pt x="36" y="0"/>
                    <a:pt x="32" y="2"/>
                  </a:cubicBezTo>
                  <a:cubicBezTo>
                    <a:pt x="22" y="7"/>
                    <a:pt x="22" y="25"/>
                    <a:pt x="24" y="38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401"/>
            <p:cNvSpPr>
              <a:spLocks noEditPoints="1"/>
            </p:cNvSpPr>
            <p:nvPr/>
          </p:nvSpPr>
          <p:spPr bwMode="auto">
            <a:xfrm>
              <a:off x="709" y="3077"/>
              <a:ext cx="92" cy="113"/>
            </a:xfrm>
            <a:custGeom>
              <a:avLst/>
              <a:gdLst>
                <a:gd name="T0" fmla="*/ 31 w 39"/>
                <a:gd name="T1" fmla="*/ 7 h 48"/>
                <a:gd name="T2" fmla="*/ 30 w 39"/>
                <a:gd name="T3" fmla="*/ 6 h 48"/>
                <a:gd name="T4" fmla="*/ 26 w 39"/>
                <a:gd name="T5" fmla="*/ 2 h 48"/>
                <a:gd name="T6" fmla="*/ 10 w 39"/>
                <a:gd name="T7" fmla="*/ 40 h 48"/>
                <a:gd name="T8" fmla="*/ 33 w 39"/>
                <a:gd name="T9" fmla="*/ 38 h 48"/>
                <a:gd name="T10" fmla="*/ 31 w 39"/>
                <a:gd name="T11" fmla="*/ 7 h 48"/>
                <a:gd name="T12" fmla="*/ 28 w 39"/>
                <a:gd name="T13" fmla="*/ 30 h 48"/>
                <a:gd name="T14" fmla="*/ 15 w 39"/>
                <a:gd name="T15" fmla="*/ 34 h 48"/>
                <a:gd name="T16" fmla="*/ 23 w 39"/>
                <a:gd name="T17" fmla="*/ 10 h 48"/>
                <a:gd name="T18" fmla="*/ 24 w 39"/>
                <a:gd name="T19" fmla="*/ 11 h 48"/>
                <a:gd name="T20" fmla="*/ 28 w 39"/>
                <a:gd name="T21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48">
                  <a:moveTo>
                    <a:pt x="31" y="7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4"/>
                    <a:pt x="28" y="2"/>
                    <a:pt x="26" y="2"/>
                  </a:cubicBezTo>
                  <a:cubicBezTo>
                    <a:pt x="7" y="0"/>
                    <a:pt x="0" y="28"/>
                    <a:pt x="10" y="40"/>
                  </a:cubicBezTo>
                  <a:cubicBezTo>
                    <a:pt x="16" y="48"/>
                    <a:pt x="28" y="45"/>
                    <a:pt x="33" y="38"/>
                  </a:cubicBezTo>
                  <a:cubicBezTo>
                    <a:pt x="39" y="29"/>
                    <a:pt x="35" y="15"/>
                    <a:pt x="31" y="7"/>
                  </a:cubicBezTo>
                  <a:close/>
                  <a:moveTo>
                    <a:pt x="28" y="30"/>
                  </a:moveTo>
                  <a:cubicBezTo>
                    <a:pt x="27" y="36"/>
                    <a:pt x="19" y="40"/>
                    <a:pt x="15" y="34"/>
                  </a:cubicBezTo>
                  <a:cubicBezTo>
                    <a:pt x="10" y="27"/>
                    <a:pt x="14" y="11"/>
                    <a:pt x="23" y="10"/>
                  </a:cubicBezTo>
                  <a:cubicBezTo>
                    <a:pt x="24" y="10"/>
                    <a:pt x="24" y="10"/>
                    <a:pt x="24" y="11"/>
                  </a:cubicBezTo>
                  <a:cubicBezTo>
                    <a:pt x="27" y="17"/>
                    <a:pt x="29" y="24"/>
                    <a:pt x="28" y="30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402"/>
            <p:cNvSpPr>
              <a:spLocks noEditPoints="1"/>
            </p:cNvSpPr>
            <p:nvPr/>
          </p:nvSpPr>
          <p:spPr bwMode="auto">
            <a:xfrm>
              <a:off x="796" y="3070"/>
              <a:ext cx="109" cy="109"/>
            </a:xfrm>
            <a:custGeom>
              <a:avLst/>
              <a:gdLst>
                <a:gd name="T0" fmla="*/ 39 w 46"/>
                <a:gd name="T1" fmla="*/ 29 h 46"/>
                <a:gd name="T2" fmla="*/ 20 w 46"/>
                <a:gd name="T3" fmla="*/ 21 h 46"/>
                <a:gd name="T4" fmla="*/ 25 w 46"/>
                <a:gd name="T5" fmla="*/ 7 h 46"/>
                <a:gd name="T6" fmla="*/ 6 w 46"/>
                <a:gd name="T7" fmla="*/ 1 h 46"/>
                <a:gd name="T8" fmla="*/ 1 w 46"/>
                <a:gd name="T9" fmla="*/ 5 h 46"/>
                <a:gd name="T10" fmla="*/ 5 w 46"/>
                <a:gd name="T11" fmla="*/ 37 h 46"/>
                <a:gd name="T12" fmla="*/ 12 w 46"/>
                <a:gd name="T13" fmla="*/ 42 h 46"/>
                <a:gd name="T14" fmla="*/ 14 w 46"/>
                <a:gd name="T15" fmla="*/ 26 h 46"/>
                <a:gd name="T16" fmla="*/ 42 w 46"/>
                <a:gd name="T17" fmla="*/ 35 h 46"/>
                <a:gd name="T18" fmla="*/ 39 w 46"/>
                <a:gd name="T19" fmla="*/ 29 h 46"/>
                <a:gd name="T20" fmla="*/ 13 w 46"/>
                <a:gd name="T21" fmla="*/ 15 h 46"/>
                <a:gd name="T22" fmla="*/ 12 w 46"/>
                <a:gd name="T23" fmla="*/ 16 h 46"/>
                <a:gd name="T24" fmla="*/ 10 w 46"/>
                <a:gd name="T25" fmla="*/ 8 h 46"/>
                <a:gd name="T26" fmla="*/ 16 w 46"/>
                <a:gd name="T27" fmla="*/ 9 h 46"/>
                <a:gd name="T28" fmla="*/ 13 w 46"/>
                <a:gd name="T29" fmla="*/ 1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46">
                  <a:moveTo>
                    <a:pt x="39" y="29"/>
                  </a:moveTo>
                  <a:cubicBezTo>
                    <a:pt x="31" y="32"/>
                    <a:pt x="24" y="28"/>
                    <a:pt x="20" y="21"/>
                  </a:cubicBezTo>
                  <a:cubicBezTo>
                    <a:pt x="25" y="19"/>
                    <a:pt x="29" y="14"/>
                    <a:pt x="25" y="7"/>
                  </a:cubicBezTo>
                  <a:cubicBezTo>
                    <a:pt x="22" y="1"/>
                    <a:pt x="12" y="1"/>
                    <a:pt x="6" y="1"/>
                  </a:cubicBezTo>
                  <a:cubicBezTo>
                    <a:pt x="4" y="0"/>
                    <a:pt x="0" y="1"/>
                    <a:pt x="1" y="5"/>
                  </a:cubicBezTo>
                  <a:cubicBezTo>
                    <a:pt x="3" y="14"/>
                    <a:pt x="10" y="29"/>
                    <a:pt x="5" y="37"/>
                  </a:cubicBezTo>
                  <a:cubicBezTo>
                    <a:pt x="3" y="41"/>
                    <a:pt x="9" y="46"/>
                    <a:pt x="12" y="42"/>
                  </a:cubicBezTo>
                  <a:cubicBezTo>
                    <a:pt x="14" y="37"/>
                    <a:pt x="15" y="32"/>
                    <a:pt x="14" y="26"/>
                  </a:cubicBezTo>
                  <a:cubicBezTo>
                    <a:pt x="20" y="35"/>
                    <a:pt x="31" y="40"/>
                    <a:pt x="42" y="35"/>
                  </a:cubicBezTo>
                  <a:cubicBezTo>
                    <a:pt x="46" y="33"/>
                    <a:pt x="43" y="27"/>
                    <a:pt x="39" y="29"/>
                  </a:cubicBezTo>
                  <a:close/>
                  <a:moveTo>
                    <a:pt x="13" y="15"/>
                  </a:moveTo>
                  <a:cubicBezTo>
                    <a:pt x="13" y="15"/>
                    <a:pt x="12" y="16"/>
                    <a:pt x="12" y="16"/>
                  </a:cubicBezTo>
                  <a:cubicBezTo>
                    <a:pt x="11" y="14"/>
                    <a:pt x="10" y="11"/>
                    <a:pt x="10" y="8"/>
                  </a:cubicBezTo>
                  <a:cubicBezTo>
                    <a:pt x="12" y="8"/>
                    <a:pt x="14" y="9"/>
                    <a:pt x="16" y="9"/>
                  </a:cubicBezTo>
                  <a:cubicBezTo>
                    <a:pt x="22" y="11"/>
                    <a:pt x="18" y="15"/>
                    <a:pt x="13" y="15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403"/>
            <p:cNvSpPr>
              <a:spLocks/>
            </p:cNvSpPr>
            <p:nvPr/>
          </p:nvSpPr>
          <p:spPr bwMode="auto">
            <a:xfrm>
              <a:off x="865" y="3056"/>
              <a:ext cx="87" cy="104"/>
            </a:xfrm>
            <a:custGeom>
              <a:avLst/>
              <a:gdLst>
                <a:gd name="T0" fmla="*/ 32 w 37"/>
                <a:gd name="T1" fmla="*/ 0 h 44"/>
                <a:gd name="T2" fmla="*/ 7 w 37"/>
                <a:gd name="T3" fmla="*/ 3 h 44"/>
                <a:gd name="T4" fmla="*/ 5 w 37"/>
                <a:gd name="T5" fmla="*/ 10 h 44"/>
                <a:gd name="T6" fmla="*/ 16 w 37"/>
                <a:gd name="T7" fmla="*/ 10 h 44"/>
                <a:gd name="T8" fmla="*/ 22 w 37"/>
                <a:gd name="T9" fmla="*/ 39 h 44"/>
                <a:gd name="T10" fmla="*/ 29 w 37"/>
                <a:gd name="T11" fmla="*/ 37 h 44"/>
                <a:gd name="T12" fmla="*/ 23 w 37"/>
                <a:gd name="T13" fmla="*/ 9 h 44"/>
                <a:gd name="T14" fmla="*/ 32 w 37"/>
                <a:gd name="T15" fmla="*/ 7 h 44"/>
                <a:gd name="T16" fmla="*/ 32 w 37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44">
                  <a:moveTo>
                    <a:pt x="32" y="0"/>
                  </a:moveTo>
                  <a:cubicBezTo>
                    <a:pt x="24" y="1"/>
                    <a:pt x="15" y="4"/>
                    <a:pt x="7" y="3"/>
                  </a:cubicBezTo>
                  <a:cubicBezTo>
                    <a:pt x="2" y="2"/>
                    <a:pt x="0" y="9"/>
                    <a:pt x="5" y="10"/>
                  </a:cubicBezTo>
                  <a:cubicBezTo>
                    <a:pt x="9" y="10"/>
                    <a:pt x="12" y="10"/>
                    <a:pt x="16" y="10"/>
                  </a:cubicBezTo>
                  <a:cubicBezTo>
                    <a:pt x="17" y="20"/>
                    <a:pt x="19" y="30"/>
                    <a:pt x="22" y="39"/>
                  </a:cubicBezTo>
                  <a:cubicBezTo>
                    <a:pt x="24" y="44"/>
                    <a:pt x="31" y="42"/>
                    <a:pt x="29" y="37"/>
                  </a:cubicBezTo>
                  <a:cubicBezTo>
                    <a:pt x="26" y="28"/>
                    <a:pt x="24" y="19"/>
                    <a:pt x="23" y="9"/>
                  </a:cubicBezTo>
                  <a:cubicBezTo>
                    <a:pt x="26" y="8"/>
                    <a:pt x="29" y="8"/>
                    <a:pt x="32" y="7"/>
                  </a:cubicBezTo>
                  <a:cubicBezTo>
                    <a:pt x="37" y="7"/>
                    <a:pt x="37" y="0"/>
                    <a:pt x="32" y="0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404"/>
            <p:cNvSpPr>
              <a:spLocks/>
            </p:cNvSpPr>
            <p:nvPr/>
          </p:nvSpPr>
          <p:spPr bwMode="auto">
            <a:xfrm>
              <a:off x="962" y="3046"/>
              <a:ext cx="89" cy="104"/>
            </a:xfrm>
            <a:custGeom>
              <a:avLst/>
              <a:gdLst>
                <a:gd name="T0" fmla="*/ 33 w 38"/>
                <a:gd name="T1" fmla="*/ 29 h 44"/>
                <a:gd name="T2" fmla="*/ 24 w 38"/>
                <a:gd name="T3" fmla="*/ 13 h 44"/>
                <a:gd name="T4" fmla="*/ 26 w 38"/>
                <a:gd name="T5" fmla="*/ 3 h 44"/>
                <a:gd name="T6" fmla="*/ 18 w 38"/>
                <a:gd name="T7" fmla="*/ 3 h 44"/>
                <a:gd name="T8" fmla="*/ 17 w 38"/>
                <a:gd name="T9" fmla="*/ 11 h 44"/>
                <a:gd name="T10" fmla="*/ 8 w 38"/>
                <a:gd name="T11" fmla="*/ 16 h 44"/>
                <a:gd name="T12" fmla="*/ 7 w 38"/>
                <a:gd name="T13" fmla="*/ 6 h 44"/>
                <a:gd name="T14" fmla="*/ 0 w 38"/>
                <a:gd name="T15" fmla="*/ 6 h 44"/>
                <a:gd name="T16" fmla="*/ 4 w 38"/>
                <a:gd name="T17" fmla="*/ 39 h 44"/>
                <a:gd name="T18" fmla="*/ 11 w 38"/>
                <a:gd name="T19" fmla="*/ 39 h 44"/>
                <a:gd name="T20" fmla="*/ 9 w 38"/>
                <a:gd name="T21" fmla="*/ 23 h 44"/>
                <a:gd name="T22" fmla="*/ 18 w 38"/>
                <a:gd name="T23" fmla="*/ 20 h 44"/>
                <a:gd name="T24" fmla="*/ 31 w 38"/>
                <a:gd name="T25" fmla="*/ 36 h 44"/>
                <a:gd name="T26" fmla="*/ 33 w 38"/>
                <a:gd name="T27" fmla="*/ 2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44">
                  <a:moveTo>
                    <a:pt x="33" y="29"/>
                  </a:moveTo>
                  <a:cubicBezTo>
                    <a:pt x="27" y="28"/>
                    <a:pt x="25" y="20"/>
                    <a:pt x="24" y="13"/>
                  </a:cubicBezTo>
                  <a:cubicBezTo>
                    <a:pt x="26" y="10"/>
                    <a:pt x="27" y="7"/>
                    <a:pt x="26" y="3"/>
                  </a:cubicBezTo>
                  <a:cubicBezTo>
                    <a:pt x="24" y="0"/>
                    <a:pt x="20" y="0"/>
                    <a:pt x="18" y="3"/>
                  </a:cubicBezTo>
                  <a:cubicBezTo>
                    <a:pt x="18" y="6"/>
                    <a:pt x="17" y="8"/>
                    <a:pt x="17" y="11"/>
                  </a:cubicBezTo>
                  <a:cubicBezTo>
                    <a:pt x="15" y="14"/>
                    <a:pt x="11" y="16"/>
                    <a:pt x="8" y="16"/>
                  </a:cubicBezTo>
                  <a:cubicBezTo>
                    <a:pt x="7" y="12"/>
                    <a:pt x="7" y="9"/>
                    <a:pt x="7" y="6"/>
                  </a:cubicBezTo>
                  <a:cubicBezTo>
                    <a:pt x="7" y="1"/>
                    <a:pt x="0" y="1"/>
                    <a:pt x="0" y="6"/>
                  </a:cubicBezTo>
                  <a:cubicBezTo>
                    <a:pt x="0" y="17"/>
                    <a:pt x="4" y="28"/>
                    <a:pt x="4" y="39"/>
                  </a:cubicBezTo>
                  <a:cubicBezTo>
                    <a:pt x="3" y="44"/>
                    <a:pt x="11" y="44"/>
                    <a:pt x="11" y="39"/>
                  </a:cubicBezTo>
                  <a:cubicBezTo>
                    <a:pt x="11" y="34"/>
                    <a:pt x="10" y="28"/>
                    <a:pt x="9" y="23"/>
                  </a:cubicBezTo>
                  <a:cubicBezTo>
                    <a:pt x="12" y="23"/>
                    <a:pt x="15" y="22"/>
                    <a:pt x="18" y="20"/>
                  </a:cubicBezTo>
                  <a:cubicBezTo>
                    <a:pt x="20" y="28"/>
                    <a:pt x="24" y="35"/>
                    <a:pt x="31" y="36"/>
                  </a:cubicBezTo>
                  <a:cubicBezTo>
                    <a:pt x="36" y="37"/>
                    <a:pt x="38" y="30"/>
                    <a:pt x="33" y="29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405"/>
            <p:cNvSpPr>
              <a:spLocks noEditPoints="1"/>
            </p:cNvSpPr>
            <p:nvPr/>
          </p:nvSpPr>
          <p:spPr bwMode="auto">
            <a:xfrm>
              <a:off x="1101" y="3025"/>
              <a:ext cx="57" cy="106"/>
            </a:xfrm>
            <a:custGeom>
              <a:avLst/>
              <a:gdLst>
                <a:gd name="T0" fmla="*/ 23 w 24"/>
                <a:gd name="T1" fmla="*/ 15 h 45"/>
                <a:gd name="T2" fmla="*/ 12 w 24"/>
                <a:gd name="T3" fmla="*/ 3 h 45"/>
                <a:gd name="T4" fmla="*/ 0 w 24"/>
                <a:gd name="T5" fmla="*/ 9 h 45"/>
                <a:gd name="T6" fmla="*/ 4 w 24"/>
                <a:gd name="T7" fmla="*/ 38 h 45"/>
                <a:gd name="T8" fmla="*/ 10 w 24"/>
                <a:gd name="T9" fmla="*/ 42 h 45"/>
                <a:gd name="T10" fmla="*/ 12 w 24"/>
                <a:gd name="T11" fmla="*/ 26 h 45"/>
                <a:gd name="T12" fmla="*/ 23 w 24"/>
                <a:gd name="T13" fmla="*/ 15 h 45"/>
                <a:gd name="T14" fmla="*/ 10 w 24"/>
                <a:gd name="T15" fmla="*/ 20 h 45"/>
                <a:gd name="T16" fmla="*/ 8 w 24"/>
                <a:gd name="T17" fmla="*/ 11 h 45"/>
                <a:gd name="T18" fmla="*/ 9 w 24"/>
                <a:gd name="T19" fmla="*/ 9 h 45"/>
                <a:gd name="T20" fmla="*/ 14 w 24"/>
                <a:gd name="T21" fmla="*/ 12 h 45"/>
                <a:gd name="T22" fmla="*/ 10 w 24"/>
                <a:gd name="T23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45">
                  <a:moveTo>
                    <a:pt x="23" y="15"/>
                  </a:moveTo>
                  <a:cubicBezTo>
                    <a:pt x="23" y="9"/>
                    <a:pt x="17" y="5"/>
                    <a:pt x="12" y="3"/>
                  </a:cubicBezTo>
                  <a:cubicBezTo>
                    <a:pt x="6" y="0"/>
                    <a:pt x="0" y="2"/>
                    <a:pt x="0" y="9"/>
                  </a:cubicBezTo>
                  <a:cubicBezTo>
                    <a:pt x="0" y="18"/>
                    <a:pt x="10" y="30"/>
                    <a:pt x="4" y="38"/>
                  </a:cubicBezTo>
                  <a:cubicBezTo>
                    <a:pt x="1" y="42"/>
                    <a:pt x="7" y="45"/>
                    <a:pt x="10" y="42"/>
                  </a:cubicBezTo>
                  <a:cubicBezTo>
                    <a:pt x="13" y="37"/>
                    <a:pt x="13" y="32"/>
                    <a:pt x="12" y="26"/>
                  </a:cubicBezTo>
                  <a:cubicBezTo>
                    <a:pt x="18" y="25"/>
                    <a:pt x="24" y="22"/>
                    <a:pt x="23" y="15"/>
                  </a:cubicBezTo>
                  <a:close/>
                  <a:moveTo>
                    <a:pt x="10" y="20"/>
                  </a:moveTo>
                  <a:cubicBezTo>
                    <a:pt x="9" y="17"/>
                    <a:pt x="8" y="14"/>
                    <a:pt x="8" y="11"/>
                  </a:cubicBezTo>
                  <a:cubicBezTo>
                    <a:pt x="7" y="7"/>
                    <a:pt x="6" y="8"/>
                    <a:pt x="9" y="9"/>
                  </a:cubicBezTo>
                  <a:cubicBezTo>
                    <a:pt x="11" y="10"/>
                    <a:pt x="13" y="11"/>
                    <a:pt x="14" y="12"/>
                  </a:cubicBezTo>
                  <a:cubicBezTo>
                    <a:pt x="19" y="17"/>
                    <a:pt x="14" y="19"/>
                    <a:pt x="10" y="20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406"/>
            <p:cNvSpPr>
              <a:spLocks noEditPoints="1"/>
            </p:cNvSpPr>
            <p:nvPr/>
          </p:nvSpPr>
          <p:spPr bwMode="auto">
            <a:xfrm>
              <a:off x="1158" y="3025"/>
              <a:ext cx="78" cy="97"/>
            </a:xfrm>
            <a:custGeom>
              <a:avLst/>
              <a:gdLst>
                <a:gd name="T0" fmla="*/ 26 w 33"/>
                <a:gd name="T1" fmla="*/ 6 h 41"/>
                <a:gd name="T2" fmla="*/ 25 w 33"/>
                <a:gd name="T3" fmla="*/ 5 h 41"/>
                <a:gd name="T4" fmla="*/ 22 w 33"/>
                <a:gd name="T5" fmla="*/ 1 h 41"/>
                <a:gd name="T6" fmla="*/ 8 w 33"/>
                <a:gd name="T7" fmla="*/ 34 h 41"/>
                <a:gd name="T8" fmla="*/ 28 w 33"/>
                <a:gd name="T9" fmla="*/ 32 h 41"/>
                <a:gd name="T10" fmla="*/ 26 w 33"/>
                <a:gd name="T11" fmla="*/ 6 h 41"/>
                <a:gd name="T12" fmla="*/ 23 w 33"/>
                <a:gd name="T13" fmla="*/ 26 h 41"/>
                <a:gd name="T14" fmla="*/ 12 w 33"/>
                <a:gd name="T15" fmla="*/ 29 h 41"/>
                <a:gd name="T16" fmla="*/ 20 w 33"/>
                <a:gd name="T17" fmla="*/ 8 h 41"/>
                <a:gd name="T18" fmla="*/ 20 w 33"/>
                <a:gd name="T19" fmla="*/ 9 h 41"/>
                <a:gd name="T20" fmla="*/ 23 w 33"/>
                <a:gd name="T21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41">
                  <a:moveTo>
                    <a:pt x="26" y="6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5" y="3"/>
                    <a:pt x="24" y="2"/>
                    <a:pt x="22" y="1"/>
                  </a:cubicBezTo>
                  <a:cubicBezTo>
                    <a:pt x="6" y="0"/>
                    <a:pt x="0" y="24"/>
                    <a:pt x="8" y="34"/>
                  </a:cubicBezTo>
                  <a:cubicBezTo>
                    <a:pt x="13" y="41"/>
                    <a:pt x="23" y="38"/>
                    <a:pt x="28" y="32"/>
                  </a:cubicBezTo>
                  <a:cubicBezTo>
                    <a:pt x="33" y="25"/>
                    <a:pt x="29" y="13"/>
                    <a:pt x="26" y="6"/>
                  </a:cubicBezTo>
                  <a:close/>
                  <a:moveTo>
                    <a:pt x="23" y="26"/>
                  </a:moveTo>
                  <a:cubicBezTo>
                    <a:pt x="22" y="30"/>
                    <a:pt x="16" y="34"/>
                    <a:pt x="12" y="29"/>
                  </a:cubicBezTo>
                  <a:cubicBezTo>
                    <a:pt x="8" y="23"/>
                    <a:pt x="12" y="10"/>
                    <a:pt x="20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14"/>
                    <a:pt x="24" y="20"/>
                    <a:pt x="23" y="26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407"/>
            <p:cNvSpPr>
              <a:spLocks/>
            </p:cNvSpPr>
            <p:nvPr/>
          </p:nvSpPr>
          <p:spPr bwMode="auto">
            <a:xfrm>
              <a:off x="1240" y="3013"/>
              <a:ext cx="71" cy="97"/>
            </a:xfrm>
            <a:custGeom>
              <a:avLst/>
              <a:gdLst>
                <a:gd name="T0" fmla="*/ 26 w 30"/>
                <a:gd name="T1" fmla="*/ 29 h 41"/>
                <a:gd name="T2" fmla="*/ 8 w 30"/>
                <a:gd name="T3" fmla="*/ 31 h 41"/>
                <a:gd name="T4" fmla="*/ 7 w 30"/>
                <a:gd name="T5" fmla="*/ 4 h 41"/>
                <a:gd name="T6" fmla="*/ 1 w 30"/>
                <a:gd name="T7" fmla="*/ 6 h 41"/>
                <a:gd name="T8" fmla="*/ 2 w 30"/>
                <a:gd name="T9" fmla="*/ 37 h 41"/>
                <a:gd name="T10" fmla="*/ 7 w 30"/>
                <a:gd name="T11" fmla="*/ 39 h 41"/>
                <a:gd name="T12" fmla="*/ 24 w 30"/>
                <a:gd name="T13" fmla="*/ 36 h 41"/>
                <a:gd name="T14" fmla="*/ 26 w 30"/>
                <a:gd name="T15" fmla="*/ 2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41">
                  <a:moveTo>
                    <a:pt x="26" y="29"/>
                  </a:moveTo>
                  <a:cubicBezTo>
                    <a:pt x="20" y="28"/>
                    <a:pt x="14" y="28"/>
                    <a:pt x="8" y="31"/>
                  </a:cubicBezTo>
                  <a:cubicBezTo>
                    <a:pt x="9" y="22"/>
                    <a:pt x="10" y="13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ubicBezTo>
                    <a:pt x="4" y="17"/>
                    <a:pt x="2" y="27"/>
                    <a:pt x="2" y="37"/>
                  </a:cubicBezTo>
                  <a:cubicBezTo>
                    <a:pt x="1" y="40"/>
                    <a:pt x="5" y="41"/>
                    <a:pt x="7" y="39"/>
                  </a:cubicBezTo>
                  <a:cubicBezTo>
                    <a:pt x="12" y="35"/>
                    <a:pt x="18" y="34"/>
                    <a:pt x="24" y="36"/>
                  </a:cubicBezTo>
                  <a:cubicBezTo>
                    <a:pt x="28" y="36"/>
                    <a:pt x="30" y="30"/>
                    <a:pt x="26" y="29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408"/>
            <p:cNvSpPr>
              <a:spLocks/>
            </p:cNvSpPr>
            <p:nvPr/>
          </p:nvSpPr>
          <p:spPr bwMode="auto">
            <a:xfrm>
              <a:off x="1299" y="3004"/>
              <a:ext cx="74" cy="97"/>
            </a:xfrm>
            <a:custGeom>
              <a:avLst/>
              <a:gdLst>
                <a:gd name="T0" fmla="*/ 26 w 31"/>
                <a:gd name="T1" fmla="*/ 29 h 41"/>
                <a:gd name="T2" fmla="*/ 13 w 31"/>
                <a:gd name="T3" fmla="*/ 31 h 41"/>
                <a:gd name="T4" fmla="*/ 12 w 31"/>
                <a:gd name="T5" fmla="*/ 25 h 41"/>
                <a:gd name="T6" fmla="*/ 18 w 31"/>
                <a:gd name="T7" fmla="*/ 23 h 41"/>
                <a:gd name="T8" fmla="*/ 19 w 31"/>
                <a:gd name="T9" fmla="*/ 19 h 41"/>
                <a:gd name="T10" fmla="*/ 15 w 31"/>
                <a:gd name="T11" fmla="*/ 17 h 41"/>
                <a:gd name="T12" fmla="*/ 11 w 31"/>
                <a:gd name="T13" fmla="*/ 19 h 41"/>
                <a:gd name="T14" fmla="*/ 9 w 31"/>
                <a:gd name="T15" fmla="*/ 11 h 41"/>
                <a:gd name="T16" fmla="*/ 20 w 31"/>
                <a:gd name="T17" fmla="*/ 8 h 41"/>
                <a:gd name="T18" fmla="*/ 18 w 31"/>
                <a:gd name="T19" fmla="*/ 2 h 41"/>
                <a:gd name="T20" fmla="*/ 4 w 31"/>
                <a:gd name="T21" fmla="*/ 5 h 41"/>
                <a:gd name="T22" fmla="*/ 1 w 31"/>
                <a:gd name="T23" fmla="*/ 9 h 41"/>
                <a:gd name="T24" fmla="*/ 7 w 31"/>
                <a:gd name="T25" fmla="*/ 37 h 41"/>
                <a:gd name="T26" fmla="*/ 12 w 31"/>
                <a:gd name="T27" fmla="*/ 39 h 41"/>
                <a:gd name="T28" fmla="*/ 26 w 31"/>
                <a:gd name="T29" fmla="*/ 36 h 41"/>
                <a:gd name="T30" fmla="*/ 26 w 31"/>
                <a:gd name="T31" fmla="*/ 2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41">
                  <a:moveTo>
                    <a:pt x="26" y="29"/>
                  </a:moveTo>
                  <a:cubicBezTo>
                    <a:pt x="22" y="29"/>
                    <a:pt x="17" y="30"/>
                    <a:pt x="13" y="31"/>
                  </a:cubicBezTo>
                  <a:cubicBezTo>
                    <a:pt x="13" y="29"/>
                    <a:pt x="13" y="27"/>
                    <a:pt x="12" y="25"/>
                  </a:cubicBezTo>
                  <a:cubicBezTo>
                    <a:pt x="14" y="25"/>
                    <a:pt x="16" y="24"/>
                    <a:pt x="18" y="23"/>
                  </a:cubicBezTo>
                  <a:cubicBezTo>
                    <a:pt x="20" y="22"/>
                    <a:pt x="20" y="20"/>
                    <a:pt x="19" y="19"/>
                  </a:cubicBezTo>
                  <a:cubicBezTo>
                    <a:pt x="18" y="17"/>
                    <a:pt x="17" y="17"/>
                    <a:pt x="15" y="17"/>
                  </a:cubicBezTo>
                  <a:cubicBezTo>
                    <a:pt x="14" y="18"/>
                    <a:pt x="12" y="19"/>
                    <a:pt x="11" y="19"/>
                  </a:cubicBezTo>
                  <a:cubicBezTo>
                    <a:pt x="10" y="16"/>
                    <a:pt x="9" y="14"/>
                    <a:pt x="9" y="11"/>
                  </a:cubicBezTo>
                  <a:cubicBezTo>
                    <a:pt x="12" y="11"/>
                    <a:pt x="16" y="10"/>
                    <a:pt x="20" y="8"/>
                  </a:cubicBezTo>
                  <a:cubicBezTo>
                    <a:pt x="23" y="7"/>
                    <a:pt x="22" y="0"/>
                    <a:pt x="18" y="2"/>
                  </a:cubicBezTo>
                  <a:cubicBezTo>
                    <a:pt x="13" y="4"/>
                    <a:pt x="9" y="5"/>
                    <a:pt x="4" y="5"/>
                  </a:cubicBezTo>
                  <a:cubicBezTo>
                    <a:pt x="2" y="5"/>
                    <a:pt x="0" y="7"/>
                    <a:pt x="1" y="9"/>
                  </a:cubicBezTo>
                  <a:cubicBezTo>
                    <a:pt x="4" y="18"/>
                    <a:pt x="7" y="27"/>
                    <a:pt x="7" y="37"/>
                  </a:cubicBezTo>
                  <a:cubicBezTo>
                    <a:pt x="7" y="39"/>
                    <a:pt x="10" y="41"/>
                    <a:pt x="12" y="39"/>
                  </a:cubicBezTo>
                  <a:cubicBezTo>
                    <a:pt x="17" y="36"/>
                    <a:pt x="21" y="36"/>
                    <a:pt x="26" y="36"/>
                  </a:cubicBezTo>
                  <a:cubicBezTo>
                    <a:pt x="31" y="36"/>
                    <a:pt x="31" y="29"/>
                    <a:pt x="26" y="29"/>
                  </a:cubicBezTo>
                  <a:close/>
                </a:path>
              </a:pathLst>
            </a:custGeom>
            <a:solidFill>
              <a:srgbClr val="854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409"/>
            <p:cNvSpPr>
              <a:spLocks/>
            </p:cNvSpPr>
            <p:nvPr/>
          </p:nvSpPr>
          <p:spPr bwMode="auto">
            <a:xfrm>
              <a:off x="839" y="2522"/>
              <a:ext cx="281" cy="194"/>
            </a:xfrm>
            <a:custGeom>
              <a:avLst/>
              <a:gdLst>
                <a:gd name="T0" fmla="*/ 36 w 119"/>
                <a:gd name="T1" fmla="*/ 82 h 82"/>
                <a:gd name="T2" fmla="*/ 29 w 119"/>
                <a:gd name="T3" fmla="*/ 19 h 82"/>
                <a:gd name="T4" fmla="*/ 87 w 119"/>
                <a:gd name="T5" fmla="*/ 14 h 82"/>
                <a:gd name="T6" fmla="*/ 93 w 119"/>
                <a:gd name="T7" fmla="*/ 75 h 82"/>
                <a:gd name="T8" fmla="*/ 36 w 119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82">
                  <a:moveTo>
                    <a:pt x="36" y="82"/>
                  </a:moveTo>
                  <a:cubicBezTo>
                    <a:pt x="0" y="54"/>
                    <a:pt x="17" y="32"/>
                    <a:pt x="29" y="19"/>
                  </a:cubicBezTo>
                  <a:cubicBezTo>
                    <a:pt x="44" y="3"/>
                    <a:pt x="68" y="0"/>
                    <a:pt x="87" y="14"/>
                  </a:cubicBezTo>
                  <a:cubicBezTo>
                    <a:pt x="97" y="20"/>
                    <a:pt x="119" y="47"/>
                    <a:pt x="93" y="75"/>
                  </a:cubicBezTo>
                  <a:cubicBezTo>
                    <a:pt x="72" y="71"/>
                    <a:pt x="54" y="73"/>
                    <a:pt x="36" y="82"/>
                  </a:cubicBezTo>
                  <a:close/>
                </a:path>
              </a:pathLst>
            </a:custGeom>
            <a:solidFill>
              <a:srgbClr val="A47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410"/>
            <p:cNvSpPr>
              <a:spLocks/>
            </p:cNvSpPr>
            <p:nvPr/>
          </p:nvSpPr>
          <p:spPr bwMode="auto">
            <a:xfrm>
              <a:off x="860" y="2555"/>
              <a:ext cx="85" cy="142"/>
            </a:xfrm>
            <a:custGeom>
              <a:avLst/>
              <a:gdLst>
                <a:gd name="T0" fmla="*/ 14 w 36"/>
                <a:gd name="T1" fmla="*/ 9 h 60"/>
                <a:gd name="T2" fmla="*/ 36 w 36"/>
                <a:gd name="T3" fmla="*/ 60 h 60"/>
                <a:gd name="T4" fmla="*/ 33 w 36"/>
                <a:gd name="T5" fmla="*/ 1 h 60"/>
                <a:gd name="T6" fmla="*/ 14 w 36"/>
                <a:gd name="T7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60">
                  <a:moveTo>
                    <a:pt x="14" y="9"/>
                  </a:moveTo>
                  <a:cubicBezTo>
                    <a:pt x="13" y="11"/>
                    <a:pt x="0" y="44"/>
                    <a:pt x="36" y="60"/>
                  </a:cubicBezTo>
                  <a:cubicBezTo>
                    <a:pt x="22" y="41"/>
                    <a:pt x="23" y="17"/>
                    <a:pt x="33" y="1"/>
                  </a:cubicBezTo>
                  <a:cubicBezTo>
                    <a:pt x="23" y="0"/>
                    <a:pt x="14" y="9"/>
                    <a:pt x="14" y="9"/>
                  </a:cubicBezTo>
                  <a:close/>
                </a:path>
              </a:pathLst>
            </a:custGeom>
            <a:solidFill>
              <a:srgbClr val="BC8C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411"/>
            <p:cNvSpPr>
              <a:spLocks/>
            </p:cNvSpPr>
            <p:nvPr/>
          </p:nvSpPr>
          <p:spPr bwMode="auto">
            <a:xfrm>
              <a:off x="1025" y="2597"/>
              <a:ext cx="24" cy="26"/>
            </a:xfrm>
            <a:custGeom>
              <a:avLst/>
              <a:gdLst>
                <a:gd name="T0" fmla="*/ 6 w 10"/>
                <a:gd name="T1" fmla="*/ 10 h 11"/>
                <a:gd name="T2" fmla="*/ 1 w 10"/>
                <a:gd name="T3" fmla="*/ 7 h 11"/>
                <a:gd name="T4" fmla="*/ 4 w 10"/>
                <a:gd name="T5" fmla="*/ 1 h 11"/>
                <a:gd name="T6" fmla="*/ 9 w 10"/>
                <a:gd name="T7" fmla="*/ 4 h 11"/>
                <a:gd name="T8" fmla="*/ 6 w 10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6" y="10"/>
                  </a:moveTo>
                  <a:cubicBezTo>
                    <a:pt x="4" y="11"/>
                    <a:pt x="2" y="9"/>
                    <a:pt x="1" y="7"/>
                  </a:cubicBezTo>
                  <a:cubicBezTo>
                    <a:pt x="0" y="4"/>
                    <a:pt x="1" y="1"/>
                    <a:pt x="4" y="1"/>
                  </a:cubicBezTo>
                  <a:cubicBezTo>
                    <a:pt x="6" y="0"/>
                    <a:pt x="8" y="2"/>
                    <a:pt x="9" y="4"/>
                  </a:cubicBezTo>
                  <a:cubicBezTo>
                    <a:pt x="10" y="7"/>
                    <a:pt x="9" y="10"/>
                    <a:pt x="6" y="10"/>
                  </a:cubicBezTo>
                  <a:close/>
                </a:path>
              </a:pathLst>
            </a:custGeom>
            <a:solidFill>
              <a:srgbClr val="FFF2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413"/>
            <p:cNvSpPr>
              <a:spLocks/>
            </p:cNvSpPr>
            <p:nvPr/>
          </p:nvSpPr>
          <p:spPr bwMode="auto">
            <a:xfrm>
              <a:off x="829" y="2458"/>
              <a:ext cx="260" cy="182"/>
            </a:xfrm>
            <a:custGeom>
              <a:avLst/>
              <a:gdLst>
                <a:gd name="T0" fmla="*/ 14 w 110"/>
                <a:gd name="T1" fmla="*/ 75 h 77"/>
                <a:gd name="T2" fmla="*/ 45 w 110"/>
                <a:gd name="T3" fmla="*/ 48 h 77"/>
                <a:gd name="T4" fmla="*/ 82 w 110"/>
                <a:gd name="T5" fmla="*/ 41 h 77"/>
                <a:gd name="T6" fmla="*/ 103 w 110"/>
                <a:gd name="T7" fmla="*/ 41 h 77"/>
                <a:gd name="T8" fmla="*/ 56 w 110"/>
                <a:gd name="T9" fmla="*/ 1 h 77"/>
                <a:gd name="T10" fmla="*/ 25 w 110"/>
                <a:gd name="T11" fmla="*/ 23 h 77"/>
                <a:gd name="T12" fmla="*/ 7 w 110"/>
                <a:gd name="T13" fmla="*/ 59 h 77"/>
                <a:gd name="T14" fmla="*/ 14 w 110"/>
                <a:gd name="T15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77">
                  <a:moveTo>
                    <a:pt x="14" y="75"/>
                  </a:moveTo>
                  <a:cubicBezTo>
                    <a:pt x="23" y="77"/>
                    <a:pt x="34" y="46"/>
                    <a:pt x="45" y="48"/>
                  </a:cubicBezTo>
                  <a:cubicBezTo>
                    <a:pt x="68" y="53"/>
                    <a:pt x="71" y="39"/>
                    <a:pt x="82" y="41"/>
                  </a:cubicBezTo>
                  <a:cubicBezTo>
                    <a:pt x="88" y="43"/>
                    <a:pt x="97" y="52"/>
                    <a:pt x="103" y="41"/>
                  </a:cubicBezTo>
                  <a:cubicBezTo>
                    <a:pt x="106" y="35"/>
                    <a:pt x="110" y="3"/>
                    <a:pt x="56" y="1"/>
                  </a:cubicBezTo>
                  <a:cubicBezTo>
                    <a:pt x="41" y="0"/>
                    <a:pt x="37" y="13"/>
                    <a:pt x="25" y="23"/>
                  </a:cubicBezTo>
                  <a:cubicBezTo>
                    <a:pt x="17" y="29"/>
                    <a:pt x="5" y="38"/>
                    <a:pt x="7" y="59"/>
                  </a:cubicBezTo>
                  <a:cubicBezTo>
                    <a:pt x="7" y="62"/>
                    <a:pt x="0" y="73"/>
                    <a:pt x="14" y="75"/>
                  </a:cubicBezTo>
                  <a:close/>
                </a:path>
              </a:pathLst>
            </a:custGeom>
            <a:solidFill>
              <a:srgbClr val="D3D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283978" y="472589"/>
            <a:ext cx="4288551" cy="2963257"/>
            <a:chOff x="4283978" y="472589"/>
            <a:chExt cx="4288551" cy="2963257"/>
          </a:xfrm>
          <a:effectLst>
            <a:outerShdw blurRad="152400" algn="ctr" rotWithShape="0">
              <a:prstClr val="black"/>
            </a:outerShdw>
          </a:effectLst>
        </p:grpSpPr>
        <p:grpSp>
          <p:nvGrpSpPr>
            <p:cNvPr id="35" name="Group 34"/>
            <p:cNvGrpSpPr/>
            <p:nvPr/>
          </p:nvGrpSpPr>
          <p:grpSpPr>
            <a:xfrm>
              <a:off x="5513137" y="472589"/>
              <a:ext cx="2671734" cy="1789718"/>
              <a:chOff x="11977489" y="472589"/>
              <a:chExt cx="2671734" cy="1789718"/>
            </a:xfrm>
          </p:grpSpPr>
          <p:sp>
            <p:nvSpPr>
              <p:cNvPr id="2061" name="Freeform 27"/>
              <p:cNvSpPr>
                <a:spLocks/>
              </p:cNvSpPr>
              <p:nvPr/>
            </p:nvSpPr>
            <p:spPr bwMode="auto">
              <a:xfrm>
                <a:off x="12551548" y="1025038"/>
                <a:ext cx="711832" cy="293109"/>
              </a:xfrm>
              <a:custGeom>
                <a:avLst/>
                <a:gdLst>
                  <a:gd name="T0" fmla="*/ 133 w 223"/>
                  <a:gd name="T1" fmla="*/ 86 h 92"/>
                  <a:gd name="T2" fmla="*/ 113 w 223"/>
                  <a:gd name="T3" fmla="*/ 87 h 92"/>
                  <a:gd name="T4" fmla="*/ 113 w 223"/>
                  <a:gd name="T5" fmla="*/ 87 h 92"/>
                  <a:gd name="T6" fmla="*/ 86 w 223"/>
                  <a:gd name="T7" fmla="*/ 91 h 92"/>
                  <a:gd name="T8" fmla="*/ 84 w 223"/>
                  <a:gd name="T9" fmla="*/ 87 h 92"/>
                  <a:gd name="T10" fmla="*/ 84 w 223"/>
                  <a:gd name="T11" fmla="*/ 87 h 92"/>
                  <a:gd name="T12" fmla="*/ 82 w 223"/>
                  <a:gd name="T13" fmla="*/ 72 h 92"/>
                  <a:gd name="T14" fmla="*/ 9 w 223"/>
                  <a:gd name="T15" fmla="*/ 74 h 92"/>
                  <a:gd name="T16" fmla="*/ 2 w 223"/>
                  <a:gd name="T17" fmla="*/ 71 h 92"/>
                  <a:gd name="T18" fmla="*/ 1 w 223"/>
                  <a:gd name="T19" fmla="*/ 67 h 92"/>
                  <a:gd name="T20" fmla="*/ 5 w 223"/>
                  <a:gd name="T21" fmla="*/ 66 h 92"/>
                  <a:gd name="T22" fmla="*/ 11 w 223"/>
                  <a:gd name="T23" fmla="*/ 69 h 92"/>
                  <a:gd name="T24" fmla="*/ 82 w 223"/>
                  <a:gd name="T25" fmla="*/ 65 h 92"/>
                  <a:gd name="T26" fmla="*/ 85 w 223"/>
                  <a:gd name="T27" fmla="*/ 65 h 92"/>
                  <a:gd name="T28" fmla="*/ 86 w 223"/>
                  <a:gd name="T29" fmla="*/ 67 h 92"/>
                  <a:gd name="T30" fmla="*/ 90 w 223"/>
                  <a:gd name="T31" fmla="*/ 85 h 92"/>
                  <a:gd name="T32" fmla="*/ 112 w 223"/>
                  <a:gd name="T33" fmla="*/ 81 h 92"/>
                  <a:gd name="T34" fmla="*/ 112 w 223"/>
                  <a:gd name="T35" fmla="*/ 81 h 92"/>
                  <a:gd name="T36" fmla="*/ 113 w 223"/>
                  <a:gd name="T37" fmla="*/ 81 h 92"/>
                  <a:gd name="T38" fmla="*/ 113 w 223"/>
                  <a:gd name="T39" fmla="*/ 81 h 92"/>
                  <a:gd name="T40" fmla="*/ 135 w 223"/>
                  <a:gd name="T41" fmla="*/ 80 h 92"/>
                  <a:gd name="T42" fmla="*/ 134 w 223"/>
                  <a:gd name="T43" fmla="*/ 61 h 92"/>
                  <a:gd name="T44" fmla="*/ 135 w 223"/>
                  <a:gd name="T45" fmla="*/ 59 h 92"/>
                  <a:gd name="T46" fmla="*/ 138 w 223"/>
                  <a:gd name="T47" fmla="*/ 59 h 92"/>
                  <a:gd name="T48" fmla="*/ 208 w 223"/>
                  <a:gd name="T49" fmla="*/ 44 h 92"/>
                  <a:gd name="T50" fmla="*/ 216 w 223"/>
                  <a:gd name="T51" fmla="*/ 35 h 92"/>
                  <a:gd name="T52" fmla="*/ 190 w 223"/>
                  <a:gd name="T53" fmla="*/ 6 h 92"/>
                  <a:gd name="T54" fmla="*/ 190 w 223"/>
                  <a:gd name="T55" fmla="*/ 5 h 92"/>
                  <a:gd name="T56" fmla="*/ 189 w 223"/>
                  <a:gd name="T57" fmla="*/ 1 h 92"/>
                  <a:gd name="T58" fmla="*/ 193 w 223"/>
                  <a:gd name="T59" fmla="*/ 0 h 92"/>
                  <a:gd name="T60" fmla="*/ 194 w 223"/>
                  <a:gd name="T61" fmla="*/ 1 h 92"/>
                  <a:gd name="T62" fmla="*/ 222 w 223"/>
                  <a:gd name="T63" fmla="*/ 35 h 92"/>
                  <a:gd name="T64" fmla="*/ 211 w 223"/>
                  <a:gd name="T65" fmla="*/ 49 h 92"/>
                  <a:gd name="T66" fmla="*/ 140 w 223"/>
                  <a:gd name="T67" fmla="*/ 65 h 92"/>
                  <a:gd name="T68" fmla="*/ 142 w 223"/>
                  <a:gd name="T69" fmla="*/ 80 h 92"/>
                  <a:gd name="T70" fmla="*/ 140 w 223"/>
                  <a:gd name="T71" fmla="*/ 84 h 92"/>
                  <a:gd name="T72" fmla="*/ 133 w 223"/>
                  <a:gd name="T73" fmla="*/ 8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3" h="92">
                    <a:moveTo>
                      <a:pt x="133" y="86"/>
                    </a:moveTo>
                    <a:cubicBezTo>
                      <a:pt x="129" y="86"/>
                      <a:pt x="122" y="87"/>
                      <a:pt x="113" y="87"/>
                    </a:cubicBezTo>
                    <a:cubicBezTo>
                      <a:pt x="113" y="87"/>
                      <a:pt x="113" y="87"/>
                      <a:pt x="113" y="87"/>
                    </a:cubicBezTo>
                    <a:cubicBezTo>
                      <a:pt x="98" y="90"/>
                      <a:pt x="88" y="92"/>
                      <a:pt x="86" y="91"/>
                    </a:cubicBezTo>
                    <a:cubicBezTo>
                      <a:pt x="84" y="90"/>
                      <a:pt x="84" y="89"/>
                      <a:pt x="84" y="87"/>
                    </a:cubicBezTo>
                    <a:cubicBezTo>
                      <a:pt x="84" y="87"/>
                      <a:pt x="84" y="87"/>
                      <a:pt x="84" y="87"/>
                    </a:cubicBezTo>
                    <a:cubicBezTo>
                      <a:pt x="84" y="87"/>
                      <a:pt x="85" y="83"/>
                      <a:pt x="82" y="72"/>
                    </a:cubicBezTo>
                    <a:cubicBezTo>
                      <a:pt x="65" y="79"/>
                      <a:pt x="43" y="85"/>
                      <a:pt x="9" y="74"/>
                    </a:cubicBezTo>
                    <a:cubicBezTo>
                      <a:pt x="6" y="73"/>
                      <a:pt x="4" y="72"/>
                      <a:pt x="2" y="71"/>
                    </a:cubicBezTo>
                    <a:cubicBezTo>
                      <a:pt x="0" y="70"/>
                      <a:pt x="0" y="69"/>
                      <a:pt x="1" y="67"/>
                    </a:cubicBezTo>
                    <a:cubicBezTo>
                      <a:pt x="2" y="66"/>
                      <a:pt x="3" y="65"/>
                      <a:pt x="5" y="66"/>
                    </a:cubicBezTo>
                    <a:cubicBezTo>
                      <a:pt x="6" y="67"/>
                      <a:pt x="8" y="68"/>
                      <a:pt x="11" y="69"/>
                    </a:cubicBezTo>
                    <a:cubicBezTo>
                      <a:pt x="45" y="79"/>
                      <a:pt x="66" y="73"/>
                      <a:pt x="82" y="65"/>
                    </a:cubicBezTo>
                    <a:cubicBezTo>
                      <a:pt x="83" y="65"/>
                      <a:pt x="84" y="65"/>
                      <a:pt x="85" y="65"/>
                    </a:cubicBezTo>
                    <a:cubicBezTo>
                      <a:pt x="86" y="66"/>
                      <a:pt x="86" y="66"/>
                      <a:pt x="86" y="67"/>
                    </a:cubicBezTo>
                    <a:cubicBezTo>
                      <a:pt x="89" y="76"/>
                      <a:pt x="90" y="82"/>
                      <a:pt x="90" y="85"/>
                    </a:cubicBezTo>
                    <a:cubicBezTo>
                      <a:pt x="93" y="85"/>
                      <a:pt x="99" y="84"/>
                      <a:pt x="112" y="81"/>
                    </a:cubicBezTo>
                    <a:cubicBezTo>
                      <a:pt x="112" y="81"/>
                      <a:pt x="112" y="81"/>
                      <a:pt x="112" y="81"/>
                    </a:cubicBezTo>
                    <a:cubicBezTo>
                      <a:pt x="113" y="81"/>
                      <a:pt x="113" y="81"/>
                      <a:pt x="113" y="81"/>
                    </a:cubicBezTo>
                    <a:cubicBezTo>
                      <a:pt x="113" y="81"/>
                      <a:pt x="113" y="81"/>
                      <a:pt x="113" y="81"/>
                    </a:cubicBezTo>
                    <a:cubicBezTo>
                      <a:pt x="126" y="81"/>
                      <a:pt x="132" y="80"/>
                      <a:pt x="135" y="80"/>
                    </a:cubicBezTo>
                    <a:cubicBezTo>
                      <a:pt x="135" y="76"/>
                      <a:pt x="134" y="71"/>
                      <a:pt x="134" y="61"/>
                    </a:cubicBezTo>
                    <a:cubicBezTo>
                      <a:pt x="134" y="60"/>
                      <a:pt x="135" y="60"/>
                      <a:pt x="135" y="59"/>
                    </a:cubicBezTo>
                    <a:cubicBezTo>
                      <a:pt x="136" y="59"/>
                      <a:pt x="137" y="58"/>
                      <a:pt x="138" y="59"/>
                    </a:cubicBezTo>
                    <a:cubicBezTo>
                      <a:pt x="155" y="62"/>
                      <a:pt x="177" y="63"/>
                      <a:pt x="208" y="44"/>
                    </a:cubicBezTo>
                    <a:cubicBezTo>
                      <a:pt x="213" y="41"/>
                      <a:pt x="216" y="38"/>
                      <a:pt x="216" y="35"/>
                    </a:cubicBezTo>
                    <a:cubicBezTo>
                      <a:pt x="217" y="27"/>
                      <a:pt x="204" y="16"/>
                      <a:pt x="190" y="6"/>
                    </a:cubicBezTo>
                    <a:cubicBezTo>
                      <a:pt x="190" y="5"/>
                      <a:pt x="190" y="5"/>
                      <a:pt x="190" y="5"/>
                    </a:cubicBezTo>
                    <a:cubicBezTo>
                      <a:pt x="188" y="4"/>
                      <a:pt x="188" y="2"/>
                      <a:pt x="189" y="1"/>
                    </a:cubicBezTo>
                    <a:cubicBezTo>
                      <a:pt x="190" y="0"/>
                      <a:pt x="192" y="0"/>
                      <a:pt x="193" y="0"/>
                    </a:cubicBezTo>
                    <a:cubicBezTo>
                      <a:pt x="194" y="1"/>
                      <a:pt x="194" y="1"/>
                      <a:pt x="194" y="1"/>
                    </a:cubicBezTo>
                    <a:cubicBezTo>
                      <a:pt x="209" y="13"/>
                      <a:pt x="223" y="24"/>
                      <a:pt x="222" y="35"/>
                    </a:cubicBezTo>
                    <a:cubicBezTo>
                      <a:pt x="222" y="40"/>
                      <a:pt x="218" y="45"/>
                      <a:pt x="211" y="49"/>
                    </a:cubicBezTo>
                    <a:cubicBezTo>
                      <a:pt x="181" y="68"/>
                      <a:pt x="158" y="68"/>
                      <a:pt x="140" y="65"/>
                    </a:cubicBezTo>
                    <a:cubicBezTo>
                      <a:pt x="140" y="76"/>
                      <a:pt x="142" y="80"/>
                      <a:pt x="142" y="80"/>
                    </a:cubicBezTo>
                    <a:cubicBezTo>
                      <a:pt x="142" y="82"/>
                      <a:pt x="142" y="83"/>
                      <a:pt x="140" y="84"/>
                    </a:cubicBezTo>
                    <a:cubicBezTo>
                      <a:pt x="139" y="85"/>
                      <a:pt x="137" y="85"/>
                      <a:pt x="133" y="8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2" name="Freeform 28"/>
              <p:cNvSpPr>
                <a:spLocks/>
              </p:cNvSpPr>
              <p:nvPr/>
            </p:nvSpPr>
            <p:spPr bwMode="auto">
              <a:xfrm>
                <a:off x="12532637" y="472589"/>
                <a:ext cx="628087" cy="744253"/>
              </a:xfrm>
              <a:custGeom>
                <a:avLst/>
                <a:gdLst>
                  <a:gd name="T0" fmla="*/ 4 w 197"/>
                  <a:gd name="T1" fmla="*/ 233 h 233"/>
                  <a:gd name="T2" fmla="*/ 3 w 197"/>
                  <a:gd name="T3" fmla="*/ 233 h 233"/>
                  <a:gd name="T4" fmla="*/ 0 w 197"/>
                  <a:gd name="T5" fmla="*/ 230 h 233"/>
                  <a:gd name="T6" fmla="*/ 20 w 197"/>
                  <a:gd name="T7" fmla="*/ 196 h 233"/>
                  <a:gd name="T8" fmla="*/ 39 w 197"/>
                  <a:gd name="T9" fmla="*/ 169 h 233"/>
                  <a:gd name="T10" fmla="*/ 17 w 197"/>
                  <a:gd name="T11" fmla="*/ 166 h 233"/>
                  <a:gd name="T12" fmla="*/ 22 w 197"/>
                  <a:gd name="T13" fmla="*/ 146 h 233"/>
                  <a:gd name="T14" fmla="*/ 24 w 197"/>
                  <a:gd name="T15" fmla="*/ 144 h 233"/>
                  <a:gd name="T16" fmla="*/ 49 w 197"/>
                  <a:gd name="T17" fmla="*/ 108 h 233"/>
                  <a:gd name="T18" fmla="*/ 31 w 197"/>
                  <a:gd name="T19" fmla="*/ 106 h 233"/>
                  <a:gd name="T20" fmla="*/ 33 w 197"/>
                  <a:gd name="T21" fmla="*/ 93 h 233"/>
                  <a:gd name="T22" fmla="*/ 33 w 197"/>
                  <a:gd name="T23" fmla="*/ 93 h 233"/>
                  <a:gd name="T24" fmla="*/ 68 w 197"/>
                  <a:gd name="T25" fmla="*/ 52 h 233"/>
                  <a:gd name="T26" fmla="*/ 85 w 197"/>
                  <a:gd name="T27" fmla="*/ 8 h 233"/>
                  <a:gd name="T28" fmla="*/ 85 w 197"/>
                  <a:gd name="T29" fmla="*/ 7 h 233"/>
                  <a:gd name="T30" fmla="*/ 84 w 197"/>
                  <a:gd name="T31" fmla="*/ 4 h 233"/>
                  <a:gd name="T32" fmla="*/ 85 w 197"/>
                  <a:gd name="T33" fmla="*/ 1 h 233"/>
                  <a:gd name="T34" fmla="*/ 87 w 197"/>
                  <a:gd name="T35" fmla="*/ 0 h 233"/>
                  <a:gd name="T36" fmla="*/ 88 w 197"/>
                  <a:gd name="T37" fmla="*/ 0 h 233"/>
                  <a:gd name="T38" fmla="*/ 90 w 197"/>
                  <a:gd name="T39" fmla="*/ 1 h 233"/>
                  <a:gd name="T40" fmla="*/ 91 w 197"/>
                  <a:gd name="T41" fmla="*/ 3 h 233"/>
                  <a:gd name="T42" fmla="*/ 119 w 197"/>
                  <a:gd name="T43" fmla="*/ 46 h 233"/>
                  <a:gd name="T44" fmla="*/ 162 w 197"/>
                  <a:gd name="T45" fmla="*/ 77 h 233"/>
                  <a:gd name="T46" fmla="*/ 163 w 197"/>
                  <a:gd name="T47" fmla="*/ 78 h 233"/>
                  <a:gd name="T48" fmla="*/ 167 w 197"/>
                  <a:gd name="T49" fmla="*/ 90 h 233"/>
                  <a:gd name="T50" fmla="*/ 151 w 197"/>
                  <a:gd name="T51" fmla="*/ 96 h 233"/>
                  <a:gd name="T52" fmla="*/ 183 w 197"/>
                  <a:gd name="T53" fmla="*/ 124 h 233"/>
                  <a:gd name="T54" fmla="*/ 185 w 197"/>
                  <a:gd name="T55" fmla="*/ 126 h 233"/>
                  <a:gd name="T56" fmla="*/ 195 w 197"/>
                  <a:gd name="T57" fmla="*/ 144 h 233"/>
                  <a:gd name="T58" fmla="*/ 175 w 197"/>
                  <a:gd name="T59" fmla="*/ 153 h 233"/>
                  <a:gd name="T60" fmla="*/ 185 w 197"/>
                  <a:gd name="T61" fmla="*/ 162 h 233"/>
                  <a:gd name="T62" fmla="*/ 185 w 197"/>
                  <a:gd name="T63" fmla="*/ 166 h 233"/>
                  <a:gd name="T64" fmla="*/ 181 w 197"/>
                  <a:gd name="T65" fmla="*/ 166 h 233"/>
                  <a:gd name="T66" fmla="*/ 166 w 197"/>
                  <a:gd name="T67" fmla="*/ 151 h 233"/>
                  <a:gd name="T68" fmla="*/ 166 w 197"/>
                  <a:gd name="T69" fmla="*/ 148 h 233"/>
                  <a:gd name="T70" fmla="*/ 169 w 197"/>
                  <a:gd name="T71" fmla="*/ 146 h 233"/>
                  <a:gd name="T72" fmla="*/ 190 w 197"/>
                  <a:gd name="T73" fmla="*/ 142 h 233"/>
                  <a:gd name="T74" fmla="*/ 182 w 197"/>
                  <a:gd name="T75" fmla="*/ 131 h 233"/>
                  <a:gd name="T76" fmla="*/ 180 w 197"/>
                  <a:gd name="T77" fmla="*/ 129 h 233"/>
                  <a:gd name="T78" fmla="*/ 143 w 197"/>
                  <a:gd name="T79" fmla="*/ 95 h 233"/>
                  <a:gd name="T80" fmla="*/ 142 w 197"/>
                  <a:gd name="T81" fmla="*/ 92 h 233"/>
                  <a:gd name="T82" fmla="*/ 145 w 197"/>
                  <a:gd name="T83" fmla="*/ 90 h 233"/>
                  <a:gd name="T84" fmla="*/ 162 w 197"/>
                  <a:gd name="T85" fmla="*/ 87 h 233"/>
                  <a:gd name="T86" fmla="*/ 159 w 197"/>
                  <a:gd name="T87" fmla="*/ 82 h 233"/>
                  <a:gd name="T88" fmla="*/ 115 w 197"/>
                  <a:gd name="T89" fmla="*/ 50 h 233"/>
                  <a:gd name="T90" fmla="*/ 90 w 197"/>
                  <a:gd name="T91" fmla="*/ 22 h 233"/>
                  <a:gd name="T92" fmla="*/ 72 w 197"/>
                  <a:gd name="T93" fmla="*/ 56 h 233"/>
                  <a:gd name="T94" fmla="*/ 37 w 197"/>
                  <a:gd name="T95" fmla="*/ 97 h 233"/>
                  <a:gd name="T96" fmla="*/ 36 w 197"/>
                  <a:gd name="T97" fmla="*/ 103 h 233"/>
                  <a:gd name="T98" fmla="*/ 53 w 197"/>
                  <a:gd name="T99" fmla="*/ 101 h 233"/>
                  <a:gd name="T100" fmla="*/ 56 w 197"/>
                  <a:gd name="T101" fmla="*/ 102 h 233"/>
                  <a:gd name="T102" fmla="*/ 56 w 197"/>
                  <a:gd name="T103" fmla="*/ 105 h 233"/>
                  <a:gd name="T104" fmla="*/ 28 w 197"/>
                  <a:gd name="T105" fmla="*/ 148 h 233"/>
                  <a:gd name="T106" fmla="*/ 26 w 197"/>
                  <a:gd name="T107" fmla="*/ 150 h 233"/>
                  <a:gd name="T108" fmla="*/ 22 w 197"/>
                  <a:gd name="T109" fmla="*/ 163 h 233"/>
                  <a:gd name="T110" fmla="*/ 43 w 197"/>
                  <a:gd name="T111" fmla="*/ 162 h 233"/>
                  <a:gd name="T112" fmla="*/ 46 w 197"/>
                  <a:gd name="T113" fmla="*/ 163 h 233"/>
                  <a:gd name="T114" fmla="*/ 47 w 197"/>
                  <a:gd name="T115" fmla="*/ 166 h 233"/>
                  <a:gd name="T116" fmla="*/ 25 w 197"/>
                  <a:gd name="T117" fmla="*/ 200 h 233"/>
                  <a:gd name="T118" fmla="*/ 6 w 197"/>
                  <a:gd name="T119" fmla="*/ 231 h 233"/>
                  <a:gd name="T120" fmla="*/ 4 w 197"/>
                  <a:gd name="T121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7" h="233">
                    <a:moveTo>
                      <a:pt x="4" y="233"/>
                    </a:moveTo>
                    <a:cubicBezTo>
                      <a:pt x="3" y="233"/>
                      <a:pt x="3" y="233"/>
                      <a:pt x="3" y="233"/>
                    </a:cubicBezTo>
                    <a:cubicBezTo>
                      <a:pt x="1" y="233"/>
                      <a:pt x="0" y="232"/>
                      <a:pt x="0" y="230"/>
                    </a:cubicBezTo>
                    <a:cubicBezTo>
                      <a:pt x="1" y="220"/>
                      <a:pt x="10" y="209"/>
                      <a:pt x="20" y="196"/>
                    </a:cubicBezTo>
                    <a:cubicBezTo>
                      <a:pt x="27" y="187"/>
                      <a:pt x="34" y="178"/>
                      <a:pt x="39" y="169"/>
                    </a:cubicBezTo>
                    <a:cubicBezTo>
                      <a:pt x="28" y="172"/>
                      <a:pt x="21" y="171"/>
                      <a:pt x="17" y="166"/>
                    </a:cubicBezTo>
                    <a:cubicBezTo>
                      <a:pt x="13" y="160"/>
                      <a:pt x="18" y="150"/>
                      <a:pt x="22" y="146"/>
                    </a:cubicBezTo>
                    <a:cubicBezTo>
                      <a:pt x="23" y="145"/>
                      <a:pt x="24" y="145"/>
                      <a:pt x="24" y="144"/>
                    </a:cubicBezTo>
                    <a:cubicBezTo>
                      <a:pt x="31" y="137"/>
                      <a:pt x="39" y="129"/>
                      <a:pt x="49" y="108"/>
                    </a:cubicBezTo>
                    <a:cubicBezTo>
                      <a:pt x="39" y="111"/>
                      <a:pt x="34" y="110"/>
                      <a:pt x="31" y="106"/>
                    </a:cubicBezTo>
                    <a:cubicBezTo>
                      <a:pt x="28" y="101"/>
                      <a:pt x="32" y="94"/>
                      <a:pt x="33" y="93"/>
                    </a:cubicBezTo>
                    <a:cubicBezTo>
                      <a:pt x="33" y="93"/>
                      <a:pt x="33" y="93"/>
                      <a:pt x="33" y="93"/>
                    </a:cubicBezTo>
                    <a:cubicBezTo>
                      <a:pt x="33" y="93"/>
                      <a:pt x="43" y="83"/>
                      <a:pt x="68" y="52"/>
                    </a:cubicBezTo>
                    <a:cubicBezTo>
                      <a:pt x="85" y="31"/>
                      <a:pt x="86" y="15"/>
                      <a:pt x="85" y="8"/>
                    </a:cubicBezTo>
                    <a:cubicBezTo>
                      <a:pt x="85" y="8"/>
                      <a:pt x="85" y="7"/>
                      <a:pt x="85" y="7"/>
                    </a:cubicBezTo>
                    <a:cubicBezTo>
                      <a:pt x="85" y="5"/>
                      <a:pt x="85" y="4"/>
                      <a:pt x="84" y="4"/>
                    </a:cubicBezTo>
                    <a:cubicBezTo>
                      <a:pt x="84" y="3"/>
                      <a:pt x="84" y="2"/>
                      <a:pt x="85" y="1"/>
                    </a:cubicBezTo>
                    <a:cubicBezTo>
                      <a:pt x="85" y="1"/>
                      <a:pt x="86" y="0"/>
                      <a:pt x="87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0"/>
                      <a:pt x="89" y="0"/>
                      <a:pt x="90" y="1"/>
                    </a:cubicBezTo>
                    <a:cubicBezTo>
                      <a:pt x="91" y="1"/>
                      <a:pt x="91" y="2"/>
                      <a:pt x="91" y="3"/>
                    </a:cubicBezTo>
                    <a:cubicBezTo>
                      <a:pt x="91" y="3"/>
                      <a:pt x="89" y="23"/>
                      <a:pt x="119" y="46"/>
                    </a:cubicBezTo>
                    <a:cubicBezTo>
                      <a:pt x="150" y="70"/>
                      <a:pt x="162" y="77"/>
                      <a:pt x="162" y="77"/>
                    </a:cubicBezTo>
                    <a:cubicBezTo>
                      <a:pt x="162" y="77"/>
                      <a:pt x="163" y="77"/>
                      <a:pt x="163" y="78"/>
                    </a:cubicBezTo>
                    <a:cubicBezTo>
                      <a:pt x="163" y="78"/>
                      <a:pt x="170" y="84"/>
                      <a:pt x="167" y="90"/>
                    </a:cubicBezTo>
                    <a:cubicBezTo>
                      <a:pt x="166" y="94"/>
                      <a:pt x="160" y="96"/>
                      <a:pt x="151" y="96"/>
                    </a:cubicBezTo>
                    <a:cubicBezTo>
                      <a:pt x="166" y="114"/>
                      <a:pt x="175" y="119"/>
                      <a:pt x="183" y="124"/>
                    </a:cubicBezTo>
                    <a:cubicBezTo>
                      <a:pt x="184" y="125"/>
                      <a:pt x="185" y="125"/>
                      <a:pt x="185" y="126"/>
                    </a:cubicBezTo>
                    <a:cubicBezTo>
                      <a:pt x="191" y="129"/>
                      <a:pt x="197" y="137"/>
                      <a:pt x="195" y="144"/>
                    </a:cubicBezTo>
                    <a:cubicBezTo>
                      <a:pt x="193" y="150"/>
                      <a:pt x="187" y="153"/>
                      <a:pt x="175" y="153"/>
                    </a:cubicBezTo>
                    <a:cubicBezTo>
                      <a:pt x="178" y="156"/>
                      <a:pt x="181" y="159"/>
                      <a:pt x="185" y="162"/>
                    </a:cubicBezTo>
                    <a:cubicBezTo>
                      <a:pt x="186" y="163"/>
                      <a:pt x="186" y="165"/>
                      <a:pt x="185" y="166"/>
                    </a:cubicBezTo>
                    <a:cubicBezTo>
                      <a:pt x="184" y="167"/>
                      <a:pt x="182" y="167"/>
                      <a:pt x="181" y="166"/>
                    </a:cubicBezTo>
                    <a:cubicBezTo>
                      <a:pt x="175" y="161"/>
                      <a:pt x="170" y="156"/>
                      <a:pt x="166" y="151"/>
                    </a:cubicBezTo>
                    <a:cubicBezTo>
                      <a:pt x="166" y="150"/>
                      <a:pt x="166" y="149"/>
                      <a:pt x="166" y="148"/>
                    </a:cubicBezTo>
                    <a:cubicBezTo>
                      <a:pt x="167" y="147"/>
                      <a:pt x="168" y="146"/>
                      <a:pt x="169" y="146"/>
                    </a:cubicBezTo>
                    <a:cubicBezTo>
                      <a:pt x="186" y="148"/>
                      <a:pt x="189" y="144"/>
                      <a:pt x="190" y="142"/>
                    </a:cubicBezTo>
                    <a:cubicBezTo>
                      <a:pt x="191" y="139"/>
                      <a:pt x="187" y="133"/>
                      <a:pt x="182" y="131"/>
                    </a:cubicBezTo>
                    <a:cubicBezTo>
                      <a:pt x="182" y="130"/>
                      <a:pt x="181" y="130"/>
                      <a:pt x="180" y="129"/>
                    </a:cubicBezTo>
                    <a:cubicBezTo>
                      <a:pt x="171" y="124"/>
                      <a:pt x="160" y="117"/>
                      <a:pt x="143" y="95"/>
                    </a:cubicBezTo>
                    <a:cubicBezTo>
                      <a:pt x="142" y="94"/>
                      <a:pt x="142" y="93"/>
                      <a:pt x="142" y="92"/>
                    </a:cubicBezTo>
                    <a:cubicBezTo>
                      <a:pt x="143" y="91"/>
                      <a:pt x="144" y="90"/>
                      <a:pt x="145" y="90"/>
                    </a:cubicBezTo>
                    <a:cubicBezTo>
                      <a:pt x="160" y="91"/>
                      <a:pt x="162" y="88"/>
                      <a:pt x="162" y="87"/>
                    </a:cubicBezTo>
                    <a:cubicBezTo>
                      <a:pt x="162" y="86"/>
                      <a:pt x="161" y="83"/>
                      <a:pt x="159" y="82"/>
                    </a:cubicBezTo>
                    <a:cubicBezTo>
                      <a:pt x="157" y="81"/>
                      <a:pt x="145" y="73"/>
                      <a:pt x="115" y="50"/>
                    </a:cubicBezTo>
                    <a:cubicBezTo>
                      <a:pt x="102" y="40"/>
                      <a:pt x="94" y="30"/>
                      <a:pt x="90" y="22"/>
                    </a:cubicBezTo>
                    <a:cubicBezTo>
                      <a:pt x="88" y="31"/>
                      <a:pt x="83" y="42"/>
                      <a:pt x="72" y="56"/>
                    </a:cubicBezTo>
                    <a:cubicBezTo>
                      <a:pt x="49" y="84"/>
                      <a:pt x="39" y="95"/>
                      <a:pt x="37" y="97"/>
                    </a:cubicBezTo>
                    <a:cubicBezTo>
                      <a:pt x="36" y="99"/>
                      <a:pt x="35" y="102"/>
                      <a:pt x="36" y="103"/>
                    </a:cubicBezTo>
                    <a:cubicBezTo>
                      <a:pt x="36" y="103"/>
                      <a:pt x="38" y="106"/>
                      <a:pt x="53" y="101"/>
                    </a:cubicBezTo>
                    <a:cubicBezTo>
                      <a:pt x="54" y="101"/>
                      <a:pt x="55" y="101"/>
                      <a:pt x="56" y="102"/>
                    </a:cubicBezTo>
                    <a:cubicBezTo>
                      <a:pt x="57" y="103"/>
                      <a:pt x="57" y="104"/>
                      <a:pt x="56" y="105"/>
                    </a:cubicBezTo>
                    <a:cubicBezTo>
                      <a:pt x="45" y="131"/>
                      <a:pt x="36" y="141"/>
                      <a:pt x="28" y="148"/>
                    </a:cubicBezTo>
                    <a:cubicBezTo>
                      <a:pt x="28" y="149"/>
                      <a:pt x="27" y="149"/>
                      <a:pt x="26" y="150"/>
                    </a:cubicBezTo>
                    <a:cubicBezTo>
                      <a:pt x="23" y="154"/>
                      <a:pt x="20" y="160"/>
                      <a:pt x="22" y="163"/>
                    </a:cubicBezTo>
                    <a:cubicBezTo>
                      <a:pt x="23" y="164"/>
                      <a:pt x="27" y="168"/>
                      <a:pt x="43" y="162"/>
                    </a:cubicBezTo>
                    <a:cubicBezTo>
                      <a:pt x="44" y="162"/>
                      <a:pt x="46" y="162"/>
                      <a:pt x="46" y="163"/>
                    </a:cubicBezTo>
                    <a:cubicBezTo>
                      <a:pt x="47" y="164"/>
                      <a:pt x="47" y="165"/>
                      <a:pt x="47" y="166"/>
                    </a:cubicBezTo>
                    <a:cubicBezTo>
                      <a:pt x="42" y="178"/>
                      <a:pt x="33" y="189"/>
                      <a:pt x="25" y="200"/>
                    </a:cubicBezTo>
                    <a:cubicBezTo>
                      <a:pt x="15" y="212"/>
                      <a:pt x="7" y="223"/>
                      <a:pt x="6" y="231"/>
                    </a:cubicBezTo>
                    <a:cubicBezTo>
                      <a:pt x="6" y="232"/>
                      <a:pt x="5" y="233"/>
                      <a:pt x="4" y="2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3" name="Freeform 29"/>
              <p:cNvSpPr>
                <a:spLocks/>
              </p:cNvSpPr>
              <p:nvPr/>
            </p:nvSpPr>
            <p:spPr bwMode="auto">
              <a:xfrm>
                <a:off x="11977489" y="1563979"/>
                <a:ext cx="717235" cy="698328"/>
              </a:xfrm>
              <a:custGeom>
                <a:avLst/>
                <a:gdLst>
                  <a:gd name="T0" fmla="*/ 196 w 225"/>
                  <a:gd name="T1" fmla="*/ 18 h 219"/>
                  <a:gd name="T2" fmla="*/ 187 w 225"/>
                  <a:gd name="T3" fmla="*/ 17 h 219"/>
                  <a:gd name="T4" fmla="*/ 133 w 225"/>
                  <a:gd name="T5" fmla="*/ 196 h 219"/>
                  <a:gd name="T6" fmla="*/ 105 w 225"/>
                  <a:gd name="T7" fmla="*/ 193 h 219"/>
                  <a:gd name="T8" fmla="*/ 87 w 225"/>
                  <a:gd name="T9" fmla="*/ 30 h 219"/>
                  <a:gd name="T10" fmla="*/ 78 w 225"/>
                  <a:gd name="T11" fmla="*/ 30 h 219"/>
                  <a:gd name="T12" fmla="*/ 23 w 225"/>
                  <a:gd name="T13" fmla="*/ 208 h 219"/>
                  <a:gd name="T14" fmla="*/ 8 w 225"/>
                  <a:gd name="T15" fmla="*/ 218 h 219"/>
                  <a:gd name="T16" fmla="*/ 5 w 225"/>
                  <a:gd name="T17" fmla="*/ 217 h 219"/>
                  <a:gd name="T18" fmla="*/ 5 w 225"/>
                  <a:gd name="T19" fmla="*/ 208 h 219"/>
                  <a:gd name="T20" fmla="*/ 10 w 225"/>
                  <a:gd name="T21" fmla="*/ 209 h 219"/>
                  <a:gd name="T22" fmla="*/ 13 w 225"/>
                  <a:gd name="T23" fmla="*/ 206 h 219"/>
                  <a:gd name="T24" fmla="*/ 68 w 225"/>
                  <a:gd name="T25" fmla="*/ 27 h 219"/>
                  <a:gd name="T26" fmla="*/ 96 w 225"/>
                  <a:gd name="T27" fmla="*/ 29 h 219"/>
                  <a:gd name="T28" fmla="*/ 114 w 225"/>
                  <a:gd name="T29" fmla="*/ 192 h 219"/>
                  <a:gd name="T30" fmla="*/ 124 w 225"/>
                  <a:gd name="T31" fmla="*/ 193 h 219"/>
                  <a:gd name="T32" fmla="*/ 177 w 225"/>
                  <a:gd name="T33" fmla="*/ 15 h 219"/>
                  <a:gd name="T34" fmla="*/ 205 w 225"/>
                  <a:gd name="T35" fmla="*/ 17 h 219"/>
                  <a:gd name="T36" fmla="*/ 224 w 225"/>
                  <a:gd name="T37" fmla="*/ 190 h 219"/>
                  <a:gd name="T38" fmla="*/ 215 w 225"/>
                  <a:gd name="T39" fmla="*/ 191 h 219"/>
                  <a:gd name="T40" fmla="*/ 196 w 225"/>
                  <a:gd name="T41" fmla="*/ 18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5" h="219">
                    <a:moveTo>
                      <a:pt x="196" y="18"/>
                    </a:moveTo>
                    <a:cubicBezTo>
                      <a:pt x="195" y="13"/>
                      <a:pt x="188" y="13"/>
                      <a:pt x="187" y="17"/>
                    </a:cubicBezTo>
                    <a:cubicBezTo>
                      <a:pt x="133" y="196"/>
                      <a:pt x="133" y="196"/>
                      <a:pt x="133" y="196"/>
                    </a:cubicBezTo>
                    <a:cubicBezTo>
                      <a:pt x="128" y="211"/>
                      <a:pt x="107" y="209"/>
                      <a:pt x="105" y="193"/>
                    </a:cubicBezTo>
                    <a:cubicBezTo>
                      <a:pt x="87" y="30"/>
                      <a:pt x="87" y="30"/>
                      <a:pt x="87" y="30"/>
                    </a:cubicBezTo>
                    <a:cubicBezTo>
                      <a:pt x="86" y="25"/>
                      <a:pt x="79" y="25"/>
                      <a:pt x="78" y="30"/>
                    </a:cubicBezTo>
                    <a:cubicBezTo>
                      <a:pt x="23" y="208"/>
                      <a:pt x="23" y="208"/>
                      <a:pt x="23" y="208"/>
                    </a:cubicBezTo>
                    <a:cubicBezTo>
                      <a:pt x="20" y="216"/>
                      <a:pt x="13" y="219"/>
                      <a:pt x="8" y="218"/>
                    </a:cubicBezTo>
                    <a:cubicBezTo>
                      <a:pt x="7" y="218"/>
                      <a:pt x="5" y="218"/>
                      <a:pt x="5" y="217"/>
                    </a:cubicBezTo>
                    <a:cubicBezTo>
                      <a:pt x="0" y="215"/>
                      <a:pt x="1" y="210"/>
                      <a:pt x="5" y="208"/>
                    </a:cubicBezTo>
                    <a:cubicBezTo>
                      <a:pt x="7" y="208"/>
                      <a:pt x="9" y="208"/>
                      <a:pt x="10" y="209"/>
                    </a:cubicBezTo>
                    <a:cubicBezTo>
                      <a:pt x="12" y="208"/>
                      <a:pt x="13" y="207"/>
                      <a:pt x="13" y="206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73" y="12"/>
                      <a:pt x="95" y="14"/>
                      <a:pt x="96" y="29"/>
                    </a:cubicBezTo>
                    <a:cubicBezTo>
                      <a:pt x="114" y="192"/>
                      <a:pt x="114" y="192"/>
                      <a:pt x="114" y="192"/>
                    </a:cubicBezTo>
                    <a:cubicBezTo>
                      <a:pt x="115" y="197"/>
                      <a:pt x="122" y="198"/>
                      <a:pt x="124" y="193"/>
                    </a:cubicBezTo>
                    <a:cubicBezTo>
                      <a:pt x="177" y="15"/>
                      <a:pt x="177" y="15"/>
                      <a:pt x="177" y="15"/>
                    </a:cubicBezTo>
                    <a:cubicBezTo>
                      <a:pt x="182" y="0"/>
                      <a:pt x="204" y="2"/>
                      <a:pt x="205" y="17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225" y="196"/>
                      <a:pt x="216" y="197"/>
                      <a:pt x="215" y="191"/>
                    </a:cubicBezTo>
                    <a:lnTo>
                      <a:pt x="196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4" name="Freeform 30"/>
              <p:cNvSpPr>
                <a:spLocks noEditPoints="1"/>
              </p:cNvSpPr>
              <p:nvPr/>
            </p:nvSpPr>
            <p:spPr bwMode="auto">
              <a:xfrm>
                <a:off x="12769014" y="1522107"/>
                <a:ext cx="384957" cy="644299"/>
              </a:xfrm>
              <a:custGeom>
                <a:avLst/>
                <a:gdLst>
                  <a:gd name="T0" fmla="*/ 102 w 121"/>
                  <a:gd name="T1" fmla="*/ 5 h 202"/>
                  <a:gd name="T2" fmla="*/ 98 w 121"/>
                  <a:gd name="T3" fmla="*/ 10 h 202"/>
                  <a:gd name="T4" fmla="*/ 15 w 121"/>
                  <a:gd name="T5" fmla="*/ 19 h 202"/>
                  <a:gd name="T6" fmla="*/ 11 w 121"/>
                  <a:gd name="T7" fmla="*/ 24 h 202"/>
                  <a:gd name="T8" fmla="*/ 29 w 121"/>
                  <a:gd name="T9" fmla="*/ 189 h 202"/>
                  <a:gd name="T10" fmla="*/ 34 w 121"/>
                  <a:gd name="T11" fmla="*/ 189 h 202"/>
                  <a:gd name="T12" fmla="*/ 25 w 121"/>
                  <a:gd name="T13" fmla="*/ 112 h 202"/>
                  <a:gd name="T14" fmla="*/ 37 w 121"/>
                  <a:gd name="T15" fmla="*/ 97 h 202"/>
                  <a:gd name="T16" fmla="*/ 73 w 121"/>
                  <a:gd name="T17" fmla="*/ 93 h 202"/>
                  <a:gd name="T18" fmla="*/ 78 w 121"/>
                  <a:gd name="T19" fmla="*/ 97 h 202"/>
                  <a:gd name="T20" fmla="*/ 74 w 121"/>
                  <a:gd name="T21" fmla="*/ 102 h 202"/>
                  <a:gd name="T22" fmla="*/ 38 w 121"/>
                  <a:gd name="T23" fmla="*/ 106 h 202"/>
                  <a:gd name="T24" fmla="*/ 35 w 121"/>
                  <a:gd name="T25" fmla="*/ 110 h 202"/>
                  <a:gd name="T26" fmla="*/ 43 w 121"/>
                  <a:gd name="T27" fmla="*/ 188 h 202"/>
                  <a:gd name="T28" fmla="*/ 33 w 121"/>
                  <a:gd name="T29" fmla="*/ 201 h 202"/>
                  <a:gd name="T30" fmla="*/ 19 w 121"/>
                  <a:gd name="T31" fmla="*/ 190 h 202"/>
                  <a:gd name="T32" fmla="*/ 1 w 121"/>
                  <a:gd name="T33" fmla="*/ 25 h 202"/>
                  <a:gd name="T34" fmla="*/ 14 w 121"/>
                  <a:gd name="T35" fmla="*/ 9 h 202"/>
                  <a:gd name="T36" fmla="*/ 97 w 121"/>
                  <a:gd name="T37" fmla="*/ 0 h 202"/>
                  <a:gd name="T38" fmla="*/ 102 w 121"/>
                  <a:gd name="T39" fmla="*/ 5 h 202"/>
                  <a:gd name="T40" fmla="*/ 108 w 121"/>
                  <a:gd name="T41" fmla="*/ 193 h 202"/>
                  <a:gd name="T42" fmla="*/ 121 w 121"/>
                  <a:gd name="T43" fmla="*/ 180 h 202"/>
                  <a:gd name="T44" fmla="*/ 116 w 121"/>
                  <a:gd name="T45" fmla="*/ 175 h 202"/>
                  <a:gd name="T46" fmla="*/ 111 w 121"/>
                  <a:gd name="T47" fmla="*/ 180 h 202"/>
                  <a:gd name="T48" fmla="*/ 106 w 121"/>
                  <a:gd name="T49" fmla="*/ 183 h 202"/>
                  <a:gd name="T50" fmla="*/ 54 w 121"/>
                  <a:gd name="T51" fmla="*/ 189 h 202"/>
                  <a:gd name="T52" fmla="*/ 50 w 121"/>
                  <a:gd name="T53" fmla="*/ 195 h 202"/>
                  <a:gd name="T54" fmla="*/ 55 w 121"/>
                  <a:gd name="T55" fmla="*/ 199 h 202"/>
                  <a:gd name="T56" fmla="*/ 108 w 121"/>
                  <a:gd name="T57" fmla="*/ 193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1" h="202">
                    <a:moveTo>
                      <a:pt x="102" y="5"/>
                    </a:moveTo>
                    <a:cubicBezTo>
                      <a:pt x="103" y="7"/>
                      <a:pt x="101" y="10"/>
                      <a:pt x="98" y="10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2" y="19"/>
                      <a:pt x="10" y="21"/>
                      <a:pt x="11" y="24"/>
                    </a:cubicBezTo>
                    <a:cubicBezTo>
                      <a:pt x="29" y="189"/>
                      <a:pt x="29" y="189"/>
                      <a:pt x="29" y="189"/>
                    </a:cubicBezTo>
                    <a:cubicBezTo>
                      <a:pt x="29" y="193"/>
                      <a:pt x="34" y="192"/>
                      <a:pt x="34" y="189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24" y="103"/>
                      <a:pt x="27" y="98"/>
                      <a:pt x="37" y="97"/>
                    </a:cubicBezTo>
                    <a:cubicBezTo>
                      <a:pt x="73" y="93"/>
                      <a:pt x="73" y="93"/>
                      <a:pt x="73" y="93"/>
                    </a:cubicBezTo>
                    <a:cubicBezTo>
                      <a:pt x="76" y="92"/>
                      <a:pt x="78" y="94"/>
                      <a:pt x="78" y="97"/>
                    </a:cubicBezTo>
                    <a:cubicBezTo>
                      <a:pt x="79" y="100"/>
                      <a:pt x="77" y="102"/>
                      <a:pt x="74" y="102"/>
                    </a:cubicBezTo>
                    <a:cubicBezTo>
                      <a:pt x="38" y="106"/>
                      <a:pt x="38" y="106"/>
                      <a:pt x="38" y="106"/>
                    </a:cubicBezTo>
                    <a:cubicBezTo>
                      <a:pt x="35" y="107"/>
                      <a:pt x="35" y="108"/>
                      <a:pt x="35" y="110"/>
                    </a:cubicBezTo>
                    <a:cubicBezTo>
                      <a:pt x="43" y="188"/>
                      <a:pt x="43" y="188"/>
                      <a:pt x="43" y="188"/>
                    </a:cubicBezTo>
                    <a:cubicBezTo>
                      <a:pt x="44" y="195"/>
                      <a:pt x="40" y="201"/>
                      <a:pt x="33" y="201"/>
                    </a:cubicBezTo>
                    <a:cubicBezTo>
                      <a:pt x="26" y="202"/>
                      <a:pt x="20" y="197"/>
                      <a:pt x="19" y="190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17"/>
                      <a:pt x="6" y="10"/>
                      <a:pt x="14" y="9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100" y="0"/>
                      <a:pt x="102" y="2"/>
                      <a:pt x="102" y="5"/>
                    </a:cubicBezTo>
                    <a:close/>
                    <a:moveTo>
                      <a:pt x="108" y="193"/>
                    </a:moveTo>
                    <a:cubicBezTo>
                      <a:pt x="115" y="192"/>
                      <a:pt x="121" y="189"/>
                      <a:pt x="121" y="180"/>
                    </a:cubicBezTo>
                    <a:cubicBezTo>
                      <a:pt x="121" y="177"/>
                      <a:pt x="119" y="175"/>
                      <a:pt x="116" y="175"/>
                    </a:cubicBezTo>
                    <a:cubicBezTo>
                      <a:pt x="114" y="175"/>
                      <a:pt x="111" y="177"/>
                      <a:pt x="111" y="180"/>
                    </a:cubicBezTo>
                    <a:cubicBezTo>
                      <a:pt x="111" y="180"/>
                      <a:pt x="111" y="183"/>
                      <a:pt x="106" y="183"/>
                    </a:cubicBezTo>
                    <a:cubicBezTo>
                      <a:pt x="54" y="189"/>
                      <a:pt x="54" y="189"/>
                      <a:pt x="54" y="189"/>
                    </a:cubicBezTo>
                    <a:cubicBezTo>
                      <a:pt x="52" y="189"/>
                      <a:pt x="50" y="192"/>
                      <a:pt x="50" y="195"/>
                    </a:cubicBezTo>
                    <a:cubicBezTo>
                      <a:pt x="50" y="197"/>
                      <a:pt x="53" y="199"/>
                      <a:pt x="55" y="199"/>
                    </a:cubicBezTo>
                    <a:lnTo>
                      <a:pt x="108" y="19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5" name="Freeform 31"/>
              <p:cNvSpPr>
                <a:spLocks noEditPoints="1"/>
              </p:cNvSpPr>
              <p:nvPr/>
            </p:nvSpPr>
            <p:spPr bwMode="auto">
              <a:xfrm>
                <a:off x="13209350" y="1461324"/>
                <a:ext cx="480858" cy="657806"/>
              </a:xfrm>
              <a:custGeom>
                <a:avLst/>
                <a:gdLst>
                  <a:gd name="T0" fmla="*/ 20 w 151"/>
                  <a:gd name="T1" fmla="*/ 202 h 206"/>
                  <a:gd name="T2" fmla="*/ 1 w 151"/>
                  <a:gd name="T3" fmla="*/ 27 h 206"/>
                  <a:gd name="T4" fmla="*/ 12 w 151"/>
                  <a:gd name="T5" fmla="*/ 14 h 206"/>
                  <a:gd name="T6" fmla="*/ 81 w 151"/>
                  <a:gd name="T7" fmla="*/ 6 h 206"/>
                  <a:gd name="T8" fmla="*/ 92 w 151"/>
                  <a:gd name="T9" fmla="*/ 108 h 206"/>
                  <a:gd name="T10" fmla="*/ 53 w 151"/>
                  <a:gd name="T11" fmla="*/ 112 h 206"/>
                  <a:gd name="T12" fmla="*/ 49 w 151"/>
                  <a:gd name="T13" fmla="*/ 117 h 206"/>
                  <a:gd name="T14" fmla="*/ 39 w 151"/>
                  <a:gd name="T15" fmla="*/ 118 h 206"/>
                  <a:gd name="T16" fmla="*/ 52 w 151"/>
                  <a:gd name="T17" fmla="*/ 103 h 206"/>
                  <a:gd name="T18" fmla="*/ 91 w 151"/>
                  <a:gd name="T19" fmla="*/ 98 h 206"/>
                  <a:gd name="T20" fmla="*/ 82 w 151"/>
                  <a:gd name="T21" fmla="*/ 16 h 206"/>
                  <a:gd name="T22" fmla="*/ 13 w 151"/>
                  <a:gd name="T23" fmla="*/ 23 h 206"/>
                  <a:gd name="T24" fmla="*/ 10 w 151"/>
                  <a:gd name="T25" fmla="*/ 26 h 206"/>
                  <a:gd name="T26" fmla="*/ 29 w 151"/>
                  <a:gd name="T27" fmla="*/ 201 h 206"/>
                  <a:gd name="T28" fmla="*/ 25 w 151"/>
                  <a:gd name="T29" fmla="*/ 206 h 206"/>
                  <a:gd name="T30" fmla="*/ 20 w 151"/>
                  <a:gd name="T31" fmla="*/ 202 h 206"/>
                  <a:gd name="T32" fmla="*/ 76 w 151"/>
                  <a:gd name="T33" fmla="*/ 124 h 206"/>
                  <a:gd name="T34" fmla="*/ 83 w 151"/>
                  <a:gd name="T35" fmla="*/ 118 h 206"/>
                  <a:gd name="T36" fmla="*/ 138 w 151"/>
                  <a:gd name="T37" fmla="*/ 186 h 206"/>
                  <a:gd name="T38" fmla="*/ 131 w 151"/>
                  <a:gd name="T39" fmla="*/ 192 h 206"/>
                  <a:gd name="T40" fmla="*/ 76 w 151"/>
                  <a:gd name="T41" fmla="*/ 12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1" h="206">
                    <a:moveTo>
                      <a:pt x="20" y="202"/>
                    </a:moveTo>
                    <a:cubicBezTo>
                      <a:pt x="1" y="27"/>
                      <a:pt x="1" y="27"/>
                      <a:pt x="1" y="27"/>
                    </a:cubicBezTo>
                    <a:cubicBezTo>
                      <a:pt x="0" y="20"/>
                      <a:pt x="5" y="14"/>
                      <a:pt x="12" y="14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139" y="0"/>
                      <a:pt x="151" y="102"/>
                      <a:pt x="92" y="108"/>
                    </a:cubicBezTo>
                    <a:cubicBezTo>
                      <a:pt x="82" y="109"/>
                      <a:pt x="53" y="112"/>
                      <a:pt x="53" y="112"/>
                    </a:cubicBezTo>
                    <a:cubicBezTo>
                      <a:pt x="50" y="113"/>
                      <a:pt x="49" y="115"/>
                      <a:pt x="49" y="117"/>
                    </a:cubicBezTo>
                    <a:cubicBezTo>
                      <a:pt x="50" y="123"/>
                      <a:pt x="40" y="124"/>
                      <a:pt x="39" y="118"/>
                    </a:cubicBezTo>
                    <a:cubicBezTo>
                      <a:pt x="39" y="110"/>
                      <a:pt x="44" y="104"/>
                      <a:pt x="52" y="103"/>
                    </a:cubicBezTo>
                    <a:cubicBezTo>
                      <a:pt x="52" y="103"/>
                      <a:pt x="80" y="100"/>
                      <a:pt x="91" y="98"/>
                    </a:cubicBezTo>
                    <a:cubicBezTo>
                      <a:pt x="137" y="93"/>
                      <a:pt x="127" y="11"/>
                      <a:pt x="82" y="16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1" y="23"/>
                      <a:pt x="10" y="25"/>
                      <a:pt x="10" y="26"/>
                    </a:cubicBezTo>
                    <a:cubicBezTo>
                      <a:pt x="29" y="201"/>
                      <a:pt x="29" y="201"/>
                      <a:pt x="29" y="201"/>
                    </a:cubicBezTo>
                    <a:cubicBezTo>
                      <a:pt x="30" y="203"/>
                      <a:pt x="28" y="206"/>
                      <a:pt x="25" y="206"/>
                    </a:cubicBezTo>
                    <a:cubicBezTo>
                      <a:pt x="23" y="206"/>
                      <a:pt x="20" y="204"/>
                      <a:pt x="20" y="202"/>
                    </a:cubicBezTo>
                    <a:close/>
                    <a:moveTo>
                      <a:pt x="76" y="124"/>
                    </a:moveTo>
                    <a:cubicBezTo>
                      <a:pt x="72" y="119"/>
                      <a:pt x="79" y="113"/>
                      <a:pt x="83" y="118"/>
                    </a:cubicBezTo>
                    <a:cubicBezTo>
                      <a:pt x="138" y="186"/>
                      <a:pt x="138" y="186"/>
                      <a:pt x="138" y="186"/>
                    </a:cubicBezTo>
                    <a:cubicBezTo>
                      <a:pt x="143" y="191"/>
                      <a:pt x="135" y="197"/>
                      <a:pt x="131" y="192"/>
                    </a:cubicBezTo>
                    <a:lnTo>
                      <a:pt x="76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6" name="Freeform 32"/>
              <p:cNvSpPr>
                <a:spLocks noEditPoints="1"/>
              </p:cNvSpPr>
              <p:nvPr/>
            </p:nvSpPr>
            <p:spPr bwMode="auto">
              <a:xfrm>
                <a:off x="13729379" y="1404593"/>
                <a:ext cx="480858" cy="656455"/>
              </a:xfrm>
              <a:custGeom>
                <a:avLst/>
                <a:gdLst>
                  <a:gd name="T0" fmla="*/ 20 w 151"/>
                  <a:gd name="T1" fmla="*/ 202 h 206"/>
                  <a:gd name="T2" fmla="*/ 1 w 151"/>
                  <a:gd name="T3" fmla="*/ 27 h 206"/>
                  <a:gd name="T4" fmla="*/ 12 w 151"/>
                  <a:gd name="T5" fmla="*/ 14 h 206"/>
                  <a:gd name="T6" fmla="*/ 81 w 151"/>
                  <a:gd name="T7" fmla="*/ 6 h 206"/>
                  <a:gd name="T8" fmla="*/ 92 w 151"/>
                  <a:gd name="T9" fmla="*/ 108 h 206"/>
                  <a:gd name="T10" fmla="*/ 53 w 151"/>
                  <a:gd name="T11" fmla="*/ 112 h 206"/>
                  <a:gd name="T12" fmla="*/ 49 w 151"/>
                  <a:gd name="T13" fmla="*/ 117 h 206"/>
                  <a:gd name="T14" fmla="*/ 40 w 151"/>
                  <a:gd name="T15" fmla="*/ 118 h 206"/>
                  <a:gd name="T16" fmla="*/ 52 w 151"/>
                  <a:gd name="T17" fmla="*/ 103 h 206"/>
                  <a:gd name="T18" fmla="*/ 91 w 151"/>
                  <a:gd name="T19" fmla="*/ 98 h 206"/>
                  <a:gd name="T20" fmla="*/ 82 w 151"/>
                  <a:gd name="T21" fmla="*/ 16 h 206"/>
                  <a:gd name="T22" fmla="*/ 13 w 151"/>
                  <a:gd name="T23" fmla="*/ 23 h 206"/>
                  <a:gd name="T24" fmla="*/ 10 w 151"/>
                  <a:gd name="T25" fmla="*/ 26 h 206"/>
                  <a:gd name="T26" fmla="*/ 30 w 151"/>
                  <a:gd name="T27" fmla="*/ 201 h 206"/>
                  <a:gd name="T28" fmla="*/ 25 w 151"/>
                  <a:gd name="T29" fmla="*/ 206 h 206"/>
                  <a:gd name="T30" fmla="*/ 20 w 151"/>
                  <a:gd name="T31" fmla="*/ 202 h 206"/>
                  <a:gd name="T32" fmla="*/ 76 w 151"/>
                  <a:gd name="T33" fmla="*/ 124 h 206"/>
                  <a:gd name="T34" fmla="*/ 83 w 151"/>
                  <a:gd name="T35" fmla="*/ 118 h 206"/>
                  <a:gd name="T36" fmla="*/ 139 w 151"/>
                  <a:gd name="T37" fmla="*/ 186 h 206"/>
                  <a:gd name="T38" fmla="*/ 131 w 151"/>
                  <a:gd name="T39" fmla="*/ 192 h 206"/>
                  <a:gd name="T40" fmla="*/ 76 w 151"/>
                  <a:gd name="T41" fmla="*/ 12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1" h="206">
                    <a:moveTo>
                      <a:pt x="20" y="202"/>
                    </a:moveTo>
                    <a:cubicBezTo>
                      <a:pt x="1" y="27"/>
                      <a:pt x="1" y="27"/>
                      <a:pt x="1" y="27"/>
                    </a:cubicBezTo>
                    <a:cubicBezTo>
                      <a:pt x="0" y="20"/>
                      <a:pt x="5" y="14"/>
                      <a:pt x="12" y="14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139" y="0"/>
                      <a:pt x="151" y="102"/>
                      <a:pt x="92" y="108"/>
                    </a:cubicBezTo>
                    <a:cubicBezTo>
                      <a:pt x="82" y="109"/>
                      <a:pt x="53" y="112"/>
                      <a:pt x="53" y="112"/>
                    </a:cubicBezTo>
                    <a:cubicBezTo>
                      <a:pt x="51" y="112"/>
                      <a:pt x="49" y="115"/>
                      <a:pt x="49" y="117"/>
                    </a:cubicBezTo>
                    <a:cubicBezTo>
                      <a:pt x="50" y="123"/>
                      <a:pt x="40" y="124"/>
                      <a:pt x="40" y="118"/>
                    </a:cubicBezTo>
                    <a:cubicBezTo>
                      <a:pt x="39" y="110"/>
                      <a:pt x="44" y="103"/>
                      <a:pt x="52" y="103"/>
                    </a:cubicBezTo>
                    <a:cubicBezTo>
                      <a:pt x="52" y="103"/>
                      <a:pt x="81" y="99"/>
                      <a:pt x="91" y="98"/>
                    </a:cubicBezTo>
                    <a:cubicBezTo>
                      <a:pt x="137" y="93"/>
                      <a:pt x="127" y="11"/>
                      <a:pt x="82" y="16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1" y="23"/>
                      <a:pt x="10" y="25"/>
                      <a:pt x="10" y="26"/>
                    </a:cubicBezTo>
                    <a:cubicBezTo>
                      <a:pt x="30" y="201"/>
                      <a:pt x="30" y="201"/>
                      <a:pt x="30" y="201"/>
                    </a:cubicBezTo>
                    <a:cubicBezTo>
                      <a:pt x="30" y="203"/>
                      <a:pt x="28" y="206"/>
                      <a:pt x="25" y="206"/>
                    </a:cubicBezTo>
                    <a:cubicBezTo>
                      <a:pt x="23" y="206"/>
                      <a:pt x="20" y="204"/>
                      <a:pt x="20" y="202"/>
                    </a:cubicBezTo>
                    <a:close/>
                    <a:moveTo>
                      <a:pt x="76" y="124"/>
                    </a:moveTo>
                    <a:cubicBezTo>
                      <a:pt x="72" y="119"/>
                      <a:pt x="79" y="113"/>
                      <a:pt x="83" y="118"/>
                    </a:cubicBezTo>
                    <a:cubicBezTo>
                      <a:pt x="139" y="186"/>
                      <a:pt x="139" y="186"/>
                      <a:pt x="139" y="186"/>
                    </a:cubicBezTo>
                    <a:cubicBezTo>
                      <a:pt x="143" y="191"/>
                      <a:pt x="135" y="197"/>
                      <a:pt x="131" y="192"/>
                    </a:cubicBezTo>
                    <a:lnTo>
                      <a:pt x="76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7" name="Freeform 33"/>
              <p:cNvSpPr>
                <a:spLocks/>
              </p:cNvSpPr>
              <p:nvPr/>
            </p:nvSpPr>
            <p:spPr bwMode="auto">
              <a:xfrm>
                <a:off x="14239953" y="1346512"/>
                <a:ext cx="409270" cy="657806"/>
              </a:xfrm>
              <a:custGeom>
                <a:avLst/>
                <a:gdLst>
                  <a:gd name="T0" fmla="*/ 35 w 128"/>
                  <a:gd name="T1" fmla="*/ 199 h 206"/>
                  <a:gd name="T2" fmla="*/ 66 w 128"/>
                  <a:gd name="T3" fmla="*/ 111 h 206"/>
                  <a:gd name="T4" fmla="*/ 10 w 128"/>
                  <a:gd name="T5" fmla="*/ 34 h 206"/>
                  <a:gd name="T6" fmla="*/ 30 w 128"/>
                  <a:gd name="T7" fmla="*/ 19 h 206"/>
                  <a:gd name="T8" fmla="*/ 77 w 128"/>
                  <a:gd name="T9" fmla="*/ 84 h 206"/>
                  <a:gd name="T10" fmla="*/ 106 w 128"/>
                  <a:gd name="T11" fmla="*/ 11 h 206"/>
                  <a:gd name="T12" fmla="*/ 124 w 128"/>
                  <a:gd name="T13" fmla="*/ 11 h 206"/>
                  <a:gd name="T14" fmla="*/ 117 w 128"/>
                  <a:gd name="T15" fmla="*/ 13 h 206"/>
                  <a:gd name="T16" fmla="*/ 115 w 128"/>
                  <a:gd name="T17" fmla="*/ 15 h 206"/>
                  <a:gd name="T18" fmla="*/ 83 w 128"/>
                  <a:gd name="T19" fmla="*/ 96 h 206"/>
                  <a:gd name="T20" fmla="*/ 74 w 128"/>
                  <a:gd name="T21" fmla="*/ 97 h 206"/>
                  <a:gd name="T22" fmla="*/ 22 w 128"/>
                  <a:gd name="T23" fmla="*/ 25 h 206"/>
                  <a:gd name="T24" fmla="*/ 18 w 128"/>
                  <a:gd name="T25" fmla="*/ 28 h 206"/>
                  <a:gd name="T26" fmla="*/ 75 w 128"/>
                  <a:gd name="T27" fmla="*/ 107 h 206"/>
                  <a:gd name="T28" fmla="*/ 76 w 128"/>
                  <a:gd name="T29" fmla="*/ 111 h 206"/>
                  <a:gd name="T30" fmla="*/ 45 w 128"/>
                  <a:gd name="T31" fmla="*/ 203 h 206"/>
                  <a:gd name="T32" fmla="*/ 39 w 128"/>
                  <a:gd name="T33" fmla="*/ 205 h 206"/>
                  <a:gd name="T34" fmla="*/ 35 w 128"/>
                  <a:gd name="T35" fmla="*/ 19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8" h="206">
                    <a:moveTo>
                      <a:pt x="35" y="199"/>
                    </a:moveTo>
                    <a:cubicBezTo>
                      <a:pt x="66" y="111"/>
                      <a:pt x="66" y="111"/>
                      <a:pt x="66" y="111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0" y="21"/>
                      <a:pt x="20" y="7"/>
                      <a:pt x="30" y="19"/>
                    </a:cubicBezTo>
                    <a:cubicBezTo>
                      <a:pt x="77" y="84"/>
                      <a:pt x="77" y="84"/>
                      <a:pt x="77" y="84"/>
                    </a:cubicBezTo>
                    <a:cubicBezTo>
                      <a:pt x="106" y="11"/>
                      <a:pt x="106" y="11"/>
                      <a:pt x="106" y="11"/>
                    </a:cubicBezTo>
                    <a:cubicBezTo>
                      <a:pt x="110" y="0"/>
                      <a:pt x="128" y="3"/>
                      <a:pt x="124" y="11"/>
                    </a:cubicBezTo>
                    <a:cubicBezTo>
                      <a:pt x="122" y="16"/>
                      <a:pt x="118" y="13"/>
                      <a:pt x="117" y="13"/>
                    </a:cubicBezTo>
                    <a:cubicBezTo>
                      <a:pt x="116" y="13"/>
                      <a:pt x="115" y="14"/>
                      <a:pt x="115" y="15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81" y="100"/>
                      <a:pt x="76" y="100"/>
                      <a:pt x="74" y="97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0" y="23"/>
                      <a:pt x="16" y="26"/>
                      <a:pt x="18" y="28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10"/>
                      <a:pt x="76" y="111"/>
                    </a:cubicBezTo>
                    <a:cubicBezTo>
                      <a:pt x="45" y="203"/>
                      <a:pt x="45" y="203"/>
                      <a:pt x="45" y="203"/>
                    </a:cubicBezTo>
                    <a:cubicBezTo>
                      <a:pt x="44" y="205"/>
                      <a:pt x="41" y="206"/>
                      <a:pt x="39" y="205"/>
                    </a:cubicBezTo>
                    <a:cubicBezTo>
                      <a:pt x="36" y="205"/>
                      <a:pt x="35" y="202"/>
                      <a:pt x="35" y="19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4283978" y="2303934"/>
              <a:ext cx="4288551" cy="1131912"/>
              <a:chOff x="10748330" y="2154249"/>
              <a:chExt cx="4288551" cy="1131912"/>
            </a:xfrm>
          </p:grpSpPr>
          <p:sp>
            <p:nvSpPr>
              <p:cNvPr id="2068" name="Freeform 34"/>
              <p:cNvSpPr>
                <a:spLocks/>
              </p:cNvSpPr>
              <p:nvPr/>
            </p:nvSpPr>
            <p:spPr bwMode="auto">
              <a:xfrm>
                <a:off x="13176933" y="2381171"/>
                <a:ext cx="437635" cy="257990"/>
              </a:xfrm>
              <a:custGeom>
                <a:avLst/>
                <a:gdLst>
                  <a:gd name="T0" fmla="*/ 7 w 137"/>
                  <a:gd name="T1" fmla="*/ 81 h 81"/>
                  <a:gd name="T2" fmla="*/ 2 w 137"/>
                  <a:gd name="T3" fmla="*/ 77 h 81"/>
                  <a:gd name="T4" fmla="*/ 4 w 137"/>
                  <a:gd name="T5" fmla="*/ 69 h 81"/>
                  <a:gd name="T6" fmla="*/ 128 w 137"/>
                  <a:gd name="T7" fmla="*/ 2 h 81"/>
                  <a:gd name="T8" fmla="*/ 135 w 137"/>
                  <a:gd name="T9" fmla="*/ 4 h 81"/>
                  <a:gd name="T10" fmla="*/ 133 w 137"/>
                  <a:gd name="T11" fmla="*/ 13 h 81"/>
                  <a:gd name="T12" fmla="*/ 9 w 137"/>
                  <a:gd name="T13" fmla="*/ 80 h 81"/>
                  <a:gd name="T14" fmla="*/ 7 w 137"/>
                  <a:gd name="T1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81">
                    <a:moveTo>
                      <a:pt x="7" y="81"/>
                    </a:moveTo>
                    <a:cubicBezTo>
                      <a:pt x="5" y="81"/>
                      <a:pt x="3" y="80"/>
                      <a:pt x="2" y="77"/>
                    </a:cubicBezTo>
                    <a:cubicBezTo>
                      <a:pt x="0" y="74"/>
                      <a:pt x="1" y="71"/>
                      <a:pt x="4" y="69"/>
                    </a:cubicBezTo>
                    <a:cubicBezTo>
                      <a:pt x="128" y="2"/>
                      <a:pt x="128" y="2"/>
                      <a:pt x="128" y="2"/>
                    </a:cubicBezTo>
                    <a:cubicBezTo>
                      <a:pt x="131" y="0"/>
                      <a:pt x="134" y="1"/>
                      <a:pt x="135" y="4"/>
                    </a:cubicBezTo>
                    <a:cubicBezTo>
                      <a:pt x="137" y="7"/>
                      <a:pt x="136" y="11"/>
                      <a:pt x="133" y="1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9" y="80"/>
                      <a:pt x="8" y="81"/>
                      <a:pt x="7" y="8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9" name="Freeform 35"/>
              <p:cNvSpPr>
                <a:spLocks/>
              </p:cNvSpPr>
              <p:nvPr/>
            </p:nvSpPr>
            <p:spPr bwMode="auto">
              <a:xfrm>
                <a:off x="12710933" y="2381171"/>
                <a:ext cx="153983" cy="164789"/>
              </a:xfrm>
              <a:custGeom>
                <a:avLst/>
                <a:gdLst>
                  <a:gd name="T0" fmla="*/ 26 w 48"/>
                  <a:gd name="T1" fmla="*/ 50 h 52"/>
                  <a:gd name="T2" fmla="*/ 0 w 48"/>
                  <a:gd name="T3" fmla="*/ 28 h 52"/>
                  <a:gd name="T4" fmla="*/ 5 w 48"/>
                  <a:gd name="T5" fmla="*/ 22 h 52"/>
                  <a:gd name="T6" fmla="*/ 12 w 48"/>
                  <a:gd name="T7" fmla="*/ 27 h 52"/>
                  <a:gd name="T8" fmla="*/ 25 w 48"/>
                  <a:gd name="T9" fmla="*/ 38 h 52"/>
                  <a:gd name="T10" fmla="*/ 34 w 48"/>
                  <a:gd name="T11" fmla="*/ 24 h 52"/>
                  <a:gd name="T12" fmla="*/ 25 w 48"/>
                  <a:gd name="T13" fmla="*/ 12 h 52"/>
                  <a:gd name="T14" fmla="*/ 21 w 48"/>
                  <a:gd name="T15" fmla="*/ 12 h 52"/>
                  <a:gd name="T16" fmla="*/ 15 w 48"/>
                  <a:gd name="T17" fmla="*/ 7 h 52"/>
                  <a:gd name="T18" fmla="*/ 20 w 48"/>
                  <a:gd name="T19" fmla="*/ 1 h 52"/>
                  <a:gd name="T20" fmla="*/ 27 w 48"/>
                  <a:gd name="T21" fmla="*/ 1 h 52"/>
                  <a:gd name="T22" fmla="*/ 46 w 48"/>
                  <a:gd name="T23" fmla="*/ 23 h 52"/>
                  <a:gd name="T24" fmla="*/ 26 w 48"/>
                  <a:gd name="T25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52">
                    <a:moveTo>
                      <a:pt x="26" y="50"/>
                    </a:moveTo>
                    <a:cubicBezTo>
                      <a:pt x="13" y="52"/>
                      <a:pt x="2" y="42"/>
                      <a:pt x="0" y="28"/>
                    </a:cubicBezTo>
                    <a:cubicBezTo>
                      <a:pt x="0" y="25"/>
                      <a:pt x="2" y="22"/>
                      <a:pt x="5" y="22"/>
                    </a:cubicBezTo>
                    <a:cubicBezTo>
                      <a:pt x="9" y="21"/>
                      <a:pt x="12" y="24"/>
                      <a:pt x="12" y="27"/>
                    </a:cubicBezTo>
                    <a:cubicBezTo>
                      <a:pt x="13" y="34"/>
                      <a:pt x="18" y="39"/>
                      <a:pt x="25" y="38"/>
                    </a:cubicBezTo>
                    <a:cubicBezTo>
                      <a:pt x="31" y="38"/>
                      <a:pt x="35" y="31"/>
                      <a:pt x="34" y="24"/>
                    </a:cubicBezTo>
                    <a:cubicBezTo>
                      <a:pt x="33" y="18"/>
                      <a:pt x="30" y="14"/>
                      <a:pt x="25" y="12"/>
                    </a:cubicBezTo>
                    <a:cubicBezTo>
                      <a:pt x="24" y="12"/>
                      <a:pt x="23" y="12"/>
                      <a:pt x="21" y="12"/>
                    </a:cubicBezTo>
                    <a:cubicBezTo>
                      <a:pt x="18" y="13"/>
                      <a:pt x="15" y="10"/>
                      <a:pt x="15" y="7"/>
                    </a:cubicBezTo>
                    <a:cubicBezTo>
                      <a:pt x="14" y="4"/>
                      <a:pt x="17" y="1"/>
                      <a:pt x="20" y="1"/>
                    </a:cubicBezTo>
                    <a:cubicBezTo>
                      <a:pt x="22" y="0"/>
                      <a:pt x="25" y="0"/>
                      <a:pt x="27" y="1"/>
                    </a:cubicBezTo>
                    <a:cubicBezTo>
                      <a:pt x="37" y="3"/>
                      <a:pt x="45" y="12"/>
                      <a:pt x="46" y="23"/>
                    </a:cubicBezTo>
                    <a:cubicBezTo>
                      <a:pt x="48" y="36"/>
                      <a:pt x="39" y="49"/>
                      <a:pt x="26" y="5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0" name="Freeform 36"/>
              <p:cNvSpPr>
                <a:spLocks/>
              </p:cNvSpPr>
              <p:nvPr/>
            </p:nvSpPr>
            <p:spPr bwMode="auto">
              <a:xfrm>
                <a:off x="12324626" y="2585132"/>
                <a:ext cx="128319" cy="152633"/>
              </a:xfrm>
              <a:custGeom>
                <a:avLst/>
                <a:gdLst>
                  <a:gd name="T0" fmla="*/ 8 w 40"/>
                  <a:gd name="T1" fmla="*/ 8 h 48"/>
                  <a:gd name="T2" fmla="*/ 7 w 40"/>
                  <a:gd name="T3" fmla="*/ 16 h 48"/>
                  <a:gd name="T4" fmla="*/ 13 w 40"/>
                  <a:gd name="T5" fmla="*/ 13 h 48"/>
                  <a:gd name="T6" fmla="*/ 19 w 40"/>
                  <a:gd name="T7" fmla="*/ 15 h 48"/>
                  <a:gd name="T8" fmla="*/ 27 w 40"/>
                  <a:gd name="T9" fmla="*/ 36 h 48"/>
                  <a:gd name="T10" fmla="*/ 30 w 40"/>
                  <a:gd name="T11" fmla="*/ 46 h 48"/>
                  <a:gd name="T12" fmla="*/ 38 w 40"/>
                  <a:gd name="T13" fmla="*/ 37 h 48"/>
                  <a:gd name="T14" fmla="*/ 25 w 40"/>
                  <a:gd name="T15" fmla="*/ 5 h 48"/>
                  <a:gd name="T16" fmla="*/ 0 w 40"/>
                  <a:gd name="T17" fmla="*/ 6 h 48"/>
                  <a:gd name="T18" fmla="*/ 8 w 40"/>
                  <a:gd name="T19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48">
                    <a:moveTo>
                      <a:pt x="8" y="8"/>
                    </a:moveTo>
                    <a:cubicBezTo>
                      <a:pt x="10" y="10"/>
                      <a:pt x="10" y="14"/>
                      <a:pt x="7" y="16"/>
                    </a:cubicBezTo>
                    <a:cubicBezTo>
                      <a:pt x="9" y="14"/>
                      <a:pt x="11" y="14"/>
                      <a:pt x="13" y="13"/>
                    </a:cubicBezTo>
                    <a:cubicBezTo>
                      <a:pt x="15" y="13"/>
                      <a:pt x="17" y="14"/>
                      <a:pt x="19" y="15"/>
                    </a:cubicBezTo>
                    <a:cubicBezTo>
                      <a:pt x="24" y="18"/>
                      <a:pt x="28" y="27"/>
                      <a:pt x="27" y="36"/>
                    </a:cubicBezTo>
                    <a:cubicBezTo>
                      <a:pt x="26" y="38"/>
                      <a:pt x="24" y="44"/>
                      <a:pt x="30" y="46"/>
                    </a:cubicBezTo>
                    <a:cubicBezTo>
                      <a:pt x="35" y="48"/>
                      <a:pt x="38" y="41"/>
                      <a:pt x="38" y="37"/>
                    </a:cubicBezTo>
                    <a:cubicBezTo>
                      <a:pt x="40" y="24"/>
                      <a:pt x="35" y="11"/>
                      <a:pt x="25" y="5"/>
                    </a:cubicBezTo>
                    <a:cubicBezTo>
                      <a:pt x="17" y="0"/>
                      <a:pt x="8" y="0"/>
                      <a:pt x="0" y="6"/>
                    </a:cubicBezTo>
                    <a:cubicBezTo>
                      <a:pt x="3" y="4"/>
                      <a:pt x="7" y="5"/>
                      <a:pt x="8" y="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2" name="Freeform 37"/>
              <p:cNvSpPr>
                <a:spLocks/>
              </p:cNvSpPr>
              <p:nvPr/>
            </p:nvSpPr>
            <p:spPr bwMode="auto">
              <a:xfrm>
                <a:off x="12280052" y="2597288"/>
                <a:ext cx="245832" cy="488965"/>
              </a:xfrm>
              <a:custGeom>
                <a:avLst/>
                <a:gdLst>
                  <a:gd name="T0" fmla="*/ 47 w 77"/>
                  <a:gd name="T1" fmla="*/ 153 h 153"/>
                  <a:gd name="T2" fmla="*/ 44 w 77"/>
                  <a:gd name="T3" fmla="*/ 152 h 153"/>
                  <a:gd name="T4" fmla="*/ 33 w 77"/>
                  <a:gd name="T5" fmla="*/ 136 h 153"/>
                  <a:gd name="T6" fmla="*/ 61 w 77"/>
                  <a:gd name="T7" fmla="*/ 74 h 153"/>
                  <a:gd name="T8" fmla="*/ 64 w 77"/>
                  <a:gd name="T9" fmla="*/ 70 h 153"/>
                  <a:gd name="T10" fmla="*/ 58 w 77"/>
                  <a:gd name="T11" fmla="*/ 66 h 153"/>
                  <a:gd name="T12" fmla="*/ 42 w 77"/>
                  <a:gd name="T13" fmla="*/ 61 h 153"/>
                  <a:gd name="T14" fmla="*/ 30 w 77"/>
                  <a:gd name="T15" fmla="*/ 58 h 153"/>
                  <a:gd name="T16" fmla="*/ 1 w 77"/>
                  <a:gd name="T17" fmla="*/ 26 h 153"/>
                  <a:gd name="T18" fmla="*/ 14 w 77"/>
                  <a:gd name="T19" fmla="*/ 2 h 153"/>
                  <a:gd name="T20" fmla="*/ 22 w 77"/>
                  <a:gd name="T21" fmla="*/ 4 h 153"/>
                  <a:gd name="T22" fmla="*/ 21 w 77"/>
                  <a:gd name="T23" fmla="*/ 12 h 153"/>
                  <a:gd name="T24" fmla="*/ 13 w 77"/>
                  <a:gd name="T25" fmla="*/ 25 h 153"/>
                  <a:gd name="T26" fmla="*/ 34 w 77"/>
                  <a:gd name="T27" fmla="*/ 47 h 153"/>
                  <a:gd name="T28" fmla="*/ 45 w 77"/>
                  <a:gd name="T29" fmla="*/ 50 h 153"/>
                  <a:gd name="T30" fmla="*/ 75 w 77"/>
                  <a:gd name="T31" fmla="*/ 67 h 153"/>
                  <a:gd name="T32" fmla="*/ 70 w 77"/>
                  <a:gd name="T33" fmla="*/ 82 h 153"/>
                  <a:gd name="T34" fmla="*/ 44 w 77"/>
                  <a:gd name="T35" fmla="*/ 132 h 153"/>
                  <a:gd name="T36" fmla="*/ 49 w 77"/>
                  <a:gd name="T37" fmla="*/ 141 h 153"/>
                  <a:gd name="T38" fmla="*/ 52 w 77"/>
                  <a:gd name="T39" fmla="*/ 149 h 153"/>
                  <a:gd name="T40" fmla="*/ 47 w 77"/>
                  <a:gd name="T41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7" h="153">
                    <a:moveTo>
                      <a:pt x="47" y="153"/>
                    </a:moveTo>
                    <a:cubicBezTo>
                      <a:pt x="46" y="153"/>
                      <a:pt x="45" y="153"/>
                      <a:pt x="44" y="152"/>
                    </a:cubicBezTo>
                    <a:cubicBezTo>
                      <a:pt x="41" y="151"/>
                      <a:pt x="35" y="145"/>
                      <a:pt x="33" y="136"/>
                    </a:cubicBezTo>
                    <a:cubicBezTo>
                      <a:pt x="31" y="124"/>
                      <a:pt x="33" y="104"/>
                      <a:pt x="61" y="74"/>
                    </a:cubicBezTo>
                    <a:cubicBezTo>
                      <a:pt x="64" y="72"/>
                      <a:pt x="64" y="70"/>
                      <a:pt x="64" y="70"/>
                    </a:cubicBezTo>
                    <a:cubicBezTo>
                      <a:pt x="64" y="70"/>
                      <a:pt x="63" y="69"/>
                      <a:pt x="58" y="66"/>
                    </a:cubicBezTo>
                    <a:cubicBezTo>
                      <a:pt x="53" y="64"/>
                      <a:pt x="47" y="63"/>
                      <a:pt x="42" y="61"/>
                    </a:cubicBezTo>
                    <a:cubicBezTo>
                      <a:pt x="37" y="60"/>
                      <a:pt x="33" y="59"/>
                      <a:pt x="30" y="58"/>
                    </a:cubicBezTo>
                    <a:cubicBezTo>
                      <a:pt x="17" y="53"/>
                      <a:pt x="3" y="41"/>
                      <a:pt x="1" y="26"/>
                    </a:cubicBezTo>
                    <a:cubicBezTo>
                      <a:pt x="0" y="20"/>
                      <a:pt x="2" y="10"/>
                      <a:pt x="14" y="2"/>
                    </a:cubicBezTo>
                    <a:cubicBezTo>
                      <a:pt x="17" y="0"/>
                      <a:pt x="21" y="1"/>
                      <a:pt x="22" y="4"/>
                    </a:cubicBezTo>
                    <a:cubicBezTo>
                      <a:pt x="24" y="6"/>
                      <a:pt x="24" y="10"/>
                      <a:pt x="21" y="12"/>
                    </a:cubicBezTo>
                    <a:cubicBezTo>
                      <a:pt x="15" y="16"/>
                      <a:pt x="12" y="20"/>
                      <a:pt x="13" y="25"/>
                    </a:cubicBezTo>
                    <a:cubicBezTo>
                      <a:pt x="14" y="33"/>
                      <a:pt x="23" y="42"/>
                      <a:pt x="34" y="47"/>
                    </a:cubicBezTo>
                    <a:cubicBezTo>
                      <a:pt x="37" y="48"/>
                      <a:pt x="41" y="49"/>
                      <a:pt x="45" y="50"/>
                    </a:cubicBezTo>
                    <a:cubicBezTo>
                      <a:pt x="58" y="53"/>
                      <a:pt x="72" y="57"/>
                      <a:pt x="75" y="67"/>
                    </a:cubicBezTo>
                    <a:cubicBezTo>
                      <a:pt x="77" y="72"/>
                      <a:pt x="75" y="77"/>
                      <a:pt x="70" y="82"/>
                    </a:cubicBezTo>
                    <a:cubicBezTo>
                      <a:pt x="47" y="107"/>
                      <a:pt x="43" y="123"/>
                      <a:pt x="44" y="132"/>
                    </a:cubicBezTo>
                    <a:cubicBezTo>
                      <a:pt x="45" y="138"/>
                      <a:pt x="48" y="141"/>
                      <a:pt x="49" y="141"/>
                    </a:cubicBezTo>
                    <a:cubicBezTo>
                      <a:pt x="52" y="143"/>
                      <a:pt x="53" y="146"/>
                      <a:pt x="52" y="149"/>
                    </a:cubicBezTo>
                    <a:cubicBezTo>
                      <a:pt x="51" y="151"/>
                      <a:pt x="49" y="152"/>
                      <a:pt x="47" y="15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3" name="Freeform 38"/>
              <p:cNvSpPr>
                <a:spLocks/>
              </p:cNvSpPr>
              <p:nvPr/>
            </p:nvSpPr>
            <p:spPr bwMode="auto">
              <a:xfrm>
                <a:off x="12420527" y="2632407"/>
                <a:ext cx="568655" cy="484912"/>
              </a:xfrm>
              <a:custGeom>
                <a:avLst/>
                <a:gdLst>
                  <a:gd name="T0" fmla="*/ 165 w 178"/>
                  <a:gd name="T1" fmla="*/ 51 h 152"/>
                  <a:gd name="T2" fmla="*/ 148 w 178"/>
                  <a:gd name="T3" fmla="*/ 75 h 152"/>
                  <a:gd name="T4" fmla="*/ 145 w 178"/>
                  <a:gd name="T5" fmla="*/ 80 h 152"/>
                  <a:gd name="T6" fmla="*/ 107 w 178"/>
                  <a:gd name="T7" fmla="*/ 117 h 152"/>
                  <a:gd name="T8" fmla="*/ 98 w 178"/>
                  <a:gd name="T9" fmla="*/ 114 h 152"/>
                  <a:gd name="T10" fmla="*/ 103 w 178"/>
                  <a:gd name="T11" fmla="*/ 81 h 152"/>
                  <a:gd name="T12" fmla="*/ 106 w 178"/>
                  <a:gd name="T13" fmla="*/ 73 h 152"/>
                  <a:gd name="T14" fmla="*/ 109 w 178"/>
                  <a:gd name="T15" fmla="*/ 65 h 152"/>
                  <a:gd name="T16" fmla="*/ 119 w 178"/>
                  <a:gd name="T17" fmla="*/ 2 h 152"/>
                  <a:gd name="T18" fmla="*/ 113 w 178"/>
                  <a:gd name="T19" fmla="*/ 0 h 152"/>
                  <a:gd name="T20" fmla="*/ 81 w 178"/>
                  <a:gd name="T21" fmla="*/ 40 h 152"/>
                  <a:gd name="T22" fmla="*/ 79 w 178"/>
                  <a:gd name="T23" fmla="*/ 43 h 152"/>
                  <a:gd name="T24" fmla="*/ 75 w 178"/>
                  <a:gd name="T25" fmla="*/ 50 h 152"/>
                  <a:gd name="T26" fmla="*/ 39 w 178"/>
                  <a:gd name="T27" fmla="*/ 105 h 152"/>
                  <a:gd name="T28" fmla="*/ 5 w 178"/>
                  <a:gd name="T29" fmla="*/ 130 h 152"/>
                  <a:gd name="T30" fmla="*/ 5 w 178"/>
                  <a:gd name="T31" fmla="*/ 130 h 152"/>
                  <a:gd name="T32" fmla="*/ 8 w 178"/>
                  <a:gd name="T33" fmla="*/ 138 h 152"/>
                  <a:gd name="T34" fmla="*/ 3 w 178"/>
                  <a:gd name="T35" fmla="*/ 142 h 152"/>
                  <a:gd name="T36" fmla="*/ 0 w 178"/>
                  <a:gd name="T37" fmla="*/ 141 h 152"/>
                  <a:gd name="T38" fmla="*/ 85 w 178"/>
                  <a:gd name="T39" fmla="*/ 56 h 152"/>
                  <a:gd name="T40" fmla="*/ 90 w 178"/>
                  <a:gd name="T41" fmla="*/ 49 h 152"/>
                  <a:gd name="T42" fmla="*/ 91 w 178"/>
                  <a:gd name="T43" fmla="*/ 46 h 152"/>
                  <a:gd name="T44" fmla="*/ 112 w 178"/>
                  <a:gd name="T45" fmla="*/ 15 h 152"/>
                  <a:gd name="T46" fmla="*/ 108 w 178"/>
                  <a:gd name="T47" fmla="*/ 31 h 152"/>
                  <a:gd name="T48" fmla="*/ 98 w 178"/>
                  <a:gd name="T49" fmla="*/ 61 h 152"/>
                  <a:gd name="T50" fmla="*/ 94 w 178"/>
                  <a:gd name="T51" fmla="*/ 70 h 152"/>
                  <a:gd name="T52" fmla="*/ 92 w 178"/>
                  <a:gd name="T53" fmla="*/ 77 h 152"/>
                  <a:gd name="T54" fmla="*/ 89 w 178"/>
                  <a:gd name="T55" fmla="*/ 120 h 152"/>
                  <a:gd name="T56" fmla="*/ 107 w 178"/>
                  <a:gd name="T57" fmla="*/ 129 h 152"/>
                  <a:gd name="T58" fmla="*/ 110 w 178"/>
                  <a:gd name="T59" fmla="*/ 129 h 152"/>
                  <a:gd name="T60" fmla="*/ 154 w 178"/>
                  <a:gd name="T61" fmla="*/ 86 h 152"/>
                  <a:gd name="T62" fmla="*/ 158 w 178"/>
                  <a:gd name="T63" fmla="*/ 81 h 152"/>
                  <a:gd name="T64" fmla="*/ 175 w 178"/>
                  <a:gd name="T65" fmla="*/ 58 h 152"/>
                  <a:gd name="T66" fmla="*/ 175 w 178"/>
                  <a:gd name="T67" fmla="*/ 47 h 152"/>
                  <a:gd name="T68" fmla="*/ 168 w 178"/>
                  <a:gd name="T69" fmla="*/ 46 h 152"/>
                  <a:gd name="T70" fmla="*/ 165 w 178"/>
                  <a:gd name="T71" fmla="*/ 51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8" h="152">
                    <a:moveTo>
                      <a:pt x="165" y="51"/>
                    </a:moveTo>
                    <a:cubicBezTo>
                      <a:pt x="160" y="58"/>
                      <a:pt x="155" y="65"/>
                      <a:pt x="148" y="75"/>
                    </a:cubicBezTo>
                    <a:cubicBezTo>
                      <a:pt x="147" y="76"/>
                      <a:pt x="146" y="78"/>
                      <a:pt x="145" y="80"/>
                    </a:cubicBezTo>
                    <a:cubicBezTo>
                      <a:pt x="132" y="98"/>
                      <a:pt x="118" y="118"/>
                      <a:pt x="107" y="117"/>
                    </a:cubicBezTo>
                    <a:cubicBezTo>
                      <a:pt x="103" y="117"/>
                      <a:pt x="100" y="116"/>
                      <a:pt x="98" y="114"/>
                    </a:cubicBezTo>
                    <a:cubicBezTo>
                      <a:pt x="95" y="108"/>
                      <a:pt x="99" y="93"/>
                      <a:pt x="103" y="81"/>
                    </a:cubicBezTo>
                    <a:cubicBezTo>
                      <a:pt x="104" y="78"/>
                      <a:pt x="105" y="76"/>
                      <a:pt x="106" y="73"/>
                    </a:cubicBezTo>
                    <a:cubicBezTo>
                      <a:pt x="106" y="72"/>
                      <a:pt x="107" y="69"/>
                      <a:pt x="109" y="65"/>
                    </a:cubicBezTo>
                    <a:cubicBezTo>
                      <a:pt x="123" y="28"/>
                      <a:pt x="128" y="8"/>
                      <a:pt x="119" y="2"/>
                    </a:cubicBezTo>
                    <a:cubicBezTo>
                      <a:pt x="117" y="0"/>
                      <a:pt x="115" y="0"/>
                      <a:pt x="113" y="0"/>
                    </a:cubicBezTo>
                    <a:cubicBezTo>
                      <a:pt x="105" y="2"/>
                      <a:pt x="97" y="13"/>
                      <a:pt x="81" y="40"/>
                    </a:cubicBezTo>
                    <a:cubicBezTo>
                      <a:pt x="80" y="42"/>
                      <a:pt x="80" y="43"/>
                      <a:pt x="79" y="43"/>
                    </a:cubicBezTo>
                    <a:cubicBezTo>
                      <a:pt x="78" y="45"/>
                      <a:pt x="77" y="48"/>
                      <a:pt x="75" y="50"/>
                    </a:cubicBezTo>
                    <a:cubicBezTo>
                      <a:pt x="67" y="64"/>
                      <a:pt x="54" y="87"/>
                      <a:pt x="39" y="105"/>
                    </a:cubicBezTo>
                    <a:cubicBezTo>
                      <a:pt x="25" y="124"/>
                      <a:pt x="12" y="133"/>
                      <a:pt x="5" y="130"/>
                    </a:cubicBezTo>
                    <a:cubicBezTo>
                      <a:pt x="5" y="130"/>
                      <a:pt x="5" y="130"/>
                      <a:pt x="5" y="130"/>
                    </a:cubicBezTo>
                    <a:cubicBezTo>
                      <a:pt x="8" y="132"/>
                      <a:pt x="9" y="135"/>
                      <a:pt x="8" y="138"/>
                    </a:cubicBezTo>
                    <a:cubicBezTo>
                      <a:pt x="7" y="140"/>
                      <a:pt x="5" y="141"/>
                      <a:pt x="3" y="142"/>
                    </a:cubicBezTo>
                    <a:cubicBezTo>
                      <a:pt x="2" y="142"/>
                      <a:pt x="1" y="142"/>
                      <a:pt x="0" y="141"/>
                    </a:cubicBezTo>
                    <a:cubicBezTo>
                      <a:pt x="25" y="152"/>
                      <a:pt x="56" y="107"/>
                      <a:pt x="85" y="56"/>
                    </a:cubicBezTo>
                    <a:cubicBezTo>
                      <a:pt x="87" y="54"/>
                      <a:pt x="88" y="51"/>
                      <a:pt x="90" y="49"/>
                    </a:cubicBezTo>
                    <a:cubicBezTo>
                      <a:pt x="90" y="49"/>
                      <a:pt x="90" y="48"/>
                      <a:pt x="91" y="46"/>
                    </a:cubicBezTo>
                    <a:cubicBezTo>
                      <a:pt x="102" y="27"/>
                      <a:pt x="108" y="19"/>
                      <a:pt x="112" y="15"/>
                    </a:cubicBezTo>
                    <a:cubicBezTo>
                      <a:pt x="112" y="18"/>
                      <a:pt x="111" y="23"/>
                      <a:pt x="108" y="31"/>
                    </a:cubicBezTo>
                    <a:cubicBezTo>
                      <a:pt x="105" y="42"/>
                      <a:pt x="101" y="53"/>
                      <a:pt x="98" y="61"/>
                    </a:cubicBezTo>
                    <a:cubicBezTo>
                      <a:pt x="96" y="65"/>
                      <a:pt x="95" y="68"/>
                      <a:pt x="94" y="70"/>
                    </a:cubicBezTo>
                    <a:cubicBezTo>
                      <a:pt x="94" y="72"/>
                      <a:pt x="93" y="75"/>
                      <a:pt x="92" y="77"/>
                    </a:cubicBezTo>
                    <a:cubicBezTo>
                      <a:pt x="87" y="94"/>
                      <a:pt x="82" y="110"/>
                      <a:pt x="89" y="120"/>
                    </a:cubicBezTo>
                    <a:cubicBezTo>
                      <a:pt x="92" y="126"/>
                      <a:pt x="98" y="129"/>
                      <a:pt x="107" y="129"/>
                    </a:cubicBezTo>
                    <a:cubicBezTo>
                      <a:pt x="108" y="129"/>
                      <a:pt x="109" y="129"/>
                      <a:pt x="110" y="129"/>
                    </a:cubicBezTo>
                    <a:cubicBezTo>
                      <a:pt x="126" y="127"/>
                      <a:pt x="140" y="107"/>
                      <a:pt x="154" y="86"/>
                    </a:cubicBezTo>
                    <a:cubicBezTo>
                      <a:pt x="155" y="85"/>
                      <a:pt x="157" y="83"/>
                      <a:pt x="158" y="81"/>
                    </a:cubicBezTo>
                    <a:cubicBezTo>
                      <a:pt x="164" y="72"/>
                      <a:pt x="170" y="65"/>
                      <a:pt x="175" y="58"/>
                    </a:cubicBezTo>
                    <a:cubicBezTo>
                      <a:pt x="176" y="56"/>
                      <a:pt x="178" y="52"/>
                      <a:pt x="175" y="47"/>
                    </a:cubicBezTo>
                    <a:cubicBezTo>
                      <a:pt x="173" y="43"/>
                      <a:pt x="170" y="44"/>
                      <a:pt x="168" y="46"/>
                    </a:cubicBezTo>
                    <a:cubicBezTo>
                      <a:pt x="167" y="48"/>
                      <a:pt x="167" y="49"/>
                      <a:pt x="165" y="5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4" name="Freeform 39"/>
              <p:cNvSpPr>
                <a:spLocks/>
              </p:cNvSpPr>
              <p:nvPr/>
            </p:nvSpPr>
            <p:spPr bwMode="auto">
              <a:xfrm>
                <a:off x="13390348" y="2154249"/>
                <a:ext cx="121565" cy="287706"/>
              </a:xfrm>
              <a:custGeom>
                <a:avLst/>
                <a:gdLst>
                  <a:gd name="T0" fmla="*/ 24 w 38"/>
                  <a:gd name="T1" fmla="*/ 69 h 90"/>
                  <a:gd name="T2" fmla="*/ 27 w 38"/>
                  <a:gd name="T3" fmla="*/ 58 h 90"/>
                  <a:gd name="T4" fmla="*/ 35 w 38"/>
                  <a:gd name="T5" fmla="*/ 23 h 90"/>
                  <a:gd name="T6" fmla="*/ 37 w 38"/>
                  <a:gd name="T7" fmla="*/ 8 h 90"/>
                  <a:gd name="T8" fmla="*/ 33 w 38"/>
                  <a:gd name="T9" fmla="*/ 1 h 90"/>
                  <a:gd name="T10" fmla="*/ 26 w 38"/>
                  <a:gd name="T11" fmla="*/ 5 h 90"/>
                  <a:gd name="T12" fmla="*/ 7 w 38"/>
                  <a:gd name="T13" fmla="*/ 64 h 90"/>
                  <a:gd name="T14" fmla="*/ 1 w 38"/>
                  <a:gd name="T15" fmla="*/ 82 h 90"/>
                  <a:gd name="T16" fmla="*/ 9 w 38"/>
                  <a:gd name="T17" fmla="*/ 89 h 90"/>
                  <a:gd name="T18" fmla="*/ 22 w 38"/>
                  <a:gd name="T19" fmla="*/ 73 h 90"/>
                  <a:gd name="T20" fmla="*/ 24 w 38"/>
                  <a:gd name="T21" fmla="*/ 6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90">
                    <a:moveTo>
                      <a:pt x="24" y="69"/>
                    </a:moveTo>
                    <a:cubicBezTo>
                      <a:pt x="25" y="65"/>
                      <a:pt x="26" y="62"/>
                      <a:pt x="27" y="58"/>
                    </a:cubicBezTo>
                    <a:cubicBezTo>
                      <a:pt x="30" y="46"/>
                      <a:pt x="33" y="34"/>
                      <a:pt x="35" y="23"/>
                    </a:cubicBezTo>
                    <a:cubicBezTo>
                      <a:pt x="35" y="18"/>
                      <a:pt x="36" y="13"/>
                      <a:pt x="37" y="8"/>
                    </a:cubicBezTo>
                    <a:cubicBezTo>
                      <a:pt x="38" y="5"/>
                      <a:pt x="36" y="2"/>
                      <a:pt x="33" y="1"/>
                    </a:cubicBezTo>
                    <a:cubicBezTo>
                      <a:pt x="30" y="0"/>
                      <a:pt x="27" y="2"/>
                      <a:pt x="26" y="5"/>
                    </a:cubicBezTo>
                    <a:cubicBezTo>
                      <a:pt x="20" y="25"/>
                      <a:pt x="14" y="45"/>
                      <a:pt x="7" y="64"/>
                    </a:cubicBezTo>
                    <a:cubicBezTo>
                      <a:pt x="5" y="70"/>
                      <a:pt x="3" y="76"/>
                      <a:pt x="1" y="82"/>
                    </a:cubicBezTo>
                    <a:cubicBezTo>
                      <a:pt x="0" y="87"/>
                      <a:pt x="4" y="90"/>
                      <a:pt x="9" y="89"/>
                    </a:cubicBezTo>
                    <a:cubicBezTo>
                      <a:pt x="21" y="85"/>
                      <a:pt x="21" y="76"/>
                      <a:pt x="22" y="73"/>
                    </a:cubicBezTo>
                    <a:cubicBezTo>
                      <a:pt x="23" y="72"/>
                      <a:pt x="23" y="70"/>
                      <a:pt x="24" y="6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5" name="Freeform 40"/>
              <p:cNvSpPr>
                <a:spLocks/>
              </p:cNvSpPr>
              <p:nvPr/>
            </p:nvSpPr>
            <p:spPr bwMode="auto">
              <a:xfrm>
                <a:off x="11827559" y="2367664"/>
                <a:ext cx="580812" cy="807737"/>
              </a:xfrm>
              <a:custGeom>
                <a:avLst/>
                <a:gdLst>
                  <a:gd name="T0" fmla="*/ 169 w 182"/>
                  <a:gd name="T1" fmla="*/ 143 h 253"/>
                  <a:gd name="T2" fmla="*/ 144 w 182"/>
                  <a:gd name="T3" fmla="*/ 179 h 253"/>
                  <a:gd name="T4" fmla="*/ 91 w 182"/>
                  <a:gd name="T5" fmla="*/ 223 h 253"/>
                  <a:gd name="T6" fmla="*/ 91 w 182"/>
                  <a:gd name="T7" fmla="*/ 223 h 253"/>
                  <a:gd name="T8" fmla="*/ 89 w 182"/>
                  <a:gd name="T9" fmla="*/ 222 h 253"/>
                  <a:gd name="T10" fmla="*/ 89 w 182"/>
                  <a:gd name="T11" fmla="*/ 201 h 253"/>
                  <a:gd name="T12" fmla="*/ 103 w 182"/>
                  <a:gd name="T13" fmla="*/ 163 h 253"/>
                  <a:gd name="T14" fmla="*/ 107 w 182"/>
                  <a:gd name="T15" fmla="*/ 155 h 253"/>
                  <a:gd name="T16" fmla="*/ 107 w 182"/>
                  <a:gd name="T17" fmla="*/ 112 h 253"/>
                  <a:gd name="T18" fmla="*/ 84 w 182"/>
                  <a:gd name="T19" fmla="*/ 111 h 253"/>
                  <a:gd name="T20" fmla="*/ 15 w 182"/>
                  <a:gd name="T21" fmla="*/ 200 h 253"/>
                  <a:gd name="T22" fmla="*/ 18 w 182"/>
                  <a:gd name="T23" fmla="*/ 173 h 253"/>
                  <a:gd name="T24" fmla="*/ 22 w 182"/>
                  <a:gd name="T25" fmla="*/ 150 h 253"/>
                  <a:gd name="T26" fmla="*/ 55 w 182"/>
                  <a:gd name="T27" fmla="*/ 45 h 253"/>
                  <a:gd name="T28" fmla="*/ 55 w 182"/>
                  <a:gd name="T29" fmla="*/ 44 h 253"/>
                  <a:gd name="T30" fmla="*/ 79 w 182"/>
                  <a:gd name="T31" fmla="*/ 12 h 253"/>
                  <a:gd name="T32" fmla="*/ 79 w 182"/>
                  <a:gd name="T33" fmla="*/ 12 h 253"/>
                  <a:gd name="T34" fmla="*/ 80 w 182"/>
                  <a:gd name="T35" fmla="*/ 13 h 253"/>
                  <a:gd name="T36" fmla="*/ 80 w 182"/>
                  <a:gd name="T37" fmla="*/ 38 h 253"/>
                  <a:gd name="T38" fmla="*/ 69 w 182"/>
                  <a:gd name="T39" fmla="*/ 70 h 253"/>
                  <a:gd name="T40" fmla="*/ 67 w 182"/>
                  <a:gd name="T41" fmla="*/ 74 h 253"/>
                  <a:gd name="T42" fmla="*/ 40 w 182"/>
                  <a:gd name="T43" fmla="*/ 124 h 253"/>
                  <a:gd name="T44" fmla="*/ 47 w 182"/>
                  <a:gd name="T45" fmla="*/ 125 h 253"/>
                  <a:gd name="T46" fmla="*/ 62 w 182"/>
                  <a:gd name="T47" fmla="*/ 112 h 253"/>
                  <a:gd name="T48" fmla="*/ 78 w 182"/>
                  <a:gd name="T49" fmla="*/ 78 h 253"/>
                  <a:gd name="T50" fmla="*/ 80 w 182"/>
                  <a:gd name="T51" fmla="*/ 75 h 253"/>
                  <a:gd name="T52" fmla="*/ 88 w 182"/>
                  <a:gd name="T53" fmla="*/ 5 h 253"/>
                  <a:gd name="T54" fmla="*/ 77 w 182"/>
                  <a:gd name="T55" fmla="*/ 1 h 253"/>
                  <a:gd name="T56" fmla="*/ 44 w 182"/>
                  <a:gd name="T57" fmla="*/ 39 h 253"/>
                  <a:gd name="T58" fmla="*/ 44 w 182"/>
                  <a:gd name="T59" fmla="*/ 39 h 253"/>
                  <a:gd name="T60" fmla="*/ 7 w 182"/>
                  <a:gd name="T61" fmla="*/ 168 h 253"/>
                  <a:gd name="T62" fmla="*/ 4 w 182"/>
                  <a:gd name="T63" fmla="*/ 190 h 253"/>
                  <a:gd name="T64" fmla="*/ 2 w 182"/>
                  <a:gd name="T65" fmla="*/ 217 h 253"/>
                  <a:gd name="T66" fmla="*/ 0 w 182"/>
                  <a:gd name="T67" fmla="*/ 246 h 253"/>
                  <a:gd name="T68" fmla="*/ 5 w 182"/>
                  <a:gd name="T69" fmla="*/ 253 h 253"/>
                  <a:gd name="T70" fmla="*/ 6 w 182"/>
                  <a:gd name="T71" fmla="*/ 253 h 253"/>
                  <a:gd name="T72" fmla="*/ 11 w 182"/>
                  <a:gd name="T73" fmla="*/ 248 h 253"/>
                  <a:gd name="T74" fmla="*/ 89 w 182"/>
                  <a:gd name="T75" fmla="*/ 122 h 253"/>
                  <a:gd name="T76" fmla="*/ 99 w 182"/>
                  <a:gd name="T77" fmla="*/ 120 h 253"/>
                  <a:gd name="T78" fmla="*/ 96 w 182"/>
                  <a:gd name="T79" fmla="*/ 150 h 253"/>
                  <a:gd name="T80" fmla="*/ 92 w 182"/>
                  <a:gd name="T81" fmla="*/ 158 h 253"/>
                  <a:gd name="T82" fmla="*/ 83 w 182"/>
                  <a:gd name="T83" fmla="*/ 233 h 253"/>
                  <a:gd name="T84" fmla="*/ 85 w 182"/>
                  <a:gd name="T85" fmla="*/ 234 h 253"/>
                  <a:gd name="T86" fmla="*/ 85 w 182"/>
                  <a:gd name="T87" fmla="*/ 234 h 253"/>
                  <a:gd name="T88" fmla="*/ 93 w 182"/>
                  <a:gd name="T89" fmla="*/ 235 h 253"/>
                  <a:gd name="T90" fmla="*/ 153 w 182"/>
                  <a:gd name="T91" fmla="*/ 187 h 253"/>
                  <a:gd name="T92" fmla="*/ 180 w 182"/>
                  <a:gd name="T93" fmla="*/ 147 h 253"/>
                  <a:gd name="T94" fmla="*/ 178 w 182"/>
                  <a:gd name="T95" fmla="*/ 138 h 253"/>
                  <a:gd name="T96" fmla="*/ 169 w 182"/>
                  <a:gd name="T97" fmla="*/ 14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82" h="253">
                    <a:moveTo>
                      <a:pt x="169" y="143"/>
                    </a:moveTo>
                    <a:cubicBezTo>
                      <a:pt x="161" y="157"/>
                      <a:pt x="152" y="170"/>
                      <a:pt x="144" y="179"/>
                    </a:cubicBezTo>
                    <a:cubicBezTo>
                      <a:pt x="114" y="214"/>
                      <a:pt x="97" y="223"/>
                      <a:pt x="91" y="223"/>
                    </a:cubicBezTo>
                    <a:cubicBezTo>
                      <a:pt x="91" y="223"/>
                      <a:pt x="91" y="223"/>
                      <a:pt x="91" y="223"/>
                    </a:cubicBezTo>
                    <a:cubicBezTo>
                      <a:pt x="90" y="223"/>
                      <a:pt x="89" y="223"/>
                      <a:pt x="89" y="222"/>
                    </a:cubicBezTo>
                    <a:cubicBezTo>
                      <a:pt x="86" y="221"/>
                      <a:pt x="85" y="215"/>
                      <a:pt x="89" y="201"/>
                    </a:cubicBezTo>
                    <a:cubicBezTo>
                      <a:pt x="92" y="188"/>
                      <a:pt x="99" y="174"/>
                      <a:pt x="103" y="163"/>
                    </a:cubicBezTo>
                    <a:cubicBezTo>
                      <a:pt x="105" y="160"/>
                      <a:pt x="106" y="157"/>
                      <a:pt x="107" y="155"/>
                    </a:cubicBezTo>
                    <a:cubicBezTo>
                      <a:pt x="107" y="153"/>
                      <a:pt x="119" y="123"/>
                      <a:pt x="107" y="112"/>
                    </a:cubicBezTo>
                    <a:cubicBezTo>
                      <a:pt x="102" y="107"/>
                      <a:pt x="94" y="107"/>
                      <a:pt x="84" y="111"/>
                    </a:cubicBezTo>
                    <a:cubicBezTo>
                      <a:pt x="50" y="128"/>
                      <a:pt x="30" y="162"/>
                      <a:pt x="15" y="200"/>
                    </a:cubicBezTo>
                    <a:cubicBezTo>
                      <a:pt x="16" y="191"/>
                      <a:pt x="17" y="182"/>
                      <a:pt x="18" y="173"/>
                    </a:cubicBezTo>
                    <a:cubicBezTo>
                      <a:pt x="18" y="167"/>
                      <a:pt x="20" y="159"/>
                      <a:pt x="22" y="150"/>
                    </a:cubicBezTo>
                    <a:cubicBezTo>
                      <a:pt x="28" y="115"/>
                      <a:pt x="37" y="78"/>
                      <a:pt x="55" y="45"/>
                    </a:cubicBezTo>
                    <a:cubicBezTo>
                      <a:pt x="55" y="44"/>
                      <a:pt x="55" y="44"/>
                      <a:pt x="55" y="44"/>
                    </a:cubicBezTo>
                    <a:cubicBezTo>
                      <a:pt x="70" y="15"/>
                      <a:pt x="77" y="13"/>
                      <a:pt x="79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9" y="12"/>
                      <a:pt x="79" y="12"/>
                      <a:pt x="80" y="13"/>
                    </a:cubicBezTo>
                    <a:cubicBezTo>
                      <a:pt x="81" y="14"/>
                      <a:pt x="84" y="19"/>
                      <a:pt x="80" y="38"/>
                    </a:cubicBezTo>
                    <a:cubicBezTo>
                      <a:pt x="77" y="50"/>
                      <a:pt x="72" y="63"/>
                      <a:pt x="69" y="70"/>
                    </a:cubicBezTo>
                    <a:cubicBezTo>
                      <a:pt x="68" y="72"/>
                      <a:pt x="68" y="73"/>
                      <a:pt x="67" y="74"/>
                    </a:cubicBezTo>
                    <a:cubicBezTo>
                      <a:pt x="61" y="92"/>
                      <a:pt x="51" y="108"/>
                      <a:pt x="40" y="124"/>
                    </a:cubicBezTo>
                    <a:cubicBezTo>
                      <a:pt x="39" y="126"/>
                      <a:pt x="42" y="130"/>
                      <a:pt x="47" y="125"/>
                    </a:cubicBezTo>
                    <a:cubicBezTo>
                      <a:pt x="52" y="120"/>
                      <a:pt x="57" y="116"/>
                      <a:pt x="62" y="112"/>
                    </a:cubicBezTo>
                    <a:cubicBezTo>
                      <a:pt x="68" y="101"/>
                      <a:pt x="74" y="90"/>
                      <a:pt x="78" y="78"/>
                    </a:cubicBezTo>
                    <a:cubicBezTo>
                      <a:pt x="79" y="77"/>
                      <a:pt x="79" y="76"/>
                      <a:pt x="80" y="75"/>
                    </a:cubicBezTo>
                    <a:cubicBezTo>
                      <a:pt x="91" y="45"/>
                      <a:pt x="100" y="17"/>
                      <a:pt x="88" y="5"/>
                    </a:cubicBezTo>
                    <a:cubicBezTo>
                      <a:pt x="85" y="1"/>
                      <a:pt x="81" y="0"/>
                      <a:pt x="77" y="1"/>
                    </a:cubicBezTo>
                    <a:cubicBezTo>
                      <a:pt x="68" y="2"/>
                      <a:pt x="57" y="14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23" y="80"/>
                      <a:pt x="13" y="126"/>
                      <a:pt x="7" y="168"/>
                    </a:cubicBezTo>
                    <a:cubicBezTo>
                      <a:pt x="4" y="190"/>
                      <a:pt x="4" y="190"/>
                      <a:pt x="4" y="190"/>
                    </a:cubicBezTo>
                    <a:cubicBezTo>
                      <a:pt x="3" y="199"/>
                      <a:pt x="2" y="208"/>
                      <a:pt x="2" y="217"/>
                    </a:cubicBezTo>
                    <a:cubicBezTo>
                      <a:pt x="1" y="227"/>
                      <a:pt x="0" y="237"/>
                      <a:pt x="0" y="246"/>
                    </a:cubicBezTo>
                    <a:cubicBezTo>
                      <a:pt x="0" y="249"/>
                      <a:pt x="2" y="252"/>
                      <a:pt x="5" y="253"/>
                    </a:cubicBezTo>
                    <a:cubicBezTo>
                      <a:pt x="5" y="253"/>
                      <a:pt x="6" y="253"/>
                      <a:pt x="6" y="253"/>
                    </a:cubicBezTo>
                    <a:cubicBezTo>
                      <a:pt x="9" y="252"/>
                      <a:pt x="11" y="251"/>
                      <a:pt x="11" y="248"/>
                    </a:cubicBezTo>
                    <a:cubicBezTo>
                      <a:pt x="26" y="198"/>
                      <a:pt x="46" y="143"/>
                      <a:pt x="89" y="122"/>
                    </a:cubicBezTo>
                    <a:cubicBezTo>
                      <a:pt x="95" y="119"/>
                      <a:pt x="98" y="119"/>
                      <a:pt x="99" y="120"/>
                    </a:cubicBezTo>
                    <a:cubicBezTo>
                      <a:pt x="102" y="123"/>
                      <a:pt x="101" y="137"/>
                      <a:pt x="96" y="150"/>
                    </a:cubicBezTo>
                    <a:cubicBezTo>
                      <a:pt x="95" y="152"/>
                      <a:pt x="94" y="155"/>
                      <a:pt x="92" y="158"/>
                    </a:cubicBezTo>
                    <a:cubicBezTo>
                      <a:pt x="78" y="191"/>
                      <a:pt x="66" y="223"/>
                      <a:pt x="83" y="233"/>
                    </a:cubicBezTo>
                    <a:cubicBezTo>
                      <a:pt x="83" y="233"/>
                      <a:pt x="84" y="233"/>
                      <a:pt x="85" y="234"/>
                    </a:cubicBezTo>
                    <a:cubicBezTo>
                      <a:pt x="85" y="234"/>
                      <a:pt x="85" y="234"/>
                      <a:pt x="85" y="234"/>
                    </a:cubicBezTo>
                    <a:cubicBezTo>
                      <a:pt x="87" y="235"/>
                      <a:pt x="90" y="235"/>
                      <a:pt x="93" y="235"/>
                    </a:cubicBezTo>
                    <a:cubicBezTo>
                      <a:pt x="107" y="233"/>
                      <a:pt x="127" y="217"/>
                      <a:pt x="153" y="187"/>
                    </a:cubicBezTo>
                    <a:cubicBezTo>
                      <a:pt x="162" y="176"/>
                      <a:pt x="172" y="163"/>
                      <a:pt x="180" y="147"/>
                    </a:cubicBezTo>
                    <a:cubicBezTo>
                      <a:pt x="181" y="145"/>
                      <a:pt x="182" y="140"/>
                      <a:pt x="178" y="138"/>
                    </a:cubicBezTo>
                    <a:cubicBezTo>
                      <a:pt x="173" y="136"/>
                      <a:pt x="170" y="141"/>
                      <a:pt x="169" y="14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6" name="Freeform 41"/>
              <p:cNvSpPr>
                <a:spLocks/>
              </p:cNvSpPr>
              <p:nvPr/>
            </p:nvSpPr>
            <p:spPr bwMode="auto">
              <a:xfrm>
                <a:off x="10748330" y="2437902"/>
                <a:ext cx="341733" cy="411973"/>
              </a:xfrm>
              <a:custGeom>
                <a:avLst/>
                <a:gdLst>
                  <a:gd name="T0" fmla="*/ 35 w 107"/>
                  <a:gd name="T1" fmla="*/ 87 h 129"/>
                  <a:gd name="T2" fmla="*/ 13 w 107"/>
                  <a:gd name="T3" fmla="*/ 49 h 129"/>
                  <a:gd name="T4" fmla="*/ 26 w 107"/>
                  <a:gd name="T5" fmla="*/ 22 h 129"/>
                  <a:gd name="T6" fmla="*/ 96 w 107"/>
                  <a:gd name="T7" fmla="*/ 43 h 129"/>
                  <a:gd name="T8" fmla="*/ 105 w 107"/>
                  <a:gd name="T9" fmla="*/ 43 h 129"/>
                  <a:gd name="T10" fmla="*/ 105 w 107"/>
                  <a:gd name="T11" fmla="*/ 34 h 129"/>
                  <a:gd name="T12" fmla="*/ 21 w 107"/>
                  <a:gd name="T13" fmla="*/ 12 h 129"/>
                  <a:gd name="T14" fmla="*/ 2 w 107"/>
                  <a:gd name="T15" fmla="*/ 50 h 129"/>
                  <a:gd name="T16" fmla="*/ 27 w 107"/>
                  <a:gd name="T17" fmla="*/ 96 h 129"/>
                  <a:gd name="T18" fmla="*/ 100 w 107"/>
                  <a:gd name="T19" fmla="*/ 129 h 129"/>
                  <a:gd name="T20" fmla="*/ 105 w 107"/>
                  <a:gd name="T21" fmla="*/ 124 h 129"/>
                  <a:gd name="T22" fmla="*/ 101 w 107"/>
                  <a:gd name="T23" fmla="*/ 117 h 129"/>
                  <a:gd name="T24" fmla="*/ 35 w 107"/>
                  <a:gd name="T25" fmla="*/ 8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7" h="129">
                    <a:moveTo>
                      <a:pt x="35" y="87"/>
                    </a:moveTo>
                    <a:cubicBezTo>
                      <a:pt x="21" y="76"/>
                      <a:pt x="14" y="63"/>
                      <a:pt x="13" y="49"/>
                    </a:cubicBezTo>
                    <a:cubicBezTo>
                      <a:pt x="12" y="36"/>
                      <a:pt x="17" y="27"/>
                      <a:pt x="26" y="22"/>
                    </a:cubicBezTo>
                    <a:cubicBezTo>
                      <a:pt x="44" y="14"/>
                      <a:pt x="77" y="24"/>
                      <a:pt x="96" y="43"/>
                    </a:cubicBezTo>
                    <a:cubicBezTo>
                      <a:pt x="99" y="45"/>
                      <a:pt x="102" y="45"/>
                      <a:pt x="105" y="43"/>
                    </a:cubicBezTo>
                    <a:cubicBezTo>
                      <a:pt x="107" y="40"/>
                      <a:pt x="107" y="37"/>
                      <a:pt x="105" y="34"/>
                    </a:cubicBezTo>
                    <a:cubicBezTo>
                      <a:pt x="84" y="14"/>
                      <a:pt x="46" y="0"/>
                      <a:pt x="21" y="12"/>
                    </a:cubicBezTo>
                    <a:cubicBezTo>
                      <a:pt x="7" y="18"/>
                      <a:pt x="0" y="31"/>
                      <a:pt x="2" y="50"/>
                    </a:cubicBezTo>
                    <a:cubicBezTo>
                      <a:pt x="3" y="67"/>
                      <a:pt x="11" y="83"/>
                      <a:pt x="27" y="96"/>
                    </a:cubicBezTo>
                    <a:cubicBezTo>
                      <a:pt x="47" y="113"/>
                      <a:pt x="74" y="124"/>
                      <a:pt x="100" y="129"/>
                    </a:cubicBezTo>
                    <a:cubicBezTo>
                      <a:pt x="101" y="129"/>
                      <a:pt x="104" y="128"/>
                      <a:pt x="105" y="124"/>
                    </a:cubicBezTo>
                    <a:cubicBezTo>
                      <a:pt x="106" y="119"/>
                      <a:pt x="103" y="118"/>
                      <a:pt x="101" y="117"/>
                    </a:cubicBezTo>
                    <a:cubicBezTo>
                      <a:pt x="78" y="113"/>
                      <a:pt x="53" y="103"/>
                      <a:pt x="35" y="8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7" name="Freeform 42"/>
              <p:cNvSpPr>
                <a:spLocks/>
              </p:cNvSpPr>
              <p:nvPr/>
            </p:nvSpPr>
            <p:spPr bwMode="auto">
              <a:xfrm>
                <a:off x="11099518" y="2201524"/>
                <a:ext cx="744249" cy="1084637"/>
              </a:xfrm>
              <a:custGeom>
                <a:avLst/>
                <a:gdLst>
                  <a:gd name="T0" fmla="*/ 206 w 233"/>
                  <a:gd name="T1" fmla="*/ 254 h 340"/>
                  <a:gd name="T2" fmla="*/ 92 w 233"/>
                  <a:gd name="T3" fmla="*/ 328 h 340"/>
                  <a:gd name="T4" fmla="*/ 39 w 233"/>
                  <a:gd name="T5" fmla="*/ 306 h 340"/>
                  <a:gd name="T6" fmla="*/ 12 w 233"/>
                  <a:gd name="T7" fmla="*/ 234 h 340"/>
                  <a:gd name="T8" fmla="*/ 15 w 233"/>
                  <a:gd name="T9" fmla="*/ 206 h 340"/>
                  <a:gd name="T10" fmla="*/ 15 w 233"/>
                  <a:gd name="T11" fmla="*/ 206 h 340"/>
                  <a:gd name="T12" fmla="*/ 17 w 233"/>
                  <a:gd name="T13" fmla="*/ 194 h 340"/>
                  <a:gd name="T14" fmla="*/ 17 w 233"/>
                  <a:gd name="T15" fmla="*/ 194 h 340"/>
                  <a:gd name="T16" fmla="*/ 17 w 233"/>
                  <a:gd name="T17" fmla="*/ 192 h 340"/>
                  <a:gd name="T18" fmla="*/ 18 w 233"/>
                  <a:gd name="T19" fmla="*/ 190 h 340"/>
                  <a:gd name="T20" fmla="*/ 19 w 233"/>
                  <a:gd name="T21" fmla="*/ 187 h 340"/>
                  <a:gd name="T22" fmla="*/ 19 w 233"/>
                  <a:gd name="T23" fmla="*/ 186 h 340"/>
                  <a:gd name="T24" fmla="*/ 19 w 233"/>
                  <a:gd name="T25" fmla="*/ 186 h 340"/>
                  <a:gd name="T26" fmla="*/ 61 w 233"/>
                  <a:gd name="T27" fmla="*/ 92 h 340"/>
                  <a:gd name="T28" fmla="*/ 116 w 233"/>
                  <a:gd name="T29" fmla="*/ 34 h 340"/>
                  <a:gd name="T30" fmla="*/ 189 w 233"/>
                  <a:gd name="T31" fmla="*/ 20 h 340"/>
                  <a:gd name="T32" fmla="*/ 216 w 233"/>
                  <a:gd name="T33" fmla="*/ 49 h 340"/>
                  <a:gd name="T34" fmla="*/ 183 w 233"/>
                  <a:gd name="T35" fmla="*/ 125 h 340"/>
                  <a:gd name="T36" fmla="*/ 32 w 233"/>
                  <a:gd name="T37" fmla="*/ 194 h 340"/>
                  <a:gd name="T38" fmla="*/ 25 w 233"/>
                  <a:gd name="T39" fmla="*/ 200 h 340"/>
                  <a:gd name="T40" fmla="*/ 30 w 233"/>
                  <a:gd name="T41" fmla="*/ 206 h 340"/>
                  <a:gd name="T42" fmla="*/ 42 w 233"/>
                  <a:gd name="T43" fmla="*/ 204 h 340"/>
                  <a:gd name="T44" fmla="*/ 191 w 233"/>
                  <a:gd name="T45" fmla="*/ 133 h 340"/>
                  <a:gd name="T46" fmla="*/ 227 w 233"/>
                  <a:gd name="T47" fmla="*/ 46 h 340"/>
                  <a:gd name="T48" fmla="*/ 193 w 233"/>
                  <a:gd name="T49" fmla="*/ 9 h 340"/>
                  <a:gd name="T50" fmla="*/ 110 w 233"/>
                  <a:gd name="T51" fmla="*/ 24 h 340"/>
                  <a:gd name="T52" fmla="*/ 51 w 233"/>
                  <a:gd name="T53" fmla="*/ 85 h 340"/>
                  <a:gd name="T54" fmla="*/ 7 w 233"/>
                  <a:gd name="T55" fmla="*/ 183 h 340"/>
                  <a:gd name="T56" fmla="*/ 6 w 233"/>
                  <a:gd name="T57" fmla="*/ 187 h 340"/>
                  <a:gd name="T58" fmla="*/ 6 w 233"/>
                  <a:gd name="T59" fmla="*/ 188 h 340"/>
                  <a:gd name="T60" fmla="*/ 1 w 233"/>
                  <a:gd name="T61" fmla="*/ 225 h 340"/>
                  <a:gd name="T62" fmla="*/ 1 w 233"/>
                  <a:gd name="T63" fmla="*/ 225 h 340"/>
                  <a:gd name="T64" fmla="*/ 0 w 233"/>
                  <a:gd name="T65" fmla="*/ 234 h 340"/>
                  <a:gd name="T66" fmla="*/ 31 w 233"/>
                  <a:gd name="T67" fmla="*/ 314 h 340"/>
                  <a:gd name="T68" fmla="*/ 92 w 233"/>
                  <a:gd name="T69" fmla="*/ 340 h 340"/>
                  <a:gd name="T70" fmla="*/ 105 w 233"/>
                  <a:gd name="T71" fmla="*/ 339 h 340"/>
                  <a:gd name="T72" fmla="*/ 163 w 233"/>
                  <a:gd name="T73" fmla="*/ 314 h 340"/>
                  <a:gd name="T74" fmla="*/ 215 w 233"/>
                  <a:gd name="T75" fmla="*/ 261 h 340"/>
                  <a:gd name="T76" fmla="*/ 216 w 233"/>
                  <a:gd name="T77" fmla="*/ 260 h 340"/>
                  <a:gd name="T78" fmla="*/ 221 w 233"/>
                  <a:gd name="T79" fmla="*/ 247 h 340"/>
                  <a:gd name="T80" fmla="*/ 213 w 233"/>
                  <a:gd name="T81" fmla="*/ 246 h 340"/>
                  <a:gd name="T82" fmla="*/ 206 w 233"/>
                  <a:gd name="T83" fmla="*/ 254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3" h="340">
                    <a:moveTo>
                      <a:pt x="206" y="254"/>
                    </a:moveTo>
                    <a:cubicBezTo>
                      <a:pt x="177" y="287"/>
                      <a:pt x="142" y="328"/>
                      <a:pt x="92" y="328"/>
                    </a:cubicBezTo>
                    <a:cubicBezTo>
                      <a:pt x="72" y="328"/>
                      <a:pt x="53" y="320"/>
                      <a:pt x="39" y="306"/>
                    </a:cubicBezTo>
                    <a:cubicBezTo>
                      <a:pt x="22" y="289"/>
                      <a:pt x="12" y="262"/>
                      <a:pt x="12" y="234"/>
                    </a:cubicBezTo>
                    <a:cubicBezTo>
                      <a:pt x="12" y="225"/>
                      <a:pt x="13" y="215"/>
                      <a:pt x="15" y="206"/>
                    </a:cubicBezTo>
                    <a:cubicBezTo>
                      <a:pt x="15" y="206"/>
                      <a:pt x="15" y="206"/>
                      <a:pt x="15" y="206"/>
                    </a:cubicBezTo>
                    <a:cubicBezTo>
                      <a:pt x="15" y="202"/>
                      <a:pt x="16" y="198"/>
                      <a:pt x="17" y="194"/>
                    </a:cubicBezTo>
                    <a:cubicBezTo>
                      <a:pt x="17" y="194"/>
                      <a:pt x="17" y="194"/>
                      <a:pt x="17" y="194"/>
                    </a:cubicBezTo>
                    <a:cubicBezTo>
                      <a:pt x="17" y="194"/>
                      <a:pt x="17" y="193"/>
                      <a:pt x="17" y="192"/>
                    </a:cubicBezTo>
                    <a:cubicBezTo>
                      <a:pt x="17" y="191"/>
                      <a:pt x="18" y="191"/>
                      <a:pt x="18" y="190"/>
                    </a:cubicBezTo>
                    <a:cubicBezTo>
                      <a:pt x="18" y="189"/>
                      <a:pt x="18" y="188"/>
                      <a:pt x="19" y="187"/>
                    </a:cubicBezTo>
                    <a:cubicBezTo>
                      <a:pt x="19" y="187"/>
                      <a:pt x="19" y="186"/>
                      <a:pt x="19" y="186"/>
                    </a:cubicBezTo>
                    <a:cubicBezTo>
                      <a:pt x="19" y="186"/>
                      <a:pt x="19" y="186"/>
                      <a:pt x="19" y="186"/>
                    </a:cubicBezTo>
                    <a:cubicBezTo>
                      <a:pt x="27" y="155"/>
                      <a:pt x="41" y="123"/>
                      <a:pt x="61" y="92"/>
                    </a:cubicBezTo>
                    <a:cubicBezTo>
                      <a:pt x="76" y="68"/>
                      <a:pt x="96" y="47"/>
                      <a:pt x="116" y="34"/>
                    </a:cubicBezTo>
                    <a:cubicBezTo>
                      <a:pt x="142" y="17"/>
                      <a:pt x="166" y="12"/>
                      <a:pt x="189" y="20"/>
                    </a:cubicBezTo>
                    <a:cubicBezTo>
                      <a:pt x="204" y="26"/>
                      <a:pt x="213" y="36"/>
                      <a:pt x="216" y="49"/>
                    </a:cubicBezTo>
                    <a:cubicBezTo>
                      <a:pt x="221" y="73"/>
                      <a:pt x="203" y="106"/>
                      <a:pt x="183" y="125"/>
                    </a:cubicBezTo>
                    <a:cubicBezTo>
                      <a:pt x="148" y="157"/>
                      <a:pt x="105" y="187"/>
                      <a:pt x="32" y="194"/>
                    </a:cubicBezTo>
                    <a:cubicBezTo>
                      <a:pt x="31" y="194"/>
                      <a:pt x="25" y="194"/>
                      <a:pt x="25" y="200"/>
                    </a:cubicBezTo>
                    <a:cubicBezTo>
                      <a:pt x="25" y="205"/>
                      <a:pt x="28" y="206"/>
                      <a:pt x="30" y="206"/>
                    </a:cubicBezTo>
                    <a:cubicBezTo>
                      <a:pt x="34" y="205"/>
                      <a:pt x="38" y="205"/>
                      <a:pt x="42" y="204"/>
                    </a:cubicBezTo>
                    <a:cubicBezTo>
                      <a:pt x="114" y="196"/>
                      <a:pt x="156" y="165"/>
                      <a:pt x="191" y="133"/>
                    </a:cubicBezTo>
                    <a:cubicBezTo>
                      <a:pt x="213" y="113"/>
                      <a:pt x="233" y="76"/>
                      <a:pt x="227" y="46"/>
                    </a:cubicBezTo>
                    <a:cubicBezTo>
                      <a:pt x="224" y="29"/>
                      <a:pt x="212" y="16"/>
                      <a:pt x="193" y="9"/>
                    </a:cubicBezTo>
                    <a:cubicBezTo>
                      <a:pt x="167" y="0"/>
                      <a:pt x="138" y="5"/>
                      <a:pt x="110" y="24"/>
                    </a:cubicBezTo>
                    <a:cubicBezTo>
                      <a:pt x="88" y="38"/>
                      <a:pt x="67" y="61"/>
                      <a:pt x="51" y="85"/>
                    </a:cubicBezTo>
                    <a:cubicBezTo>
                      <a:pt x="38" y="106"/>
                      <a:pt x="18" y="142"/>
                      <a:pt x="7" y="183"/>
                    </a:cubicBezTo>
                    <a:cubicBezTo>
                      <a:pt x="7" y="184"/>
                      <a:pt x="7" y="186"/>
                      <a:pt x="6" y="187"/>
                    </a:cubicBezTo>
                    <a:cubicBezTo>
                      <a:pt x="6" y="187"/>
                      <a:pt x="6" y="187"/>
                      <a:pt x="6" y="188"/>
                    </a:cubicBezTo>
                    <a:cubicBezTo>
                      <a:pt x="3" y="200"/>
                      <a:pt x="1" y="212"/>
                      <a:pt x="1" y="225"/>
                    </a:cubicBezTo>
                    <a:cubicBezTo>
                      <a:pt x="1" y="225"/>
                      <a:pt x="1" y="225"/>
                      <a:pt x="1" y="225"/>
                    </a:cubicBezTo>
                    <a:cubicBezTo>
                      <a:pt x="0" y="228"/>
                      <a:pt x="0" y="231"/>
                      <a:pt x="0" y="234"/>
                    </a:cubicBezTo>
                    <a:cubicBezTo>
                      <a:pt x="0" y="265"/>
                      <a:pt x="11" y="294"/>
                      <a:pt x="31" y="314"/>
                    </a:cubicBezTo>
                    <a:cubicBezTo>
                      <a:pt x="47" y="331"/>
                      <a:pt x="68" y="340"/>
                      <a:pt x="92" y="340"/>
                    </a:cubicBezTo>
                    <a:cubicBezTo>
                      <a:pt x="96" y="340"/>
                      <a:pt x="101" y="340"/>
                      <a:pt x="105" y="339"/>
                    </a:cubicBezTo>
                    <a:cubicBezTo>
                      <a:pt x="124" y="337"/>
                      <a:pt x="143" y="328"/>
                      <a:pt x="163" y="314"/>
                    </a:cubicBezTo>
                    <a:cubicBezTo>
                      <a:pt x="182" y="299"/>
                      <a:pt x="198" y="282"/>
                      <a:pt x="215" y="261"/>
                    </a:cubicBezTo>
                    <a:cubicBezTo>
                      <a:pt x="215" y="261"/>
                      <a:pt x="216" y="260"/>
                      <a:pt x="216" y="260"/>
                    </a:cubicBezTo>
                    <a:cubicBezTo>
                      <a:pt x="217" y="259"/>
                      <a:pt x="222" y="254"/>
                      <a:pt x="221" y="247"/>
                    </a:cubicBezTo>
                    <a:cubicBezTo>
                      <a:pt x="220" y="243"/>
                      <a:pt x="215" y="243"/>
                      <a:pt x="213" y="246"/>
                    </a:cubicBezTo>
                    <a:cubicBezTo>
                      <a:pt x="210" y="249"/>
                      <a:pt x="209" y="250"/>
                      <a:pt x="206" y="25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8" name="Freeform 43"/>
              <p:cNvSpPr>
                <a:spLocks/>
              </p:cNvSpPr>
              <p:nvPr/>
            </p:nvSpPr>
            <p:spPr bwMode="auto">
              <a:xfrm>
                <a:off x="12944608" y="2454111"/>
                <a:ext cx="1295345" cy="567307"/>
              </a:xfrm>
              <a:custGeom>
                <a:avLst/>
                <a:gdLst>
                  <a:gd name="T0" fmla="*/ 396 w 406"/>
                  <a:gd name="T1" fmla="*/ 87 h 178"/>
                  <a:gd name="T2" fmla="*/ 388 w 406"/>
                  <a:gd name="T3" fmla="*/ 95 h 178"/>
                  <a:gd name="T4" fmla="*/ 344 w 406"/>
                  <a:gd name="T5" fmla="*/ 126 h 178"/>
                  <a:gd name="T6" fmla="*/ 355 w 406"/>
                  <a:gd name="T7" fmla="*/ 68 h 178"/>
                  <a:gd name="T8" fmla="*/ 369 w 406"/>
                  <a:gd name="T9" fmla="*/ 12 h 178"/>
                  <a:gd name="T10" fmla="*/ 349 w 406"/>
                  <a:gd name="T11" fmla="*/ 5 h 178"/>
                  <a:gd name="T12" fmla="*/ 303 w 406"/>
                  <a:gd name="T13" fmla="*/ 58 h 178"/>
                  <a:gd name="T14" fmla="*/ 299 w 406"/>
                  <a:gd name="T15" fmla="*/ 10 h 178"/>
                  <a:gd name="T16" fmla="*/ 237 w 406"/>
                  <a:gd name="T17" fmla="*/ 68 h 178"/>
                  <a:gd name="T18" fmla="*/ 251 w 406"/>
                  <a:gd name="T19" fmla="*/ 3 h 178"/>
                  <a:gd name="T20" fmla="*/ 240 w 406"/>
                  <a:gd name="T21" fmla="*/ 5 h 178"/>
                  <a:gd name="T22" fmla="*/ 147 w 406"/>
                  <a:gd name="T23" fmla="*/ 145 h 178"/>
                  <a:gd name="T24" fmla="*/ 125 w 406"/>
                  <a:gd name="T25" fmla="*/ 113 h 178"/>
                  <a:gd name="T26" fmla="*/ 131 w 406"/>
                  <a:gd name="T27" fmla="*/ 42 h 178"/>
                  <a:gd name="T28" fmla="*/ 109 w 406"/>
                  <a:gd name="T29" fmla="*/ 79 h 178"/>
                  <a:gd name="T30" fmla="*/ 71 w 406"/>
                  <a:gd name="T31" fmla="*/ 134 h 178"/>
                  <a:gd name="T32" fmla="*/ 43 w 406"/>
                  <a:gd name="T33" fmla="*/ 139 h 178"/>
                  <a:gd name="T34" fmla="*/ 36 w 406"/>
                  <a:gd name="T35" fmla="*/ 105 h 178"/>
                  <a:gd name="T36" fmla="*/ 30 w 406"/>
                  <a:gd name="T37" fmla="*/ 93 h 178"/>
                  <a:gd name="T38" fmla="*/ 29 w 406"/>
                  <a:gd name="T39" fmla="*/ 91 h 178"/>
                  <a:gd name="T40" fmla="*/ 28 w 406"/>
                  <a:gd name="T41" fmla="*/ 89 h 178"/>
                  <a:gd name="T42" fmla="*/ 23 w 406"/>
                  <a:gd name="T43" fmla="*/ 76 h 178"/>
                  <a:gd name="T44" fmla="*/ 23 w 406"/>
                  <a:gd name="T45" fmla="*/ 37 h 178"/>
                  <a:gd name="T46" fmla="*/ 33 w 406"/>
                  <a:gd name="T47" fmla="*/ 35 h 178"/>
                  <a:gd name="T48" fmla="*/ 31 w 406"/>
                  <a:gd name="T49" fmla="*/ 63 h 178"/>
                  <a:gd name="T50" fmla="*/ 39 w 406"/>
                  <a:gd name="T51" fmla="*/ 74 h 178"/>
                  <a:gd name="T52" fmla="*/ 47 w 406"/>
                  <a:gd name="T53" fmla="*/ 31 h 178"/>
                  <a:gd name="T54" fmla="*/ 16 w 406"/>
                  <a:gd name="T55" fmla="*/ 28 h 178"/>
                  <a:gd name="T56" fmla="*/ 12 w 406"/>
                  <a:gd name="T57" fmla="*/ 83 h 178"/>
                  <a:gd name="T58" fmla="*/ 13 w 406"/>
                  <a:gd name="T59" fmla="*/ 86 h 178"/>
                  <a:gd name="T60" fmla="*/ 21 w 406"/>
                  <a:gd name="T61" fmla="*/ 102 h 178"/>
                  <a:gd name="T62" fmla="*/ 22 w 406"/>
                  <a:gd name="T63" fmla="*/ 104 h 178"/>
                  <a:gd name="T64" fmla="*/ 25 w 406"/>
                  <a:gd name="T65" fmla="*/ 111 h 178"/>
                  <a:gd name="T66" fmla="*/ 32 w 406"/>
                  <a:gd name="T67" fmla="*/ 136 h 178"/>
                  <a:gd name="T68" fmla="*/ 6 w 406"/>
                  <a:gd name="T69" fmla="*/ 172 h 178"/>
                  <a:gd name="T70" fmla="*/ 23 w 406"/>
                  <a:gd name="T71" fmla="*/ 177 h 178"/>
                  <a:gd name="T72" fmla="*/ 115 w 406"/>
                  <a:gd name="T73" fmla="*/ 92 h 178"/>
                  <a:gd name="T74" fmla="*/ 126 w 406"/>
                  <a:gd name="T75" fmla="*/ 155 h 178"/>
                  <a:gd name="T76" fmla="*/ 216 w 406"/>
                  <a:gd name="T77" fmla="*/ 95 h 178"/>
                  <a:gd name="T78" fmla="*/ 198 w 406"/>
                  <a:gd name="T79" fmla="*/ 152 h 178"/>
                  <a:gd name="T80" fmla="*/ 209 w 406"/>
                  <a:gd name="T81" fmla="*/ 155 h 178"/>
                  <a:gd name="T82" fmla="*/ 243 w 406"/>
                  <a:gd name="T83" fmla="*/ 80 h 178"/>
                  <a:gd name="T84" fmla="*/ 293 w 406"/>
                  <a:gd name="T85" fmla="*/ 20 h 178"/>
                  <a:gd name="T86" fmla="*/ 282 w 406"/>
                  <a:gd name="T87" fmla="*/ 97 h 178"/>
                  <a:gd name="T88" fmla="*/ 266 w 406"/>
                  <a:gd name="T89" fmla="*/ 141 h 178"/>
                  <a:gd name="T90" fmla="*/ 277 w 406"/>
                  <a:gd name="T91" fmla="*/ 146 h 178"/>
                  <a:gd name="T92" fmla="*/ 333 w 406"/>
                  <a:gd name="T93" fmla="*/ 30 h 178"/>
                  <a:gd name="T94" fmla="*/ 351 w 406"/>
                  <a:gd name="T95" fmla="*/ 17 h 178"/>
                  <a:gd name="T96" fmla="*/ 359 w 406"/>
                  <a:gd name="T97" fmla="*/ 30 h 178"/>
                  <a:gd name="T98" fmla="*/ 344 w 406"/>
                  <a:gd name="T99" fmla="*/ 64 h 178"/>
                  <a:gd name="T100" fmla="*/ 351 w 406"/>
                  <a:gd name="T101" fmla="*/ 139 h 178"/>
                  <a:gd name="T102" fmla="*/ 397 w 406"/>
                  <a:gd name="T103" fmla="*/ 104 h 178"/>
                  <a:gd name="T104" fmla="*/ 405 w 406"/>
                  <a:gd name="T105" fmla="*/ 95 h 178"/>
                  <a:gd name="T106" fmla="*/ 399 w 406"/>
                  <a:gd name="T107" fmla="*/ 8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06" h="178">
                    <a:moveTo>
                      <a:pt x="399" y="86"/>
                    </a:moveTo>
                    <a:cubicBezTo>
                      <a:pt x="398" y="86"/>
                      <a:pt x="397" y="86"/>
                      <a:pt x="396" y="87"/>
                    </a:cubicBezTo>
                    <a:cubicBezTo>
                      <a:pt x="395" y="87"/>
                      <a:pt x="395" y="88"/>
                      <a:pt x="394" y="89"/>
                    </a:cubicBezTo>
                    <a:cubicBezTo>
                      <a:pt x="392" y="91"/>
                      <a:pt x="390" y="94"/>
                      <a:pt x="388" y="95"/>
                    </a:cubicBezTo>
                    <a:cubicBezTo>
                      <a:pt x="386" y="97"/>
                      <a:pt x="386" y="97"/>
                      <a:pt x="386" y="97"/>
                    </a:cubicBezTo>
                    <a:cubicBezTo>
                      <a:pt x="374" y="110"/>
                      <a:pt x="354" y="132"/>
                      <a:pt x="344" y="126"/>
                    </a:cubicBezTo>
                    <a:cubicBezTo>
                      <a:pt x="343" y="125"/>
                      <a:pt x="340" y="122"/>
                      <a:pt x="343" y="106"/>
                    </a:cubicBezTo>
                    <a:cubicBezTo>
                      <a:pt x="345" y="94"/>
                      <a:pt x="350" y="81"/>
                      <a:pt x="355" y="68"/>
                    </a:cubicBezTo>
                    <a:cubicBezTo>
                      <a:pt x="356" y="65"/>
                      <a:pt x="358" y="60"/>
                      <a:pt x="361" y="55"/>
                    </a:cubicBezTo>
                    <a:cubicBezTo>
                      <a:pt x="369" y="39"/>
                      <a:pt x="377" y="22"/>
                      <a:pt x="369" y="12"/>
                    </a:cubicBezTo>
                    <a:cubicBezTo>
                      <a:pt x="364" y="7"/>
                      <a:pt x="357" y="4"/>
                      <a:pt x="350" y="5"/>
                    </a:cubicBezTo>
                    <a:cubicBezTo>
                      <a:pt x="350" y="5"/>
                      <a:pt x="350" y="5"/>
                      <a:pt x="349" y="5"/>
                    </a:cubicBezTo>
                    <a:cubicBezTo>
                      <a:pt x="340" y="6"/>
                      <a:pt x="329" y="14"/>
                      <a:pt x="323" y="24"/>
                    </a:cubicBezTo>
                    <a:cubicBezTo>
                      <a:pt x="316" y="36"/>
                      <a:pt x="309" y="47"/>
                      <a:pt x="303" y="58"/>
                    </a:cubicBezTo>
                    <a:cubicBezTo>
                      <a:pt x="303" y="58"/>
                      <a:pt x="303" y="58"/>
                      <a:pt x="303" y="58"/>
                    </a:cubicBezTo>
                    <a:cubicBezTo>
                      <a:pt x="310" y="23"/>
                      <a:pt x="305" y="14"/>
                      <a:pt x="299" y="10"/>
                    </a:cubicBezTo>
                    <a:cubicBezTo>
                      <a:pt x="294" y="6"/>
                      <a:pt x="287" y="7"/>
                      <a:pt x="278" y="14"/>
                    </a:cubicBezTo>
                    <a:cubicBezTo>
                      <a:pt x="260" y="27"/>
                      <a:pt x="247" y="49"/>
                      <a:pt x="237" y="68"/>
                    </a:cubicBezTo>
                    <a:cubicBezTo>
                      <a:pt x="237" y="66"/>
                      <a:pt x="238" y="63"/>
                      <a:pt x="239" y="60"/>
                    </a:cubicBezTo>
                    <a:cubicBezTo>
                      <a:pt x="251" y="25"/>
                      <a:pt x="255" y="10"/>
                      <a:pt x="251" y="3"/>
                    </a:cubicBezTo>
                    <a:cubicBezTo>
                      <a:pt x="249" y="1"/>
                      <a:pt x="247" y="0"/>
                      <a:pt x="245" y="0"/>
                    </a:cubicBezTo>
                    <a:cubicBezTo>
                      <a:pt x="242" y="1"/>
                      <a:pt x="240" y="3"/>
                      <a:pt x="240" y="5"/>
                    </a:cubicBezTo>
                    <a:cubicBezTo>
                      <a:pt x="233" y="37"/>
                      <a:pt x="223" y="63"/>
                      <a:pt x="208" y="86"/>
                    </a:cubicBezTo>
                    <a:cubicBezTo>
                      <a:pt x="194" y="107"/>
                      <a:pt x="173" y="136"/>
                      <a:pt x="147" y="145"/>
                    </a:cubicBezTo>
                    <a:cubicBezTo>
                      <a:pt x="141" y="148"/>
                      <a:pt x="136" y="147"/>
                      <a:pt x="133" y="145"/>
                    </a:cubicBezTo>
                    <a:cubicBezTo>
                      <a:pt x="128" y="141"/>
                      <a:pt x="125" y="129"/>
                      <a:pt x="125" y="113"/>
                    </a:cubicBezTo>
                    <a:cubicBezTo>
                      <a:pt x="126" y="95"/>
                      <a:pt x="129" y="77"/>
                      <a:pt x="133" y="59"/>
                    </a:cubicBezTo>
                    <a:cubicBezTo>
                      <a:pt x="137" y="51"/>
                      <a:pt x="137" y="41"/>
                      <a:pt x="131" y="42"/>
                    </a:cubicBezTo>
                    <a:cubicBezTo>
                      <a:pt x="123" y="44"/>
                      <a:pt x="123" y="52"/>
                      <a:pt x="122" y="55"/>
                    </a:cubicBezTo>
                    <a:cubicBezTo>
                      <a:pt x="118" y="63"/>
                      <a:pt x="114" y="71"/>
                      <a:pt x="109" y="79"/>
                    </a:cubicBezTo>
                    <a:cubicBezTo>
                      <a:pt x="108" y="81"/>
                      <a:pt x="107" y="83"/>
                      <a:pt x="105" y="85"/>
                    </a:cubicBezTo>
                    <a:cubicBezTo>
                      <a:pt x="95" y="103"/>
                      <a:pt x="87" y="117"/>
                      <a:pt x="71" y="134"/>
                    </a:cubicBezTo>
                    <a:cubicBezTo>
                      <a:pt x="61" y="145"/>
                      <a:pt x="43" y="160"/>
                      <a:pt x="27" y="164"/>
                    </a:cubicBezTo>
                    <a:cubicBezTo>
                      <a:pt x="33" y="157"/>
                      <a:pt x="41" y="148"/>
                      <a:pt x="43" y="139"/>
                    </a:cubicBezTo>
                    <a:cubicBezTo>
                      <a:pt x="47" y="127"/>
                      <a:pt x="42" y="117"/>
                      <a:pt x="37" y="108"/>
                    </a:cubicBezTo>
                    <a:cubicBezTo>
                      <a:pt x="37" y="107"/>
                      <a:pt x="36" y="106"/>
                      <a:pt x="36" y="105"/>
                    </a:cubicBezTo>
                    <a:cubicBezTo>
                      <a:pt x="35" y="104"/>
                      <a:pt x="35" y="103"/>
                      <a:pt x="34" y="102"/>
                    </a:cubicBezTo>
                    <a:cubicBezTo>
                      <a:pt x="33" y="100"/>
                      <a:pt x="31" y="97"/>
                      <a:pt x="30" y="93"/>
                    </a:cubicBezTo>
                    <a:cubicBezTo>
                      <a:pt x="29" y="92"/>
                      <a:pt x="29" y="92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8" y="90"/>
                      <a:pt x="28" y="90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6" y="85"/>
                      <a:pt x="24" y="81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2" y="75"/>
                      <a:pt x="21" y="73"/>
                      <a:pt x="21" y="72"/>
                    </a:cubicBezTo>
                    <a:cubicBezTo>
                      <a:pt x="16" y="58"/>
                      <a:pt x="15" y="44"/>
                      <a:pt x="23" y="37"/>
                    </a:cubicBezTo>
                    <a:cubicBezTo>
                      <a:pt x="25" y="36"/>
                      <a:pt x="27" y="35"/>
                      <a:pt x="30" y="34"/>
                    </a:cubicBezTo>
                    <a:cubicBezTo>
                      <a:pt x="31" y="34"/>
                      <a:pt x="32" y="34"/>
                      <a:pt x="33" y="35"/>
                    </a:cubicBezTo>
                    <a:cubicBezTo>
                      <a:pt x="34" y="35"/>
                      <a:pt x="36" y="35"/>
                      <a:pt x="37" y="37"/>
                    </a:cubicBezTo>
                    <a:cubicBezTo>
                      <a:pt x="41" y="43"/>
                      <a:pt x="38" y="53"/>
                      <a:pt x="31" y="63"/>
                    </a:cubicBezTo>
                    <a:cubicBezTo>
                      <a:pt x="31" y="65"/>
                      <a:pt x="29" y="68"/>
                      <a:pt x="32" y="73"/>
                    </a:cubicBezTo>
                    <a:cubicBezTo>
                      <a:pt x="34" y="77"/>
                      <a:pt x="37" y="75"/>
                      <a:pt x="39" y="74"/>
                    </a:cubicBezTo>
                    <a:cubicBezTo>
                      <a:pt x="40" y="72"/>
                      <a:pt x="40" y="71"/>
                      <a:pt x="41" y="70"/>
                    </a:cubicBezTo>
                    <a:cubicBezTo>
                      <a:pt x="51" y="55"/>
                      <a:pt x="53" y="42"/>
                      <a:pt x="47" y="31"/>
                    </a:cubicBezTo>
                    <a:cubicBezTo>
                      <a:pt x="45" y="27"/>
                      <a:pt x="40" y="24"/>
                      <a:pt x="35" y="23"/>
                    </a:cubicBezTo>
                    <a:cubicBezTo>
                      <a:pt x="28" y="22"/>
                      <a:pt x="21" y="24"/>
                      <a:pt x="16" y="28"/>
                    </a:cubicBezTo>
                    <a:cubicBezTo>
                      <a:pt x="0" y="41"/>
                      <a:pt x="5" y="63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4"/>
                      <a:pt x="13" y="85"/>
                      <a:pt x="13" y="86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16" y="91"/>
                      <a:pt x="18" y="96"/>
                      <a:pt x="20" y="101"/>
                    </a:cubicBezTo>
                    <a:cubicBezTo>
                      <a:pt x="20" y="101"/>
                      <a:pt x="21" y="101"/>
                      <a:pt x="21" y="102"/>
                    </a:cubicBezTo>
                    <a:cubicBezTo>
                      <a:pt x="21" y="102"/>
                      <a:pt x="21" y="103"/>
                      <a:pt x="22" y="103"/>
                    </a:cubicBezTo>
                    <a:cubicBezTo>
                      <a:pt x="22" y="104"/>
                      <a:pt x="22" y="104"/>
                      <a:pt x="22" y="104"/>
                    </a:cubicBezTo>
                    <a:cubicBezTo>
                      <a:pt x="22" y="105"/>
                      <a:pt x="23" y="106"/>
                      <a:pt x="24" y="108"/>
                    </a:cubicBezTo>
                    <a:cubicBezTo>
                      <a:pt x="24" y="109"/>
                      <a:pt x="25" y="110"/>
                      <a:pt x="25" y="111"/>
                    </a:cubicBezTo>
                    <a:cubicBezTo>
                      <a:pt x="26" y="112"/>
                      <a:pt x="26" y="113"/>
                      <a:pt x="27" y="114"/>
                    </a:cubicBezTo>
                    <a:cubicBezTo>
                      <a:pt x="31" y="121"/>
                      <a:pt x="34" y="128"/>
                      <a:pt x="32" y="136"/>
                    </a:cubicBezTo>
                    <a:cubicBezTo>
                      <a:pt x="30" y="143"/>
                      <a:pt x="20" y="155"/>
                      <a:pt x="8" y="166"/>
                    </a:cubicBezTo>
                    <a:cubicBezTo>
                      <a:pt x="6" y="168"/>
                      <a:pt x="5" y="170"/>
                      <a:pt x="6" y="172"/>
                    </a:cubicBezTo>
                    <a:cubicBezTo>
                      <a:pt x="7" y="174"/>
                      <a:pt x="8" y="176"/>
                      <a:pt x="10" y="176"/>
                    </a:cubicBezTo>
                    <a:cubicBezTo>
                      <a:pt x="15" y="178"/>
                      <a:pt x="19" y="178"/>
                      <a:pt x="23" y="177"/>
                    </a:cubicBezTo>
                    <a:cubicBezTo>
                      <a:pt x="49" y="174"/>
                      <a:pt x="74" y="148"/>
                      <a:pt x="80" y="142"/>
                    </a:cubicBezTo>
                    <a:cubicBezTo>
                      <a:pt x="96" y="124"/>
                      <a:pt x="105" y="109"/>
                      <a:pt x="115" y="92"/>
                    </a:cubicBezTo>
                    <a:cubicBezTo>
                      <a:pt x="115" y="99"/>
                      <a:pt x="114" y="106"/>
                      <a:pt x="114" y="113"/>
                    </a:cubicBezTo>
                    <a:cubicBezTo>
                      <a:pt x="113" y="124"/>
                      <a:pt x="114" y="145"/>
                      <a:pt x="126" y="155"/>
                    </a:cubicBezTo>
                    <a:cubicBezTo>
                      <a:pt x="133" y="159"/>
                      <a:pt x="141" y="160"/>
                      <a:pt x="151" y="157"/>
                    </a:cubicBezTo>
                    <a:cubicBezTo>
                      <a:pt x="179" y="147"/>
                      <a:pt x="202" y="117"/>
                      <a:pt x="216" y="95"/>
                    </a:cubicBezTo>
                    <a:cubicBezTo>
                      <a:pt x="215" y="100"/>
                      <a:pt x="213" y="106"/>
                      <a:pt x="211" y="112"/>
                    </a:cubicBezTo>
                    <a:cubicBezTo>
                      <a:pt x="206" y="125"/>
                      <a:pt x="201" y="138"/>
                      <a:pt x="198" y="152"/>
                    </a:cubicBezTo>
                    <a:cubicBezTo>
                      <a:pt x="197" y="155"/>
                      <a:pt x="199" y="158"/>
                      <a:pt x="202" y="159"/>
                    </a:cubicBezTo>
                    <a:cubicBezTo>
                      <a:pt x="205" y="160"/>
                      <a:pt x="208" y="158"/>
                      <a:pt x="209" y="155"/>
                    </a:cubicBezTo>
                    <a:cubicBezTo>
                      <a:pt x="220" y="127"/>
                      <a:pt x="230" y="104"/>
                      <a:pt x="243" y="82"/>
                    </a:cubicBezTo>
                    <a:cubicBezTo>
                      <a:pt x="243" y="80"/>
                      <a:pt x="243" y="80"/>
                      <a:pt x="243" y="80"/>
                    </a:cubicBezTo>
                    <a:cubicBezTo>
                      <a:pt x="254" y="61"/>
                      <a:pt x="267" y="37"/>
                      <a:pt x="285" y="23"/>
                    </a:cubicBezTo>
                    <a:cubicBezTo>
                      <a:pt x="290" y="20"/>
                      <a:pt x="292" y="20"/>
                      <a:pt x="293" y="20"/>
                    </a:cubicBezTo>
                    <a:cubicBezTo>
                      <a:pt x="293" y="20"/>
                      <a:pt x="297" y="26"/>
                      <a:pt x="292" y="56"/>
                    </a:cubicBezTo>
                    <a:cubicBezTo>
                      <a:pt x="288" y="75"/>
                      <a:pt x="283" y="93"/>
                      <a:pt x="282" y="97"/>
                    </a:cubicBezTo>
                    <a:cubicBezTo>
                      <a:pt x="278" y="107"/>
                      <a:pt x="276" y="116"/>
                      <a:pt x="273" y="125"/>
                    </a:cubicBezTo>
                    <a:cubicBezTo>
                      <a:pt x="270" y="130"/>
                      <a:pt x="268" y="136"/>
                      <a:pt x="266" y="141"/>
                    </a:cubicBezTo>
                    <a:cubicBezTo>
                      <a:pt x="265" y="144"/>
                      <a:pt x="267" y="148"/>
                      <a:pt x="270" y="149"/>
                    </a:cubicBezTo>
                    <a:cubicBezTo>
                      <a:pt x="273" y="150"/>
                      <a:pt x="276" y="149"/>
                      <a:pt x="277" y="146"/>
                    </a:cubicBezTo>
                    <a:cubicBezTo>
                      <a:pt x="280" y="140"/>
                      <a:pt x="282" y="134"/>
                      <a:pt x="284" y="129"/>
                    </a:cubicBezTo>
                    <a:cubicBezTo>
                      <a:pt x="298" y="91"/>
                      <a:pt x="313" y="64"/>
                      <a:pt x="333" y="30"/>
                    </a:cubicBezTo>
                    <a:cubicBezTo>
                      <a:pt x="338" y="23"/>
                      <a:pt x="345" y="18"/>
                      <a:pt x="351" y="17"/>
                    </a:cubicBezTo>
                    <a:cubicBezTo>
                      <a:pt x="351" y="17"/>
                      <a:pt x="351" y="17"/>
                      <a:pt x="351" y="17"/>
                    </a:cubicBezTo>
                    <a:cubicBezTo>
                      <a:pt x="355" y="16"/>
                      <a:pt x="357" y="18"/>
                      <a:pt x="360" y="20"/>
                    </a:cubicBezTo>
                    <a:cubicBezTo>
                      <a:pt x="360" y="20"/>
                      <a:pt x="361" y="22"/>
                      <a:pt x="359" y="30"/>
                    </a:cubicBezTo>
                    <a:cubicBezTo>
                      <a:pt x="357" y="36"/>
                      <a:pt x="353" y="44"/>
                      <a:pt x="350" y="50"/>
                    </a:cubicBezTo>
                    <a:cubicBezTo>
                      <a:pt x="348" y="55"/>
                      <a:pt x="345" y="60"/>
                      <a:pt x="344" y="64"/>
                    </a:cubicBezTo>
                    <a:cubicBezTo>
                      <a:pt x="332" y="95"/>
                      <a:pt x="322" y="127"/>
                      <a:pt x="337" y="136"/>
                    </a:cubicBezTo>
                    <a:cubicBezTo>
                      <a:pt x="342" y="138"/>
                      <a:pt x="346" y="139"/>
                      <a:pt x="351" y="139"/>
                    </a:cubicBezTo>
                    <a:cubicBezTo>
                      <a:pt x="366" y="137"/>
                      <a:pt x="382" y="119"/>
                      <a:pt x="395" y="105"/>
                    </a:cubicBezTo>
                    <a:cubicBezTo>
                      <a:pt x="397" y="104"/>
                      <a:pt x="397" y="104"/>
                      <a:pt x="397" y="104"/>
                    </a:cubicBezTo>
                    <a:cubicBezTo>
                      <a:pt x="398" y="102"/>
                      <a:pt x="401" y="99"/>
                      <a:pt x="403" y="97"/>
                    </a:cubicBezTo>
                    <a:cubicBezTo>
                      <a:pt x="404" y="96"/>
                      <a:pt x="404" y="95"/>
                      <a:pt x="405" y="95"/>
                    </a:cubicBezTo>
                    <a:cubicBezTo>
                      <a:pt x="405" y="94"/>
                      <a:pt x="406" y="92"/>
                      <a:pt x="405" y="91"/>
                    </a:cubicBezTo>
                    <a:cubicBezTo>
                      <a:pt x="405" y="88"/>
                      <a:pt x="402" y="85"/>
                      <a:pt x="399" y="8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9" name="Freeform 44"/>
              <p:cNvSpPr>
                <a:spLocks/>
              </p:cNvSpPr>
              <p:nvPr/>
            </p:nvSpPr>
            <p:spPr bwMode="auto">
              <a:xfrm>
                <a:off x="14261565" y="2386574"/>
                <a:ext cx="555148" cy="466002"/>
              </a:xfrm>
              <a:custGeom>
                <a:avLst/>
                <a:gdLst>
                  <a:gd name="T0" fmla="*/ 167 w 174"/>
                  <a:gd name="T1" fmla="*/ 51 h 146"/>
                  <a:gd name="T2" fmla="*/ 163 w 174"/>
                  <a:gd name="T3" fmla="*/ 54 h 146"/>
                  <a:gd name="T4" fmla="*/ 110 w 174"/>
                  <a:gd name="T5" fmla="*/ 116 h 146"/>
                  <a:gd name="T6" fmla="*/ 97 w 174"/>
                  <a:gd name="T7" fmla="*/ 101 h 146"/>
                  <a:gd name="T8" fmla="*/ 124 w 174"/>
                  <a:gd name="T9" fmla="*/ 14 h 146"/>
                  <a:gd name="T10" fmla="*/ 112 w 174"/>
                  <a:gd name="T11" fmla="*/ 12 h 146"/>
                  <a:gd name="T12" fmla="*/ 75 w 174"/>
                  <a:gd name="T13" fmla="*/ 88 h 146"/>
                  <a:gd name="T14" fmla="*/ 13 w 174"/>
                  <a:gd name="T15" fmla="*/ 101 h 146"/>
                  <a:gd name="T16" fmla="*/ 14 w 174"/>
                  <a:gd name="T17" fmla="*/ 95 h 146"/>
                  <a:gd name="T18" fmla="*/ 15 w 174"/>
                  <a:gd name="T19" fmla="*/ 92 h 146"/>
                  <a:gd name="T20" fmla="*/ 16 w 174"/>
                  <a:gd name="T21" fmla="*/ 89 h 146"/>
                  <a:gd name="T22" fmla="*/ 17 w 174"/>
                  <a:gd name="T23" fmla="*/ 88 h 146"/>
                  <a:gd name="T24" fmla="*/ 30 w 174"/>
                  <a:gd name="T25" fmla="*/ 59 h 146"/>
                  <a:gd name="T26" fmla="*/ 32 w 174"/>
                  <a:gd name="T27" fmla="*/ 55 h 146"/>
                  <a:gd name="T28" fmla="*/ 33 w 174"/>
                  <a:gd name="T29" fmla="*/ 53 h 146"/>
                  <a:gd name="T30" fmla="*/ 73 w 174"/>
                  <a:gd name="T31" fmla="*/ 12 h 146"/>
                  <a:gd name="T32" fmla="*/ 76 w 174"/>
                  <a:gd name="T33" fmla="*/ 14 h 146"/>
                  <a:gd name="T34" fmla="*/ 47 w 174"/>
                  <a:gd name="T35" fmla="*/ 47 h 146"/>
                  <a:gd name="T36" fmla="*/ 43 w 174"/>
                  <a:gd name="T37" fmla="*/ 53 h 146"/>
                  <a:gd name="T38" fmla="*/ 52 w 174"/>
                  <a:gd name="T39" fmla="*/ 57 h 146"/>
                  <a:gd name="T40" fmla="*/ 86 w 174"/>
                  <a:gd name="T41" fmla="*/ 7 h 146"/>
                  <a:gd name="T42" fmla="*/ 23 w 174"/>
                  <a:gd name="T43" fmla="*/ 47 h 146"/>
                  <a:gd name="T44" fmla="*/ 12 w 174"/>
                  <a:gd name="T45" fmla="*/ 69 h 146"/>
                  <a:gd name="T46" fmla="*/ 12 w 174"/>
                  <a:gd name="T47" fmla="*/ 69 h 146"/>
                  <a:gd name="T48" fmla="*/ 10 w 174"/>
                  <a:gd name="T49" fmla="*/ 72 h 146"/>
                  <a:gd name="T50" fmla="*/ 8 w 174"/>
                  <a:gd name="T51" fmla="*/ 78 h 146"/>
                  <a:gd name="T52" fmla="*/ 0 w 174"/>
                  <a:gd name="T53" fmla="*/ 106 h 146"/>
                  <a:gd name="T54" fmla="*/ 0 w 174"/>
                  <a:gd name="T55" fmla="*/ 110 h 146"/>
                  <a:gd name="T56" fmla="*/ 0 w 174"/>
                  <a:gd name="T57" fmla="*/ 112 h 146"/>
                  <a:gd name="T58" fmla="*/ 13 w 174"/>
                  <a:gd name="T59" fmla="*/ 143 h 146"/>
                  <a:gd name="T60" fmla="*/ 28 w 174"/>
                  <a:gd name="T61" fmla="*/ 146 h 146"/>
                  <a:gd name="T62" fmla="*/ 85 w 174"/>
                  <a:gd name="T63" fmla="*/ 94 h 146"/>
                  <a:gd name="T64" fmla="*/ 86 w 174"/>
                  <a:gd name="T65" fmla="*/ 99 h 146"/>
                  <a:gd name="T66" fmla="*/ 136 w 174"/>
                  <a:gd name="T67" fmla="*/ 106 h 146"/>
                  <a:gd name="T68" fmla="*/ 172 w 174"/>
                  <a:gd name="T69" fmla="*/ 61 h 146"/>
                  <a:gd name="T70" fmla="*/ 174 w 174"/>
                  <a:gd name="T71" fmla="*/ 57 h 146"/>
                  <a:gd name="T72" fmla="*/ 172 w 174"/>
                  <a:gd name="T73" fmla="*/ 5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4" h="146">
                    <a:moveTo>
                      <a:pt x="172" y="52"/>
                    </a:moveTo>
                    <a:cubicBezTo>
                      <a:pt x="171" y="51"/>
                      <a:pt x="169" y="51"/>
                      <a:pt x="167" y="51"/>
                    </a:cubicBezTo>
                    <a:cubicBezTo>
                      <a:pt x="166" y="51"/>
                      <a:pt x="165" y="51"/>
                      <a:pt x="164" y="52"/>
                    </a:cubicBezTo>
                    <a:cubicBezTo>
                      <a:pt x="164" y="53"/>
                      <a:pt x="163" y="53"/>
                      <a:pt x="163" y="54"/>
                    </a:cubicBezTo>
                    <a:cubicBezTo>
                      <a:pt x="145" y="77"/>
                      <a:pt x="128" y="98"/>
                      <a:pt x="127" y="99"/>
                    </a:cubicBezTo>
                    <a:cubicBezTo>
                      <a:pt x="122" y="105"/>
                      <a:pt x="115" y="112"/>
                      <a:pt x="110" y="116"/>
                    </a:cubicBezTo>
                    <a:cubicBezTo>
                      <a:pt x="102" y="122"/>
                      <a:pt x="98" y="123"/>
                      <a:pt x="97" y="122"/>
                    </a:cubicBezTo>
                    <a:cubicBezTo>
                      <a:pt x="97" y="122"/>
                      <a:pt x="94" y="119"/>
                      <a:pt x="97" y="101"/>
                    </a:cubicBezTo>
                    <a:cubicBezTo>
                      <a:pt x="100" y="88"/>
                      <a:pt x="105" y="75"/>
                      <a:pt x="110" y="61"/>
                    </a:cubicBezTo>
                    <a:cubicBezTo>
                      <a:pt x="115" y="46"/>
                      <a:pt x="121" y="30"/>
                      <a:pt x="124" y="14"/>
                    </a:cubicBezTo>
                    <a:cubicBezTo>
                      <a:pt x="124" y="11"/>
                      <a:pt x="122" y="8"/>
                      <a:pt x="119" y="7"/>
                    </a:cubicBezTo>
                    <a:cubicBezTo>
                      <a:pt x="115" y="7"/>
                      <a:pt x="112" y="9"/>
                      <a:pt x="112" y="12"/>
                    </a:cubicBezTo>
                    <a:cubicBezTo>
                      <a:pt x="110" y="20"/>
                      <a:pt x="86" y="71"/>
                      <a:pt x="75" y="87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64" y="103"/>
                      <a:pt x="40" y="139"/>
                      <a:pt x="20" y="134"/>
                    </a:cubicBezTo>
                    <a:cubicBezTo>
                      <a:pt x="11" y="125"/>
                      <a:pt x="10" y="113"/>
                      <a:pt x="13" y="101"/>
                    </a:cubicBezTo>
                    <a:cubicBezTo>
                      <a:pt x="13" y="99"/>
                      <a:pt x="14" y="97"/>
                      <a:pt x="14" y="9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5" y="94"/>
                      <a:pt x="15" y="93"/>
                      <a:pt x="15" y="92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16" y="91"/>
                      <a:pt x="16" y="90"/>
                      <a:pt x="16" y="89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16" y="88"/>
                      <a:pt x="16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20" y="77"/>
                      <a:pt x="26" y="67"/>
                      <a:pt x="30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30" y="58"/>
                      <a:pt x="31" y="57"/>
                      <a:pt x="31" y="57"/>
                    </a:cubicBezTo>
                    <a:cubicBezTo>
                      <a:pt x="31" y="56"/>
                      <a:pt x="32" y="56"/>
                      <a:pt x="32" y="55"/>
                    </a:cubicBezTo>
                    <a:cubicBezTo>
                      <a:pt x="32" y="55"/>
                      <a:pt x="32" y="54"/>
                      <a:pt x="33" y="54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2"/>
                      <a:pt x="33" y="52"/>
                    </a:cubicBezTo>
                    <a:cubicBezTo>
                      <a:pt x="40" y="39"/>
                      <a:pt x="62" y="14"/>
                      <a:pt x="73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5" y="12"/>
                      <a:pt x="75" y="13"/>
                      <a:pt x="76" y="14"/>
                    </a:cubicBezTo>
                    <a:cubicBezTo>
                      <a:pt x="77" y="15"/>
                      <a:pt x="76" y="20"/>
                      <a:pt x="65" y="31"/>
                    </a:cubicBezTo>
                    <a:cubicBezTo>
                      <a:pt x="60" y="36"/>
                      <a:pt x="53" y="42"/>
                      <a:pt x="47" y="47"/>
                    </a:cubicBezTo>
                    <a:cubicBezTo>
                      <a:pt x="46" y="47"/>
                      <a:pt x="45" y="47"/>
                      <a:pt x="45" y="48"/>
                    </a:cubicBezTo>
                    <a:cubicBezTo>
                      <a:pt x="44" y="49"/>
                      <a:pt x="43" y="51"/>
                      <a:pt x="43" y="53"/>
                    </a:cubicBezTo>
                    <a:cubicBezTo>
                      <a:pt x="44" y="56"/>
                      <a:pt x="47" y="58"/>
                      <a:pt x="50" y="58"/>
                    </a:cubicBezTo>
                    <a:cubicBezTo>
                      <a:pt x="51" y="58"/>
                      <a:pt x="51" y="58"/>
                      <a:pt x="52" y="57"/>
                    </a:cubicBezTo>
                    <a:cubicBezTo>
                      <a:pt x="53" y="57"/>
                      <a:pt x="53" y="56"/>
                      <a:pt x="54" y="56"/>
                    </a:cubicBezTo>
                    <a:cubicBezTo>
                      <a:pt x="76" y="38"/>
                      <a:pt x="95" y="20"/>
                      <a:pt x="86" y="7"/>
                    </a:cubicBezTo>
                    <a:cubicBezTo>
                      <a:pt x="83" y="2"/>
                      <a:pt x="78" y="0"/>
                      <a:pt x="72" y="1"/>
                    </a:cubicBezTo>
                    <a:cubicBezTo>
                      <a:pt x="53" y="2"/>
                      <a:pt x="28" y="38"/>
                      <a:pt x="23" y="47"/>
                    </a:cubicBezTo>
                    <a:cubicBezTo>
                      <a:pt x="22" y="48"/>
                      <a:pt x="21" y="50"/>
                      <a:pt x="21" y="51"/>
                    </a:cubicBezTo>
                    <a:cubicBezTo>
                      <a:pt x="18" y="56"/>
                      <a:pt x="15" y="62"/>
                      <a:pt x="12" y="69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1" y="70"/>
                      <a:pt x="11" y="71"/>
                      <a:pt x="10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4"/>
                      <a:pt x="8" y="76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5" y="84"/>
                      <a:pt x="3" y="90"/>
                      <a:pt x="2" y="95"/>
                    </a:cubicBezTo>
                    <a:cubicBezTo>
                      <a:pt x="1" y="99"/>
                      <a:pt x="1" y="103"/>
                      <a:pt x="0" y="106"/>
                    </a:cubicBezTo>
                    <a:cubicBezTo>
                      <a:pt x="0" y="107"/>
                      <a:pt x="0" y="108"/>
                      <a:pt x="0" y="109"/>
                    </a:cubicBezTo>
                    <a:cubicBezTo>
                      <a:pt x="0" y="109"/>
                      <a:pt x="0" y="109"/>
                      <a:pt x="0" y="110"/>
                    </a:cubicBezTo>
                    <a:cubicBezTo>
                      <a:pt x="0" y="110"/>
                      <a:pt x="0" y="111"/>
                      <a:pt x="0" y="111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26"/>
                      <a:pt x="5" y="136"/>
                      <a:pt x="13" y="143"/>
                    </a:cubicBezTo>
                    <a:cubicBezTo>
                      <a:pt x="14" y="144"/>
                      <a:pt x="14" y="144"/>
                      <a:pt x="15" y="144"/>
                    </a:cubicBezTo>
                    <a:cubicBezTo>
                      <a:pt x="19" y="146"/>
                      <a:pt x="24" y="146"/>
                      <a:pt x="28" y="146"/>
                    </a:cubicBezTo>
                    <a:cubicBezTo>
                      <a:pt x="52" y="143"/>
                      <a:pt x="73" y="111"/>
                      <a:pt x="84" y="95"/>
                    </a:cubicBezTo>
                    <a:cubicBezTo>
                      <a:pt x="85" y="94"/>
                      <a:pt x="85" y="94"/>
                      <a:pt x="85" y="94"/>
                    </a:cubicBezTo>
                    <a:cubicBezTo>
                      <a:pt x="86" y="93"/>
                      <a:pt x="87" y="91"/>
                      <a:pt x="88" y="89"/>
                    </a:cubicBezTo>
                    <a:cubicBezTo>
                      <a:pt x="87" y="93"/>
                      <a:pt x="86" y="96"/>
                      <a:pt x="86" y="99"/>
                    </a:cubicBezTo>
                    <a:cubicBezTo>
                      <a:pt x="83" y="111"/>
                      <a:pt x="82" y="128"/>
                      <a:pt x="92" y="133"/>
                    </a:cubicBezTo>
                    <a:cubicBezTo>
                      <a:pt x="106" y="140"/>
                      <a:pt x="128" y="116"/>
                      <a:pt x="136" y="106"/>
                    </a:cubicBezTo>
                    <a:cubicBezTo>
                      <a:pt x="137" y="106"/>
                      <a:pt x="137" y="106"/>
                      <a:pt x="137" y="106"/>
                    </a:cubicBezTo>
                    <a:cubicBezTo>
                      <a:pt x="138" y="105"/>
                      <a:pt x="155" y="84"/>
                      <a:pt x="172" y="61"/>
                    </a:cubicBezTo>
                    <a:cubicBezTo>
                      <a:pt x="173" y="61"/>
                      <a:pt x="173" y="60"/>
                      <a:pt x="174" y="60"/>
                    </a:cubicBezTo>
                    <a:cubicBezTo>
                      <a:pt x="174" y="59"/>
                      <a:pt x="174" y="58"/>
                      <a:pt x="174" y="57"/>
                    </a:cubicBezTo>
                    <a:cubicBezTo>
                      <a:pt x="174" y="56"/>
                      <a:pt x="174" y="56"/>
                      <a:pt x="174" y="56"/>
                    </a:cubicBezTo>
                    <a:cubicBezTo>
                      <a:pt x="174" y="55"/>
                      <a:pt x="173" y="53"/>
                      <a:pt x="172" y="5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Freeform 45"/>
              <p:cNvSpPr>
                <a:spLocks/>
              </p:cNvSpPr>
              <p:nvPr/>
            </p:nvSpPr>
            <p:spPr bwMode="auto">
              <a:xfrm>
                <a:off x="14776191" y="2297426"/>
                <a:ext cx="260690" cy="498420"/>
              </a:xfrm>
              <a:custGeom>
                <a:avLst/>
                <a:gdLst>
                  <a:gd name="T0" fmla="*/ 79 w 82"/>
                  <a:gd name="T1" fmla="*/ 112 h 156"/>
                  <a:gd name="T2" fmla="*/ 71 w 82"/>
                  <a:gd name="T3" fmla="*/ 113 h 156"/>
                  <a:gd name="T4" fmla="*/ 70 w 82"/>
                  <a:gd name="T5" fmla="*/ 114 h 156"/>
                  <a:gd name="T6" fmla="*/ 27 w 82"/>
                  <a:gd name="T7" fmla="*/ 143 h 156"/>
                  <a:gd name="T8" fmla="*/ 43 w 82"/>
                  <a:gd name="T9" fmla="*/ 118 h 156"/>
                  <a:gd name="T10" fmla="*/ 37 w 82"/>
                  <a:gd name="T11" fmla="*/ 87 h 156"/>
                  <a:gd name="T12" fmla="*/ 36 w 82"/>
                  <a:gd name="T13" fmla="*/ 84 h 156"/>
                  <a:gd name="T14" fmla="*/ 34 w 82"/>
                  <a:gd name="T15" fmla="*/ 81 h 156"/>
                  <a:gd name="T16" fmla="*/ 30 w 82"/>
                  <a:gd name="T17" fmla="*/ 72 h 156"/>
                  <a:gd name="T18" fmla="*/ 29 w 82"/>
                  <a:gd name="T19" fmla="*/ 69 h 156"/>
                  <a:gd name="T20" fmla="*/ 29 w 82"/>
                  <a:gd name="T21" fmla="*/ 69 h 156"/>
                  <a:gd name="T22" fmla="*/ 28 w 82"/>
                  <a:gd name="T23" fmla="*/ 68 h 156"/>
                  <a:gd name="T24" fmla="*/ 28 w 82"/>
                  <a:gd name="T25" fmla="*/ 68 h 156"/>
                  <a:gd name="T26" fmla="*/ 23 w 82"/>
                  <a:gd name="T27" fmla="*/ 55 h 156"/>
                  <a:gd name="T28" fmla="*/ 23 w 82"/>
                  <a:gd name="T29" fmla="*/ 55 h 156"/>
                  <a:gd name="T30" fmla="*/ 21 w 82"/>
                  <a:gd name="T31" fmla="*/ 50 h 156"/>
                  <a:gd name="T32" fmla="*/ 23 w 82"/>
                  <a:gd name="T33" fmla="*/ 16 h 156"/>
                  <a:gd name="T34" fmla="*/ 30 w 82"/>
                  <a:gd name="T35" fmla="*/ 13 h 156"/>
                  <a:gd name="T36" fmla="*/ 33 w 82"/>
                  <a:gd name="T37" fmla="*/ 13 h 156"/>
                  <a:gd name="T38" fmla="*/ 37 w 82"/>
                  <a:gd name="T39" fmla="*/ 16 h 156"/>
                  <a:gd name="T40" fmla="*/ 31 w 82"/>
                  <a:gd name="T41" fmla="*/ 42 h 156"/>
                  <a:gd name="T42" fmla="*/ 31 w 82"/>
                  <a:gd name="T43" fmla="*/ 42 h 156"/>
                  <a:gd name="T44" fmla="*/ 31 w 82"/>
                  <a:gd name="T45" fmla="*/ 42 h 156"/>
                  <a:gd name="T46" fmla="*/ 30 w 82"/>
                  <a:gd name="T47" fmla="*/ 46 h 156"/>
                  <a:gd name="T48" fmla="*/ 37 w 82"/>
                  <a:gd name="T49" fmla="*/ 52 h 156"/>
                  <a:gd name="T50" fmla="*/ 40 w 82"/>
                  <a:gd name="T51" fmla="*/ 50 h 156"/>
                  <a:gd name="T52" fmla="*/ 42 w 82"/>
                  <a:gd name="T53" fmla="*/ 47 h 156"/>
                  <a:gd name="T54" fmla="*/ 47 w 82"/>
                  <a:gd name="T55" fmla="*/ 10 h 156"/>
                  <a:gd name="T56" fmla="*/ 35 w 82"/>
                  <a:gd name="T57" fmla="*/ 1 h 156"/>
                  <a:gd name="T58" fmla="*/ 16 w 82"/>
                  <a:gd name="T59" fmla="*/ 6 h 156"/>
                  <a:gd name="T60" fmla="*/ 12 w 82"/>
                  <a:gd name="T61" fmla="*/ 61 h 156"/>
                  <a:gd name="T62" fmla="*/ 12 w 82"/>
                  <a:gd name="T63" fmla="*/ 61 h 156"/>
                  <a:gd name="T64" fmla="*/ 13 w 82"/>
                  <a:gd name="T65" fmla="*/ 64 h 156"/>
                  <a:gd name="T66" fmla="*/ 13 w 82"/>
                  <a:gd name="T67" fmla="*/ 64 h 156"/>
                  <a:gd name="T68" fmla="*/ 20 w 82"/>
                  <a:gd name="T69" fmla="*/ 80 h 156"/>
                  <a:gd name="T70" fmla="*/ 21 w 82"/>
                  <a:gd name="T71" fmla="*/ 80 h 156"/>
                  <a:gd name="T72" fmla="*/ 22 w 82"/>
                  <a:gd name="T73" fmla="*/ 82 h 156"/>
                  <a:gd name="T74" fmla="*/ 22 w 82"/>
                  <a:gd name="T75" fmla="*/ 82 h 156"/>
                  <a:gd name="T76" fmla="*/ 24 w 82"/>
                  <a:gd name="T77" fmla="*/ 86 h 156"/>
                  <a:gd name="T78" fmla="*/ 25 w 82"/>
                  <a:gd name="T79" fmla="*/ 89 h 156"/>
                  <a:gd name="T80" fmla="*/ 27 w 82"/>
                  <a:gd name="T81" fmla="*/ 92 h 156"/>
                  <a:gd name="T82" fmla="*/ 32 w 82"/>
                  <a:gd name="T83" fmla="*/ 114 h 156"/>
                  <a:gd name="T84" fmla="*/ 8 w 82"/>
                  <a:gd name="T85" fmla="*/ 145 h 156"/>
                  <a:gd name="T86" fmla="*/ 6 w 82"/>
                  <a:gd name="T87" fmla="*/ 151 h 156"/>
                  <a:gd name="T88" fmla="*/ 10 w 82"/>
                  <a:gd name="T89" fmla="*/ 155 h 156"/>
                  <a:gd name="T90" fmla="*/ 24 w 82"/>
                  <a:gd name="T91" fmla="*/ 156 h 156"/>
                  <a:gd name="T92" fmla="*/ 80 w 82"/>
                  <a:gd name="T93" fmla="*/ 121 h 156"/>
                  <a:gd name="T94" fmla="*/ 80 w 82"/>
                  <a:gd name="T95" fmla="*/ 120 h 156"/>
                  <a:gd name="T96" fmla="*/ 79 w 82"/>
                  <a:gd name="T97" fmla="*/ 11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2" h="156">
                    <a:moveTo>
                      <a:pt x="79" y="112"/>
                    </a:moveTo>
                    <a:cubicBezTo>
                      <a:pt x="77" y="110"/>
                      <a:pt x="73" y="110"/>
                      <a:pt x="71" y="113"/>
                    </a:cubicBezTo>
                    <a:cubicBezTo>
                      <a:pt x="71" y="113"/>
                      <a:pt x="70" y="113"/>
                      <a:pt x="70" y="114"/>
                    </a:cubicBezTo>
                    <a:cubicBezTo>
                      <a:pt x="60" y="124"/>
                      <a:pt x="43" y="139"/>
                      <a:pt x="27" y="143"/>
                    </a:cubicBezTo>
                    <a:cubicBezTo>
                      <a:pt x="34" y="136"/>
                      <a:pt x="41" y="126"/>
                      <a:pt x="43" y="118"/>
                    </a:cubicBezTo>
                    <a:cubicBezTo>
                      <a:pt x="47" y="106"/>
                      <a:pt x="42" y="96"/>
                      <a:pt x="37" y="87"/>
                    </a:cubicBezTo>
                    <a:cubicBezTo>
                      <a:pt x="37" y="86"/>
                      <a:pt x="36" y="85"/>
                      <a:pt x="36" y="84"/>
                    </a:cubicBezTo>
                    <a:cubicBezTo>
                      <a:pt x="35" y="83"/>
                      <a:pt x="35" y="82"/>
                      <a:pt x="34" y="81"/>
                    </a:cubicBezTo>
                    <a:cubicBezTo>
                      <a:pt x="33" y="78"/>
                      <a:pt x="31" y="75"/>
                      <a:pt x="30" y="72"/>
                    </a:cubicBezTo>
                    <a:cubicBezTo>
                      <a:pt x="29" y="71"/>
                      <a:pt x="29" y="70"/>
                      <a:pt x="29" y="69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8" y="69"/>
                      <a:pt x="28" y="68"/>
                      <a:pt x="28" y="68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6" y="64"/>
                      <a:pt x="24" y="59"/>
                      <a:pt x="23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2" y="53"/>
                      <a:pt x="21" y="52"/>
                      <a:pt x="21" y="50"/>
                    </a:cubicBezTo>
                    <a:cubicBezTo>
                      <a:pt x="16" y="36"/>
                      <a:pt x="15" y="23"/>
                      <a:pt x="23" y="16"/>
                    </a:cubicBezTo>
                    <a:cubicBezTo>
                      <a:pt x="25" y="14"/>
                      <a:pt x="27" y="13"/>
                      <a:pt x="30" y="13"/>
                    </a:cubicBezTo>
                    <a:cubicBezTo>
                      <a:pt x="31" y="13"/>
                      <a:pt x="32" y="13"/>
                      <a:pt x="33" y="13"/>
                    </a:cubicBezTo>
                    <a:cubicBezTo>
                      <a:pt x="34" y="13"/>
                      <a:pt x="36" y="14"/>
                      <a:pt x="37" y="16"/>
                    </a:cubicBezTo>
                    <a:cubicBezTo>
                      <a:pt x="41" y="22"/>
                      <a:pt x="39" y="31"/>
                      <a:pt x="31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0" y="44"/>
                      <a:pt x="30" y="45"/>
                      <a:pt x="30" y="46"/>
                    </a:cubicBezTo>
                    <a:cubicBezTo>
                      <a:pt x="31" y="50"/>
                      <a:pt x="34" y="52"/>
                      <a:pt x="37" y="52"/>
                    </a:cubicBezTo>
                    <a:cubicBezTo>
                      <a:pt x="38" y="51"/>
                      <a:pt x="39" y="51"/>
                      <a:pt x="40" y="50"/>
                    </a:cubicBezTo>
                    <a:cubicBezTo>
                      <a:pt x="41" y="49"/>
                      <a:pt x="42" y="48"/>
                      <a:pt x="42" y="47"/>
                    </a:cubicBezTo>
                    <a:cubicBezTo>
                      <a:pt x="51" y="33"/>
                      <a:pt x="53" y="20"/>
                      <a:pt x="47" y="10"/>
                    </a:cubicBezTo>
                    <a:cubicBezTo>
                      <a:pt x="45" y="5"/>
                      <a:pt x="40" y="2"/>
                      <a:pt x="35" y="1"/>
                    </a:cubicBezTo>
                    <a:cubicBezTo>
                      <a:pt x="28" y="0"/>
                      <a:pt x="21" y="2"/>
                      <a:pt x="16" y="6"/>
                    </a:cubicBezTo>
                    <a:cubicBezTo>
                      <a:pt x="0" y="19"/>
                      <a:pt x="5" y="42"/>
                      <a:pt x="12" y="61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3" y="62"/>
                      <a:pt x="13" y="63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6" y="70"/>
                      <a:pt x="18" y="75"/>
                      <a:pt x="20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81"/>
                      <a:pt x="21" y="81"/>
                      <a:pt x="22" y="82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2" y="84"/>
                      <a:pt x="23" y="85"/>
                      <a:pt x="24" y="86"/>
                    </a:cubicBezTo>
                    <a:cubicBezTo>
                      <a:pt x="24" y="87"/>
                      <a:pt x="25" y="88"/>
                      <a:pt x="25" y="89"/>
                    </a:cubicBezTo>
                    <a:cubicBezTo>
                      <a:pt x="26" y="90"/>
                      <a:pt x="26" y="91"/>
                      <a:pt x="27" y="92"/>
                    </a:cubicBezTo>
                    <a:cubicBezTo>
                      <a:pt x="31" y="100"/>
                      <a:pt x="34" y="107"/>
                      <a:pt x="32" y="114"/>
                    </a:cubicBezTo>
                    <a:cubicBezTo>
                      <a:pt x="30" y="122"/>
                      <a:pt x="21" y="133"/>
                      <a:pt x="8" y="145"/>
                    </a:cubicBezTo>
                    <a:cubicBezTo>
                      <a:pt x="6" y="146"/>
                      <a:pt x="6" y="149"/>
                      <a:pt x="6" y="151"/>
                    </a:cubicBezTo>
                    <a:cubicBezTo>
                      <a:pt x="7" y="153"/>
                      <a:pt x="8" y="155"/>
                      <a:pt x="10" y="155"/>
                    </a:cubicBezTo>
                    <a:cubicBezTo>
                      <a:pt x="15" y="156"/>
                      <a:pt x="19" y="156"/>
                      <a:pt x="24" y="156"/>
                    </a:cubicBezTo>
                    <a:cubicBezTo>
                      <a:pt x="49" y="152"/>
                      <a:pt x="74" y="127"/>
                      <a:pt x="80" y="121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82" y="118"/>
                      <a:pt x="81" y="114"/>
                      <a:pt x="79" y="11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18" name="Group 26"/>
          <p:cNvGrpSpPr>
            <a:grpSpLocks noChangeAspect="1"/>
          </p:cNvGrpSpPr>
          <p:nvPr/>
        </p:nvGrpSpPr>
        <p:grpSpPr bwMode="auto">
          <a:xfrm>
            <a:off x="4283968" y="2303936"/>
            <a:ext cx="4288561" cy="1131910"/>
            <a:chOff x="2331" y="1387"/>
            <a:chExt cx="3175" cy="838"/>
          </a:xfrm>
          <a:effectLst>
            <a:glow rad="152400">
              <a:schemeClr val="tx1">
                <a:alpha val="14000"/>
              </a:schemeClr>
            </a:glow>
            <a:outerShdw blurRad="25400" algn="ctr" rotWithShape="0">
              <a:srgbClr val="76EA36"/>
            </a:outerShdw>
          </a:effectLst>
        </p:grpSpPr>
        <p:sp>
          <p:nvSpPr>
            <p:cNvPr id="126" name="Freeform 34"/>
            <p:cNvSpPr>
              <a:spLocks/>
            </p:cNvSpPr>
            <p:nvPr/>
          </p:nvSpPr>
          <p:spPr bwMode="auto">
            <a:xfrm>
              <a:off x="4129" y="1555"/>
              <a:ext cx="324" cy="191"/>
            </a:xfrm>
            <a:custGeom>
              <a:avLst/>
              <a:gdLst>
                <a:gd name="T0" fmla="*/ 7 w 137"/>
                <a:gd name="T1" fmla="*/ 81 h 81"/>
                <a:gd name="T2" fmla="*/ 2 w 137"/>
                <a:gd name="T3" fmla="*/ 77 h 81"/>
                <a:gd name="T4" fmla="*/ 4 w 137"/>
                <a:gd name="T5" fmla="*/ 69 h 81"/>
                <a:gd name="T6" fmla="*/ 128 w 137"/>
                <a:gd name="T7" fmla="*/ 2 h 81"/>
                <a:gd name="T8" fmla="*/ 135 w 137"/>
                <a:gd name="T9" fmla="*/ 4 h 81"/>
                <a:gd name="T10" fmla="*/ 133 w 137"/>
                <a:gd name="T11" fmla="*/ 13 h 81"/>
                <a:gd name="T12" fmla="*/ 9 w 137"/>
                <a:gd name="T13" fmla="*/ 80 h 81"/>
                <a:gd name="T14" fmla="*/ 7 w 137"/>
                <a:gd name="T1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81">
                  <a:moveTo>
                    <a:pt x="7" y="81"/>
                  </a:moveTo>
                  <a:cubicBezTo>
                    <a:pt x="5" y="81"/>
                    <a:pt x="3" y="80"/>
                    <a:pt x="2" y="77"/>
                  </a:cubicBezTo>
                  <a:cubicBezTo>
                    <a:pt x="0" y="74"/>
                    <a:pt x="1" y="71"/>
                    <a:pt x="4" y="69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31" y="0"/>
                    <a:pt x="134" y="1"/>
                    <a:pt x="135" y="4"/>
                  </a:cubicBezTo>
                  <a:cubicBezTo>
                    <a:pt x="137" y="7"/>
                    <a:pt x="136" y="11"/>
                    <a:pt x="133" y="13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0"/>
                    <a:pt x="8" y="81"/>
                    <a:pt x="7" y="81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5"/>
            <p:cNvSpPr>
              <a:spLocks/>
            </p:cNvSpPr>
            <p:nvPr/>
          </p:nvSpPr>
          <p:spPr bwMode="auto">
            <a:xfrm>
              <a:off x="3784" y="1555"/>
              <a:ext cx="114" cy="122"/>
            </a:xfrm>
            <a:custGeom>
              <a:avLst/>
              <a:gdLst>
                <a:gd name="T0" fmla="*/ 26 w 48"/>
                <a:gd name="T1" fmla="*/ 50 h 52"/>
                <a:gd name="T2" fmla="*/ 0 w 48"/>
                <a:gd name="T3" fmla="*/ 28 h 52"/>
                <a:gd name="T4" fmla="*/ 5 w 48"/>
                <a:gd name="T5" fmla="*/ 22 h 52"/>
                <a:gd name="T6" fmla="*/ 12 w 48"/>
                <a:gd name="T7" fmla="*/ 27 h 52"/>
                <a:gd name="T8" fmla="*/ 25 w 48"/>
                <a:gd name="T9" fmla="*/ 38 h 52"/>
                <a:gd name="T10" fmla="*/ 34 w 48"/>
                <a:gd name="T11" fmla="*/ 24 h 52"/>
                <a:gd name="T12" fmla="*/ 25 w 48"/>
                <a:gd name="T13" fmla="*/ 12 h 52"/>
                <a:gd name="T14" fmla="*/ 21 w 48"/>
                <a:gd name="T15" fmla="*/ 12 h 52"/>
                <a:gd name="T16" fmla="*/ 15 w 48"/>
                <a:gd name="T17" fmla="*/ 7 h 52"/>
                <a:gd name="T18" fmla="*/ 20 w 48"/>
                <a:gd name="T19" fmla="*/ 1 h 52"/>
                <a:gd name="T20" fmla="*/ 27 w 48"/>
                <a:gd name="T21" fmla="*/ 1 h 52"/>
                <a:gd name="T22" fmla="*/ 46 w 48"/>
                <a:gd name="T23" fmla="*/ 23 h 52"/>
                <a:gd name="T24" fmla="*/ 26 w 48"/>
                <a:gd name="T25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52">
                  <a:moveTo>
                    <a:pt x="26" y="50"/>
                  </a:moveTo>
                  <a:cubicBezTo>
                    <a:pt x="13" y="52"/>
                    <a:pt x="2" y="42"/>
                    <a:pt x="0" y="28"/>
                  </a:cubicBezTo>
                  <a:cubicBezTo>
                    <a:pt x="0" y="25"/>
                    <a:pt x="2" y="22"/>
                    <a:pt x="5" y="22"/>
                  </a:cubicBezTo>
                  <a:cubicBezTo>
                    <a:pt x="9" y="21"/>
                    <a:pt x="12" y="24"/>
                    <a:pt x="12" y="27"/>
                  </a:cubicBezTo>
                  <a:cubicBezTo>
                    <a:pt x="13" y="34"/>
                    <a:pt x="18" y="39"/>
                    <a:pt x="25" y="38"/>
                  </a:cubicBezTo>
                  <a:cubicBezTo>
                    <a:pt x="31" y="38"/>
                    <a:pt x="35" y="31"/>
                    <a:pt x="34" y="24"/>
                  </a:cubicBezTo>
                  <a:cubicBezTo>
                    <a:pt x="33" y="18"/>
                    <a:pt x="30" y="14"/>
                    <a:pt x="25" y="12"/>
                  </a:cubicBezTo>
                  <a:cubicBezTo>
                    <a:pt x="24" y="12"/>
                    <a:pt x="23" y="12"/>
                    <a:pt x="21" y="12"/>
                  </a:cubicBezTo>
                  <a:cubicBezTo>
                    <a:pt x="18" y="13"/>
                    <a:pt x="15" y="10"/>
                    <a:pt x="15" y="7"/>
                  </a:cubicBezTo>
                  <a:cubicBezTo>
                    <a:pt x="14" y="4"/>
                    <a:pt x="17" y="1"/>
                    <a:pt x="20" y="1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37" y="3"/>
                    <a:pt x="45" y="12"/>
                    <a:pt x="46" y="23"/>
                  </a:cubicBezTo>
                  <a:cubicBezTo>
                    <a:pt x="48" y="36"/>
                    <a:pt x="39" y="49"/>
                    <a:pt x="26" y="50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6"/>
            <p:cNvSpPr>
              <a:spLocks/>
            </p:cNvSpPr>
            <p:nvPr/>
          </p:nvSpPr>
          <p:spPr bwMode="auto">
            <a:xfrm>
              <a:off x="3498" y="1706"/>
              <a:ext cx="95" cy="113"/>
            </a:xfrm>
            <a:custGeom>
              <a:avLst/>
              <a:gdLst>
                <a:gd name="T0" fmla="*/ 8 w 40"/>
                <a:gd name="T1" fmla="*/ 8 h 48"/>
                <a:gd name="T2" fmla="*/ 7 w 40"/>
                <a:gd name="T3" fmla="*/ 16 h 48"/>
                <a:gd name="T4" fmla="*/ 13 w 40"/>
                <a:gd name="T5" fmla="*/ 13 h 48"/>
                <a:gd name="T6" fmla="*/ 19 w 40"/>
                <a:gd name="T7" fmla="*/ 15 h 48"/>
                <a:gd name="T8" fmla="*/ 27 w 40"/>
                <a:gd name="T9" fmla="*/ 36 h 48"/>
                <a:gd name="T10" fmla="*/ 30 w 40"/>
                <a:gd name="T11" fmla="*/ 46 h 48"/>
                <a:gd name="T12" fmla="*/ 38 w 40"/>
                <a:gd name="T13" fmla="*/ 37 h 48"/>
                <a:gd name="T14" fmla="*/ 25 w 40"/>
                <a:gd name="T15" fmla="*/ 5 h 48"/>
                <a:gd name="T16" fmla="*/ 0 w 40"/>
                <a:gd name="T17" fmla="*/ 6 h 48"/>
                <a:gd name="T18" fmla="*/ 8 w 40"/>
                <a:gd name="T1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8">
                  <a:moveTo>
                    <a:pt x="8" y="8"/>
                  </a:moveTo>
                  <a:cubicBezTo>
                    <a:pt x="10" y="10"/>
                    <a:pt x="10" y="14"/>
                    <a:pt x="7" y="16"/>
                  </a:cubicBezTo>
                  <a:cubicBezTo>
                    <a:pt x="9" y="14"/>
                    <a:pt x="11" y="14"/>
                    <a:pt x="13" y="13"/>
                  </a:cubicBezTo>
                  <a:cubicBezTo>
                    <a:pt x="15" y="13"/>
                    <a:pt x="17" y="14"/>
                    <a:pt x="19" y="15"/>
                  </a:cubicBezTo>
                  <a:cubicBezTo>
                    <a:pt x="24" y="18"/>
                    <a:pt x="28" y="27"/>
                    <a:pt x="27" y="36"/>
                  </a:cubicBezTo>
                  <a:cubicBezTo>
                    <a:pt x="26" y="38"/>
                    <a:pt x="24" y="44"/>
                    <a:pt x="30" y="46"/>
                  </a:cubicBezTo>
                  <a:cubicBezTo>
                    <a:pt x="35" y="48"/>
                    <a:pt x="38" y="41"/>
                    <a:pt x="38" y="37"/>
                  </a:cubicBezTo>
                  <a:cubicBezTo>
                    <a:pt x="40" y="24"/>
                    <a:pt x="35" y="11"/>
                    <a:pt x="25" y="5"/>
                  </a:cubicBezTo>
                  <a:cubicBezTo>
                    <a:pt x="17" y="0"/>
                    <a:pt x="8" y="0"/>
                    <a:pt x="0" y="6"/>
                  </a:cubicBezTo>
                  <a:cubicBezTo>
                    <a:pt x="3" y="4"/>
                    <a:pt x="7" y="5"/>
                    <a:pt x="8" y="8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7"/>
            <p:cNvSpPr>
              <a:spLocks/>
            </p:cNvSpPr>
            <p:nvPr/>
          </p:nvSpPr>
          <p:spPr bwMode="auto">
            <a:xfrm>
              <a:off x="3465" y="1715"/>
              <a:ext cx="182" cy="362"/>
            </a:xfrm>
            <a:custGeom>
              <a:avLst/>
              <a:gdLst>
                <a:gd name="T0" fmla="*/ 47 w 77"/>
                <a:gd name="T1" fmla="*/ 153 h 153"/>
                <a:gd name="T2" fmla="*/ 44 w 77"/>
                <a:gd name="T3" fmla="*/ 152 h 153"/>
                <a:gd name="T4" fmla="*/ 33 w 77"/>
                <a:gd name="T5" fmla="*/ 136 h 153"/>
                <a:gd name="T6" fmla="*/ 61 w 77"/>
                <a:gd name="T7" fmla="*/ 74 h 153"/>
                <a:gd name="T8" fmla="*/ 64 w 77"/>
                <a:gd name="T9" fmla="*/ 70 h 153"/>
                <a:gd name="T10" fmla="*/ 58 w 77"/>
                <a:gd name="T11" fmla="*/ 66 h 153"/>
                <a:gd name="T12" fmla="*/ 42 w 77"/>
                <a:gd name="T13" fmla="*/ 61 h 153"/>
                <a:gd name="T14" fmla="*/ 30 w 77"/>
                <a:gd name="T15" fmla="*/ 58 h 153"/>
                <a:gd name="T16" fmla="*/ 1 w 77"/>
                <a:gd name="T17" fmla="*/ 26 h 153"/>
                <a:gd name="T18" fmla="*/ 14 w 77"/>
                <a:gd name="T19" fmla="*/ 2 h 153"/>
                <a:gd name="T20" fmla="*/ 22 w 77"/>
                <a:gd name="T21" fmla="*/ 4 h 153"/>
                <a:gd name="T22" fmla="*/ 21 w 77"/>
                <a:gd name="T23" fmla="*/ 12 h 153"/>
                <a:gd name="T24" fmla="*/ 13 w 77"/>
                <a:gd name="T25" fmla="*/ 25 h 153"/>
                <a:gd name="T26" fmla="*/ 34 w 77"/>
                <a:gd name="T27" fmla="*/ 47 h 153"/>
                <a:gd name="T28" fmla="*/ 45 w 77"/>
                <a:gd name="T29" fmla="*/ 50 h 153"/>
                <a:gd name="T30" fmla="*/ 75 w 77"/>
                <a:gd name="T31" fmla="*/ 67 h 153"/>
                <a:gd name="T32" fmla="*/ 70 w 77"/>
                <a:gd name="T33" fmla="*/ 82 h 153"/>
                <a:gd name="T34" fmla="*/ 44 w 77"/>
                <a:gd name="T35" fmla="*/ 132 h 153"/>
                <a:gd name="T36" fmla="*/ 49 w 77"/>
                <a:gd name="T37" fmla="*/ 141 h 153"/>
                <a:gd name="T38" fmla="*/ 52 w 77"/>
                <a:gd name="T39" fmla="*/ 149 h 153"/>
                <a:gd name="T40" fmla="*/ 47 w 77"/>
                <a:gd name="T41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" h="153">
                  <a:moveTo>
                    <a:pt x="47" y="153"/>
                  </a:moveTo>
                  <a:cubicBezTo>
                    <a:pt x="46" y="153"/>
                    <a:pt x="45" y="153"/>
                    <a:pt x="44" y="152"/>
                  </a:cubicBezTo>
                  <a:cubicBezTo>
                    <a:pt x="41" y="151"/>
                    <a:pt x="35" y="145"/>
                    <a:pt x="33" y="136"/>
                  </a:cubicBezTo>
                  <a:cubicBezTo>
                    <a:pt x="31" y="124"/>
                    <a:pt x="33" y="104"/>
                    <a:pt x="61" y="74"/>
                  </a:cubicBezTo>
                  <a:cubicBezTo>
                    <a:pt x="64" y="72"/>
                    <a:pt x="64" y="70"/>
                    <a:pt x="64" y="70"/>
                  </a:cubicBezTo>
                  <a:cubicBezTo>
                    <a:pt x="64" y="70"/>
                    <a:pt x="63" y="69"/>
                    <a:pt x="58" y="66"/>
                  </a:cubicBezTo>
                  <a:cubicBezTo>
                    <a:pt x="53" y="64"/>
                    <a:pt x="47" y="63"/>
                    <a:pt x="42" y="61"/>
                  </a:cubicBezTo>
                  <a:cubicBezTo>
                    <a:pt x="37" y="60"/>
                    <a:pt x="33" y="59"/>
                    <a:pt x="30" y="58"/>
                  </a:cubicBezTo>
                  <a:cubicBezTo>
                    <a:pt x="17" y="53"/>
                    <a:pt x="3" y="41"/>
                    <a:pt x="1" y="26"/>
                  </a:cubicBezTo>
                  <a:cubicBezTo>
                    <a:pt x="0" y="20"/>
                    <a:pt x="2" y="10"/>
                    <a:pt x="14" y="2"/>
                  </a:cubicBezTo>
                  <a:cubicBezTo>
                    <a:pt x="17" y="0"/>
                    <a:pt x="21" y="1"/>
                    <a:pt x="22" y="4"/>
                  </a:cubicBezTo>
                  <a:cubicBezTo>
                    <a:pt x="24" y="6"/>
                    <a:pt x="24" y="10"/>
                    <a:pt x="21" y="12"/>
                  </a:cubicBezTo>
                  <a:cubicBezTo>
                    <a:pt x="15" y="16"/>
                    <a:pt x="12" y="20"/>
                    <a:pt x="13" y="25"/>
                  </a:cubicBezTo>
                  <a:cubicBezTo>
                    <a:pt x="14" y="33"/>
                    <a:pt x="23" y="42"/>
                    <a:pt x="34" y="47"/>
                  </a:cubicBezTo>
                  <a:cubicBezTo>
                    <a:pt x="37" y="48"/>
                    <a:pt x="41" y="49"/>
                    <a:pt x="45" y="50"/>
                  </a:cubicBezTo>
                  <a:cubicBezTo>
                    <a:pt x="58" y="53"/>
                    <a:pt x="72" y="57"/>
                    <a:pt x="75" y="67"/>
                  </a:cubicBezTo>
                  <a:cubicBezTo>
                    <a:pt x="77" y="72"/>
                    <a:pt x="75" y="77"/>
                    <a:pt x="70" y="82"/>
                  </a:cubicBezTo>
                  <a:cubicBezTo>
                    <a:pt x="47" y="107"/>
                    <a:pt x="43" y="123"/>
                    <a:pt x="44" y="132"/>
                  </a:cubicBezTo>
                  <a:cubicBezTo>
                    <a:pt x="45" y="138"/>
                    <a:pt x="48" y="141"/>
                    <a:pt x="49" y="141"/>
                  </a:cubicBezTo>
                  <a:cubicBezTo>
                    <a:pt x="52" y="143"/>
                    <a:pt x="53" y="146"/>
                    <a:pt x="52" y="149"/>
                  </a:cubicBezTo>
                  <a:cubicBezTo>
                    <a:pt x="51" y="151"/>
                    <a:pt x="49" y="152"/>
                    <a:pt x="47" y="153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8"/>
            <p:cNvSpPr>
              <a:spLocks/>
            </p:cNvSpPr>
            <p:nvPr/>
          </p:nvSpPr>
          <p:spPr bwMode="auto">
            <a:xfrm>
              <a:off x="3569" y="1741"/>
              <a:ext cx="421" cy="359"/>
            </a:xfrm>
            <a:custGeom>
              <a:avLst/>
              <a:gdLst>
                <a:gd name="T0" fmla="*/ 165 w 178"/>
                <a:gd name="T1" fmla="*/ 51 h 152"/>
                <a:gd name="T2" fmla="*/ 148 w 178"/>
                <a:gd name="T3" fmla="*/ 75 h 152"/>
                <a:gd name="T4" fmla="*/ 145 w 178"/>
                <a:gd name="T5" fmla="*/ 80 h 152"/>
                <a:gd name="T6" fmla="*/ 107 w 178"/>
                <a:gd name="T7" fmla="*/ 117 h 152"/>
                <a:gd name="T8" fmla="*/ 98 w 178"/>
                <a:gd name="T9" fmla="*/ 114 h 152"/>
                <a:gd name="T10" fmla="*/ 103 w 178"/>
                <a:gd name="T11" fmla="*/ 81 h 152"/>
                <a:gd name="T12" fmla="*/ 106 w 178"/>
                <a:gd name="T13" fmla="*/ 73 h 152"/>
                <a:gd name="T14" fmla="*/ 109 w 178"/>
                <a:gd name="T15" fmla="*/ 65 h 152"/>
                <a:gd name="T16" fmla="*/ 119 w 178"/>
                <a:gd name="T17" fmla="*/ 2 h 152"/>
                <a:gd name="T18" fmla="*/ 113 w 178"/>
                <a:gd name="T19" fmla="*/ 0 h 152"/>
                <a:gd name="T20" fmla="*/ 81 w 178"/>
                <a:gd name="T21" fmla="*/ 40 h 152"/>
                <a:gd name="T22" fmla="*/ 79 w 178"/>
                <a:gd name="T23" fmla="*/ 43 h 152"/>
                <a:gd name="T24" fmla="*/ 75 w 178"/>
                <a:gd name="T25" fmla="*/ 50 h 152"/>
                <a:gd name="T26" fmla="*/ 39 w 178"/>
                <a:gd name="T27" fmla="*/ 105 h 152"/>
                <a:gd name="T28" fmla="*/ 5 w 178"/>
                <a:gd name="T29" fmla="*/ 130 h 152"/>
                <a:gd name="T30" fmla="*/ 5 w 178"/>
                <a:gd name="T31" fmla="*/ 130 h 152"/>
                <a:gd name="T32" fmla="*/ 8 w 178"/>
                <a:gd name="T33" fmla="*/ 138 h 152"/>
                <a:gd name="T34" fmla="*/ 3 w 178"/>
                <a:gd name="T35" fmla="*/ 142 h 152"/>
                <a:gd name="T36" fmla="*/ 0 w 178"/>
                <a:gd name="T37" fmla="*/ 141 h 152"/>
                <a:gd name="T38" fmla="*/ 85 w 178"/>
                <a:gd name="T39" fmla="*/ 56 h 152"/>
                <a:gd name="T40" fmla="*/ 90 w 178"/>
                <a:gd name="T41" fmla="*/ 49 h 152"/>
                <a:gd name="T42" fmla="*/ 91 w 178"/>
                <a:gd name="T43" fmla="*/ 46 h 152"/>
                <a:gd name="T44" fmla="*/ 112 w 178"/>
                <a:gd name="T45" fmla="*/ 15 h 152"/>
                <a:gd name="T46" fmla="*/ 108 w 178"/>
                <a:gd name="T47" fmla="*/ 31 h 152"/>
                <a:gd name="T48" fmla="*/ 98 w 178"/>
                <a:gd name="T49" fmla="*/ 61 h 152"/>
                <a:gd name="T50" fmla="*/ 94 w 178"/>
                <a:gd name="T51" fmla="*/ 70 h 152"/>
                <a:gd name="T52" fmla="*/ 92 w 178"/>
                <a:gd name="T53" fmla="*/ 77 h 152"/>
                <a:gd name="T54" fmla="*/ 89 w 178"/>
                <a:gd name="T55" fmla="*/ 120 h 152"/>
                <a:gd name="T56" fmla="*/ 107 w 178"/>
                <a:gd name="T57" fmla="*/ 129 h 152"/>
                <a:gd name="T58" fmla="*/ 110 w 178"/>
                <a:gd name="T59" fmla="*/ 129 h 152"/>
                <a:gd name="T60" fmla="*/ 154 w 178"/>
                <a:gd name="T61" fmla="*/ 86 h 152"/>
                <a:gd name="T62" fmla="*/ 158 w 178"/>
                <a:gd name="T63" fmla="*/ 81 h 152"/>
                <a:gd name="T64" fmla="*/ 175 w 178"/>
                <a:gd name="T65" fmla="*/ 58 h 152"/>
                <a:gd name="T66" fmla="*/ 175 w 178"/>
                <a:gd name="T67" fmla="*/ 47 h 152"/>
                <a:gd name="T68" fmla="*/ 168 w 178"/>
                <a:gd name="T69" fmla="*/ 46 h 152"/>
                <a:gd name="T70" fmla="*/ 165 w 178"/>
                <a:gd name="T71" fmla="*/ 5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8" h="152">
                  <a:moveTo>
                    <a:pt x="165" y="51"/>
                  </a:moveTo>
                  <a:cubicBezTo>
                    <a:pt x="160" y="58"/>
                    <a:pt x="155" y="65"/>
                    <a:pt x="148" y="75"/>
                  </a:cubicBezTo>
                  <a:cubicBezTo>
                    <a:pt x="147" y="76"/>
                    <a:pt x="146" y="78"/>
                    <a:pt x="145" y="80"/>
                  </a:cubicBezTo>
                  <a:cubicBezTo>
                    <a:pt x="132" y="98"/>
                    <a:pt x="118" y="118"/>
                    <a:pt x="107" y="117"/>
                  </a:cubicBezTo>
                  <a:cubicBezTo>
                    <a:pt x="103" y="117"/>
                    <a:pt x="100" y="116"/>
                    <a:pt x="98" y="114"/>
                  </a:cubicBezTo>
                  <a:cubicBezTo>
                    <a:pt x="95" y="108"/>
                    <a:pt x="99" y="93"/>
                    <a:pt x="103" y="81"/>
                  </a:cubicBezTo>
                  <a:cubicBezTo>
                    <a:pt x="104" y="78"/>
                    <a:pt x="105" y="76"/>
                    <a:pt x="106" y="73"/>
                  </a:cubicBezTo>
                  <a:cubicBezTo>
                    <a:pt x="106" y="72"/>
                    <a:pt x="107" y="69"/>
                    <a:pt x="109" y="65"/>
                  </a:cubicBezTo>
                  <a:cubicBezTo>
                    <a:pt x="123" y="28"/>
                    <a:pt x="128" y="8"/>
                    <a:pt x="119" y="2"/>
                  </a:cubicBezTo>
                  <a:cubicBezTo>
                    <a:pt x="117" y="0"/>
                    <a:pt x="115" y="0"/>
                    <a:pt x="113" y="0"/>
                  </a:cubicBezTo>
                  <a:cubicBezTo>
                    <a:pt x="105" y="2"/>
                    <a:pt x="97" y="13"/>
                    <a:pt x="81" y="40"/>
                  </a:cubicBezTo>
                  <a:cubicBezTo>
                    <a:pt x="80" y="42"/>
                    <a:pt x="80" y="43"/>
                    <a:pt x="79" y="43"/>
                  </a:cubicBezTo>
                  <a:cubicBezTo>
                    <a:pt x="78" y="45"/>
                    <a:pt x="77" y="48"/>
                    <a:pt x="75" y="50"/>
                  </a:cubicBezTo>
                  <a:cubicBezTo>
                    <a:pt x="67" y="64"/>
                    <a:pt x="54" y="87"/>
                    <a:pt x="39" y="105"/>
                  </a:cubicBezTo>
                  <a:cubicBezTo>
                    <a:pt x="25" y="124"/>
                    <a:pt x="12" y="133"/>
                    <a:pt x="5" y="130"/>
                  </a:cubicBezTo>
                  <a:cubicBezTo>
                    <a:pt x="5" y="130"/>
                    <a:pt x="5" y="130"/>
                    <a:pt x="5" y="130"/>
                  </a:cubicBezTo>
                  <a:cubicBezTo>
                    <a:pt x="8" y="132"/>
                    <a:pt x="9" y="135"/>
                    <a:pt x="8" y="138"/>
                  </a:cubicBezTo>
                  <a:cubicBezTo>
                    <a:pt x="7" y="140"/>
                    <a:pt x="5" y="141"/>
                    <a:pt x="3" y="142"/>
                  </a:cubicBezTo>
                  <a:cubicBezTo>
                    <a:pt x="2" y="142"/>
                    <a:pt x="1" y="142"/>
                    <a:pt x="0" y="141"/>
                  </a:cubicBezTo>
                  <a:cubicBezTo>
                    <a:pt x="25" y="152"/>
                    <a:pt x="56" y="107"/>
                    <a:pt x="85" y="56"/>
                  </a:cubicBezTo>
                  <a:cubicBezTo>
                    <a:pt x="87" y="54"/>
                    <a:pt x="88" y="51"/>
                    <a:pt x="90" y="49"/>
                  </a:cubicBezTo>
                  <a:cubicBezTo>
                    <a:pt x="90" y="49"/>
                    <a:pt x="90" y="48"/>
                    <a:pt x="91" y="46"/>
                  </a:cubicBezTo>
                  <a:cubicBezTo>
                    <a:pt x="102" y="27"/>
                    <a:pt x="108" y="19"/>
                    <a:pt x="112" y="15"/>
                  </a:cubicBezTo>
                  <a:cubicBezTo>
                    <a:pt x="112" y="18"/>
                    <a:pt x="111" y="23"/>
                    <a:pt x="108" y="31"/>
                  </a:cubicBezTo>
                  <a:cubicBezTo>
                    <a:pt x="105" y="42"/>
                    <a:pt x="101" y="53"/>
                    <a:pt x="98" y="61"/>
                  </a:cubicBezTo>
                  <a:cubicBezTo>
                    <a:pt x="96" y="65"/>
                    <a:pt x="95" y="68"/>
                    <a:pt x="94" y="70"/>
                  </a:cubicBezTo>
                  <a:cubicBezTo>
                    <a:pt x="94" y="72"/>
                    <a:pt x="93" y="75"/>
                    <a:pt x="92" y="77"/>
                  </a:cubicBezTo>
                  <a:cubicBezTo>
                    <a:pt x="87" y="94"/>
                    <a:pt x="82" y="110"/>
                    <a:pt x="89" y="120"/>
                  </a:cubicBezTo>
                  <a:cubicBezTo>
                    <a:pt x="92" y="126"/>
                    <a:pt x="98" y="129"/>
                    <a:pt x="107" y="129"/>
                  </a:cubicBezTo>
                  <a:cubicBezTo>
                    <a:pt x="108" y="129"/>
                    <a:pt x="109" y="129"/>
                    <a:pt x="110" y="129"/>
                  </a:cubicBezTo>
                  <a:cubicBezTo>
                    <a:pt x="126" y="127"/>
                    <a:pt x="140" y="107"/>
                    <a:pt x="154" y="86"/>
                  </a:cubicBezTo>
                  <a:cubicBezTo>
                    <a:pt x="155" y="85"/>
                    <a:pt x="157" y="83"/>
                    <a:pt x="158" y="81"/>
                  </a:cubicBezTo>
                  <a:cubicBezTo>
                    <a:pt x="164" y="72"/>
                    <a:pt x="170" y="65"/>
                    <a:pt x="175" y="58"/>
                  </a:cubicBezTo>
                  <a:cubicBezTo>
                    <a:pt x="176" y="56"/>
                    <a:pt x="178" y="52"/>
                    <a:pt x="175" y="47"/>
                  </a:cubicBezTo>
                  <a:cubicBezTo>
                    <a:pt x="173" y="43"/>
                    <a:pt x="170" y="44"/>
                    <a:pt x="168" y="46"/>
                  </a:cubicBezTo>
                  <a:cubicBezTo>
                    <a:pt x="167" y="48"/>
                    <a:pt x="167" y="49"/>
                    <a:pt x="165" y="51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9"/>
            <p:cNvSpPr>
              <a:spLocks/>
            </p:cNvSpPr>
            <p:nvPr/>
          </p:nvSpPr>
          <p:spPr bwMode="auto">
            <a:xfrm>
              <a:off x="4287" y="1387"/>
              <a:ext cx="90" cy="213"/>
            </a:xfrm>
            <a:custGeom>
              <a:avLst/>
              <a:gdLst>
                <a:gd name="T0" fmla="*/ 24 w 38"/>
                <a:gd name="T1" fmla="*/ 69 h 90"/>
                <a:gd name="T2" fmla="*/ 27 w 38"/>
                <a:gd name="T3" fmla="*/ 58 h 90"/>
                <a:gd name="T4" fmla="*/ 35 w 38"/>
                <a:gd name="T5" fmla="*/ 23 h 90"/>
                <a:gd name="T6" fmla="*/ 37 w 38"/>
                <a:gd name="T7" fmla="*/ 8 h 90"/>
                <a:gd name="T8" fmla="*/ 33 w 38"/>
                <a:gd name="T9" fmla="*/ 1 h 90"/>
                <a:gd name="T10" fmla="*/ 26 w 38"/>
                <a:gd name="T11" fmla="*/ 5 h 90"/>
                <a:gd name="T12" fmla="*/ 7 w 38"/>
                <a:gd name="T13" fmla="*/ 64 h 90"/>
                <a:gd name="T14" fmla="*/ 1 w 38"/>
                <a:gd name="T15" fmla="*/ 82 h 90"/>
                <a:gd name="T16" fmla="*/ 9 w 38"/>
                <a:gd name="T17" fmla="*/ 89 h 90"/>
                <a:gd name="T18" fmla="*/ 22 w 38"/>
                <a:gd name="T19" fmla="*/ 73 h 90"/>
                <a:gd name="T20" fmla="*/ 24 w 38"/>
                <a:gd name="T21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90">
                  <a:moveTo>
                    <a:pt x="24" y="69"/>
                  </a:moveTo>
                  <a:cubicBezTo>
                    <a:pt x="25" y="65"/>
                    <a:pt x="26" y="62"/>
                    <a:pt x="27" y="58"/>
                  </a:cubicBezTo>
                  <a:cubicBezTo>
                    <a:pt x="30" y="46"/>
                    <a:pt x="33" y="34"/>
                    <a:pt x="35" y="23"/>
                  </a:cubicBezTo>
                  <a:cubicBezTo>
                    <a:pt x="35" y="18"/>
                    <a:pt x="36" y="13"/>
                    <a:pt x="37" y="8"/>
                  </a:cubicBezTo>
                  <a:cubicBezTo>
                    <a:pt x="38" y="5"/>
                    <a:pt x="36" y="2"/>
                    <a:pt x="33" y="1"/>
                  </a:cubicBezTo>
                  <a:cubicBezTo>
                    <a:pt x="30" y="0"/>
                    <a:pt x="27" y="2"/>
                    <a:pt x="26" y="5"/>
                  </a:cubicBezTo>
                  <a:cubicBezTo>
                    <a:pt x="20" y="25"/>
                    <a:pt x="14" y="45"/>
                    <a:pt x="7" y="64"/>
                  </a:cubicBezTo>
                  <a:cubicBezTo>
                    <a:pt x="5" y="70"/>
                    <a:pt x="3" y="76"/>
                    <a:pt x="1" y="82"/>
                  </a:cubicBezTo>
                  <a:cubicBezTo>
                    <a:pt x="0" y="87"/>
                    <a:pt x="4" y="90"/>
                    <a:pt x="9" y="89"/>
                  </a:cubicBezTo>
                  <a:cubicBezTo>
                    <a:pt x="21" y="85"/>
                    <a:pt x="21" y="76"/>
                    <a:pt x="22" y="73"/>
                  </a:cubicBezTo>
                  <a:cubicBezTo>
                    <a:pt x="23" y="72"/>
                    <a:pt x="23" y="70"/>
                    <a:pt x="24" y="69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40"/>
            <p:cNvSpPr>
              <a:spLocks/>
            </p:cNvSpPr>
            <p:nvPr/>
          </p:nvSpPr>
          <p:spPr bwMode="auto">
            <a:xfrm>
              <a:off x="3130" y="1545"/>
              <a:ext cx="430" cy="598"/>
            </a:xfrm>
            <a:custGeom>
              <a:avLst/>
              <a:gdLst>
                <a:gd name="T0" fmla="*/ 169 w 182"/>
                <a:gd name="T1" fmla="*/ 143 h 253"/>
                <a:gd name="T2" fmla="*/ 144 w 182"/>
                <a:gd name="T3" fmla="*/ 179 h 253"/>
                <a:gd name="T4" fmla="*/ 91 w 182"/>
                <a:gd name="T5" fmla="*/ 223 h 253"/>
                <a:gd name="T6" fmla="*/ 91 w 182"/>
                <a:gd name="T7" fmla="*/ 223 h 253"/>
                <a:gd name="T8" fmla="*/ 89 w 182"/>
                <a:gd name="T9" fmla="*/ 222 h 253"/>
                <a:gd name="T10" fmla="*/ 89 w 182"/>
                <a:gd name="T11" fmla="*/ 201 h 253"/>
                <a:gd name="T12" fmla="*/ 103 w 182"/>
                <a:gd name="T13" fmla="*/ 163 h 253"/>
                <a:gd name="T14" fmla="*/ 107 w 182"/>
                <a:gd name="T15" fmla="*/ 155 h 253"/>
                <a:gd name="T16" fmla="*/ 107 w 182"/>
                <a:gd name="T17" fmla="*/ 112 h 253"/>
                <a:gd name="T18" fmla="*/ 84 w 182"/>
                <a:gd name="T19" fmla="*/ 111 h 253"/>
                <a:gd name="T20" fmla="*/ 15 w 182"/>
                <a:gd name="T21" fmla="*/ 200 h 253"/>
                <a:gd name="T22" fmla="*/ 18 w 182"/>
                <a:gd name="T23" fmla="*/ 173 h 253"/>
                <a:gd name="T24" fmla="*/ 22 w 182"/>
                <a:gd name="T25" fmla="*/ 150 h 253"/>
                <a:gd name="T26" fmla="*/ 55 w 182"/>
                <a:gd name="T27" fmla="*/ 45 h 253"/>
                <a:gd name="T28" fmla="*/ 55 w 182"/>
                <a:gd name="T29" fmla="*/ 44 h 253"/>
                <a:gd name="T30" fmla="*/ 79 w 182"/>
                <a:gd name="T31" fmla="*/ 12 h 253"/>
                <a:gd name="T32" fmla="*/ 79 w 182"/>
                <a:gd name="T33" fmla="*/ 12 h 253"/>
                <a:gd name="T34" fmla="*/ 80 w 182"/>
                <a:gd name="T35" fmla="*/ 13 h 253"/>
                <a:gd name="T36" fmla="*/ 80 w 182"/>
                <a:gd name="T37" fmla="*/ 38 h 253"/>
                <a:gd name="T38" fmla="*/ 69 w 182"/>
                <a:gd name="T39" fmla="*/ 70 h 253"/>
                <a:gd name="T40" fmla="*/ 67 w 182"/>
                <a:gd name="T41" fmla="*/ 74 h 253"/>
                <a:gd name="T42" fmla="*/ 40 w 182"/>
                <a:gd name="T43" fmla="*/ 124 h 253"/>
                <a:gd name="T44" fmla="*/ 47 w 182"/>
                <a:gd name="T45" fmla="*/ 125 h 253"/>
                <a:gd name="T46" fmla="*/ 62 w 182"/>
                <a:gd name="T47" fmla="*/ 112 h 253"/>
                <a:gd name="T48" fmla="*/ 78 w 182"/>
                <a:gd name="T49" fmla="*/ 78 h 253"/>
                <a:gd name="T50" fmla="*/ 80 w 182"/>
                <a:gd name="T51" fmla="*/ 75 h 253"/>
                <a:gd name="T52" fmla="*/ 88 w 182"/>
                <a:gd name="T53" fmla="*/ 5 h 253"/>
                <a:gd name="T54" fmla="*/ 77 w 182"/>
                <a:gd name="T55" fmla="*/ 1 h 253"/>
                <a:gd name="T56" fmla="*/ 44 w 182"/>
                <a:gd name="T57" fmla="*/ 39 h 253"/>
                <a:gd name="T58" fmla="*/ 44 w 182"/>
                <a:gd name="T59" fmla="*/ 39 h 253"/>
                <a:gd name="T60" fmla="*/ 7 w 182"/>
                <a:gd name="T61" fmla="*/ 168 h 253"/>
                <a:gd name="T62" fmla="*/ 4 w 182"/>
                <a:gd name="T63" fmla="*/ 190 h 253"/>
                <a:gd name="T64" fmla="*/ 2 w 182"/>
                <a:gd name="T65" fmla="*/ 217 h 253"/>
                <a:gd name="T66" fmla="*/ 0 w 182"/>
                <a:gd name="T67" fmla="*/ 246 h 253"/>
                <a:gd name="T68" fmla="*/ 5 w 182"/>
                <a:gd name="T69" fmla="*/ 253 h 253"/>
                <a:gd name="T70" fmla="*/ 6 w 182"/>
                <a:gd name="T71" fmla="*/ 253 h 253"/>
                <a:gd name="T72" fmla="*/ 11 w 182"/>
                <a:gd name="T73" fmla="*/ 248 h 253"/>
                <a:gd name="T74" fmla="*/ 89 w 182"/>
                <a:gd name="T75" fmla="*/ 122 h 253"/>
                <a:gd name="T76" fmla="*/ 99 w 182"/>
                <a:gd name="T77" fmla="*/ 120 h 253"/>
                <a:gd name="T78" fmla="*/ 96 w 182"/>
                <a:gd name="T79" fmla="*/ 150 h 253"/>
                <a:gd name="T80" fmla="*/ 92 w 182"/>
                <a:gd name="T81" fmla="*/ 158 h 253"/>
                <a:gd name="T82" fmla="*/ 83 w 182"/>
                <a:gd name="T83" fmla="*/ 233 h 253"/>
                <a:gd name="T84" fmla="*/ 85 w 182"/>
                <a:gd name="T85" fmla="*/ 234 h 253"/>
                <a:gd name="T86" fmla="*/ 85 w 182"/>
                <a:gd name="T87" fmla="*/ 234 h 253"/>
                <a:gd name="T88" fmla="*/ 93 w 182"/>
                <a:gd name="T89" fmla="*/ 235 h 253"/>
                <a:gd name="T90" fmla="*/ 153 w 182"/>
                <a:gd name="T91" fmla="*/ 187 h 253"/>
                <a:gd name="T92" fmla="*/ 180 w 182"/>
                <a:gd name="T93" fmla="*/ 147 h 253"/>
                <a:gd name="T94" fmla="*/ 178 w 182"/>
                <a:gd name="T95" fmla="*/ 138 h 253"/>
                <a:gd name="T96" fmla="*/ 169 w 182"/>
                <a:gd name="T97" fmla="*/ 14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2" h="253">
                  <a:moveTo>
                    <a:pt x="169" y="143"/>
                  </a:moveTo>
                  <a:cubicBezTo>
                    <a:pt x="161" y="157"/>
                    <a:pt x="152" y="170"/>
                    <a:pt x="144" y="179"/>
                  </a:cubicBezTo>
                  <a:cubicBezTo>
                    <a:pt x="114" y="214"/>
                    <a:pt x="97" y="223"/>
                    <a:pt x="91" y="223"/>
                  </a:cubicBezTo>
                  <a:cubicBezTo>
                    <a:pt x="91" y="223"/>
                    <a:pt x="91" y="223"/>
                    <a:pt x="91" y="223"/>
                  </a:cubicBezTo>
                  <a:cubicBezTo>
                    <a:pt x="90" y="223"/>
                    <a:pt x="89" y="223"/>
                    <a:pt x="89" y="222"/>
                  </a:cubicBezTo>
                  <a:cubicBezTo>
                    <a:pt x="86" y="221"/>
                    <a:pt x="85" y="215"/>
                    <a:pt x="89" y="201"/>
                  </a:cubicBezTo>
                  <a:cubicBezTo>
                    <a:pt x="92" y="188"/>
                    <a:pt x="99" y="174"/>
                    <a:pt x="103" y="163"/>
                  </a:cubicBezTo>
                  <a:cubicBezTo>
                    <a:pt x="105" y="160"/>
                    <a:pt x="106" y="157"/>
                    <a:pt x="107" y="155"/>
                  </a:cubicBezTo>
                  <a:cubicBezTo>
                    <a:pt x="107" y="153"/>
                    <a:pt x="119" y="123"/>
                    <a:pt x="107" y="112"/>
                  </a:cubicBezTo>
                  <a:cubicBezTo>
                    <a:pt x="102" y="107"/>
                    <a:pt x="94" y="107"/>
                    <a:pt x="84" y="111"/>
                  </a:cubicBezTo>
                  <a:cubicBezTo>
                    <a:pt x="50" y="128"/>
                    <a:pt x="30" y="162"/>
                    <a:pt x="15" y="200"/>
                  </a:cubicBezTo>
                  <a:cubicBezTo>
                    <a:pt x="16" y="191"/>
                    <a:pt x="17" y="182"/>
                    <a:pt x="18" y="173"/>
                  </a:cubicBezTo>
                  <a:cubicBezTo>
                    <a:pt x="18" y="167"/>
                    <a:pt x="20" y="159"/>
                    <a:pt x="22" y="150"/>
                  </a:cubicBezTo>
                  <a:cubicBezTo>
                    <a:pt x="28" y="115"/>
                    <a:pt x="37" y="78"/>
                    <a:pt x="55" y="45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70" y="15"/>
                    <a:pt x="77" y="13"/>
                    <a:pt x="79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2"/>
                    <a:pt x="79" y="12"/>
                    <a:pt x="80" y="13"/>
                  </a:cubicBezTo>
                  <a:cubicBezTo>
                    <a:pt x="81" y="14"/>
                    <a:pt x="84" y="19"/>
                    <a:pt x="80" y="38"/>
                  </a:cubicBezTo>
                  <a:cubicBezTo>
                    <a:pt x="77" y="50"/>
                    <a:pt x="72" y="63"/>
                    <a:pt x="69" y="70"/>
                  </a:cubicBezTo>
                  <a:cubicBezTo>
                    <a:pt x="68" y="72"/>
                    <a:pt x="68" y="73"/>
                    <a:pt x="67" y="74"/>
                  </a:cubicBezTo>
                  <a:cubicBezTo>
                    <a:pt x="61" y="92"/>
                    <a:pt x="51" y="108"/>
                    <a:pt x="40" y="124"/>
                  </a:cubicBezTo>
                  <a:cubicBezTo>
                    <a:pt x="39" y="126"/>
                    <a:pt x="42" y="130"/>
                    <a:pt x="47" y="125"/>
                  </a:cubicBezTo>
                  <a:cubicBezTo>
                    <a:pt x="52" y="120"/>
                    <a:pt x="57" y="116"/>
                    <a:pt x="62" y="112"/>
                  </a:cubicBezTo>
                  <a:cubicBezTo>
                    <a:pt x="68" y="101"/>
                    <a:pt x="74" y="90"/>
                    <a:pt x="78" y="78"/>
                  </a:cubicBezTo>
                  <a:cubicBezTo>
                    <a:pt x="79" y="77"/>
                    <a:pt x="79" y="76"/>
                    <a:pt x="80" y="75"/>
                  </a:cubicBezTo>
                  <a:cubicBezTo>
                    <a:pt x="91" y="45"/>
                    <a:pt x="100" y="17"/>
                    <a:pt x="88" y="5"/>
                  </a:cubicBezTo>
                  <a:cubicBezTo>
                    <a:pt x="85" y="1"/>
                    <a:pt x="81" y="0"/>
                    <a:pt x="77" y="1"/>
                  </a:cubicBezTo>
                  <a:cubicBezTo>
                    <a:pt x="68" y="2"/>
                    <a:pt x="57" y="14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23" y="80"/>
                    <a:pt x="13" y="126"/>
                    <a:pt x="7" y="168"/>
                  </a:cubicBezTo>
                  <a:cubicBezTo>
                    <a:pt x="4" y="190"/>
                    <a:pt x="4" y="190"/>
                    <a:pt x="4" y="190"/>
                  </a:cubicBezTo>
                  <a:cubicBezTo>
                    <a:pt x="3" y="199"/>
                    <a:pt x="2" y="208"/>
                    <a:pt x="2" y="217"/>
                  </a:cubicBezTo>
                  <a:cubicBezTo>
                    <a:pt x="1" y="227"/>
                    <a:pt x="0" y="237"/>
                    <a:pt x="0" y="246"/>
                  </a:cubicBezTo>
                  <a:cubicBezTo>
                    <a:pt x="0" y="249"/>
                    <a:pt x="2" y="252"/>
                    <a:pt x="5" y="253"/>
                  </a:cubicBezTo>
                  <a:cubicBezTo>
                    <a:pt x="5" y="253"/>
                    <a:pt x="6" y="253"/>
                    <a:pt x="6" y="253"/>
                  </a:cubicBezTo>
                  <a:cubicBezTo>
                    <a:pt x="9" y="252"/>
                    <a:pt x="11" y="251"/>
                    <a:pt x="11" y="248"/>
                  </a:cubicBezTo>
                  <a:cubicBezTo>
                    <a:pt x="26" y="198"/>
                    <a:pt x="46" y="143"/>
                    <a:pt x="89" y="122"/>
                  </a:cubicBezTo>
                  <a:cubicBezTo>
                    <a:pt x="95" y="119"/>
                    <a:pt x="98" y="119"/>
                    <a:pt x="99" y="120"/>
                  </a:cubicBezTo>
                  <a:cubicBezTo>
                    <a:pt x="102" y="123"/>
                    <a:pt x="101" y="137"/>
                    <a:pt x="96" y="150"/>
                  </a:cubicBezTo>
                  <a:cubicBezTo>
                    <a:pt x="95" y="152"/>
                    <a:pt x="94" y="155"/>
                    <a:pt x="92" y="158"/>
                  </a:cubicBezTo>
                  <a:cubicBezTo>
                    <a:pt x="78" y="191"/>
                    <a:pt x="66" y="223"/>
                    <a:pt x="83" y="233"/>
                  </a:cubicBezTo>
                  <a:cubicBezTo>
                    <a:pt x="83" y="233"/>
                    <a:pt x="84" y="233"/>
                    <a:pt x="85" y="234"/>
                  </a:cubicBezTo>
                  <a:cubicBezTo>
                    <a:pt x="85" y="234"/>
                    <a:pt x="85" y="234"/>
                    <a:pt x="85" y="234"/>
                  </a:cubicBezTo>
                  <a:cubicBezTo>
                    <a:pt x="87" y="235"/>
                    <a:pt x="90" y="235"/>
                    <a:pt x="93" y="235"/>
                  </a:cubicBezTo>
                  <a:cubicBezTo>
                    <a:pt x="107" y="233"/>
                    <a:pt x="127" y="217"/>
                    <a:pt x="153" y="187"/>
                  </a:cubicBezTo>
                  <a:cubicBezTo>
                    <a:pt x="162" y="176"/>
                    <a:pt x="172" y="163"/>
                    <a:pt x="180" y="147"/>
                  </a:cubicBezTo>
                  <a:cubicBezTo>
                    <a:pt x="181" y="145"/>
                    <a:pt x="182" y="140"/>
                    <a:pt x="178" y="138"/>
                  </a:cubicBezTo>
                  <a:cubicBezTo>
                    <a:pt x="173" y="136"/>
                    <a:pt x="170" y="141"/>
                    <a:pt x="169" y="143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41"/>
            <p:cNvSpPr>
              <a:spLocks/>
            </p:cNvSpPr>
            <p:nvPr/>
          </p:nvSpPr>
          <p:spPr bwMode="auto">
            <a:xfrm>
              <a:off x="2331" y="1597"/>
              <a:ext cx="253" cy="305"/>
            </a:xfrm>
            <a:custGeom>
              <a:avLst/>
              <a:gdLst>
                <a:gd name="T0" fmla="*/ 35 w 107"/>
                <a:gd name="T1" fmla="*/ 87 h 129"/>
                <a:gd name="T2" fmla="*/ 13 w 107"/>
                <a:gd name="T3" fmla="*/ 49 h 129"/>
                <a:gd name="T4" fmla="*/ 26 w 107"/>
                <a:gd name="T5" fmla="*/ 22 h 129"/>
                <a:gd name="T6" fmla="*/ 96 w 107"/>
                <a:gd name="T7" fmla="*/ 43 h 129"/>
                <a:gd name="T8" fmla="*/ 105 w 107"/>
                <a:gd name="T9" fmla="*/ 43 h 129"/>
                <a:gd name="T10" fmla="*/ 105 w 107"/>
                <a:gd name="T11" fmla="*/ 34 h 129"/>
                <a:gd name="T12" fmla="*/ 21 w 107"/>
                <a:gd name="T13" fmla="*/ 12 h 129"/>
                <a:gd name="T14" fmla="*/ 2 w 107"/>
                <a:gd name="T15" fmla="*/ 50 h 129"/>
                <a:gd name="T16" fmla="*/ 27 w 107"/>
                <a:gd name="T17" fmla="*/ 96 h 129"/>
                <a:gd name="T18" fmla="*/ 100 w 107"/>
                <a:gd name="T19" fmla="*/ 129 h 129"/>
                <a:gd name="T20" fmla="*/ 105 w 107"/>
                <a:gd name="T21" fmla="*/ 124 h 129"/>
                <a:gd name="T22" fmla="*/ 101 w 107"/>
                <a:gd name="T23" fmla="*/ 117 h 129"/>
                <a:gd name="T24" fmla="*/ 35 w 107"/>
                <a:gd name="T25" fmla="*/ 8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29">
                  <a:moveTo>
                    <a:pt x="35" y="87"/>
                  </a:moveTo>
                  <a:cubicBezTo>
                    <a:pt x="21" y="76"/>
                    <a:pt x="14" y="63"/>
                    <a:pt x="13" y="49"/>
                  </a:cubicBezTo>
                  <a:cubicBezTo>
                    <a:pt x="12" y="36"/>
                    <a:pt x="17" y="27"/>
                    <a:pt x="26" y="22"/>
                  </a:cubicBezTo>
                  <a:cubicBezTo>
                    <a:pt x="44" y="14"/>
                    <a:pt x="77" y="24"/>
                    <a:pt x="96" y="43"/>
                  </a:cubicBezTo>
                  <a:cubicBezTo>
                    <a:pt x="99" y="45"/>
                    <a:pt x="102" y="45"/>
                    <a:pt x="105" y="43"/>
                  </a:cubicBezTo>
                  <a:cubicBezTo>
                    <a:pt x="107" y="40"/>
                    <a:pt x="107" y="37"/>
                    <a:pt x="105" y="34"/>
                  </a:cubicBezTo>
                  <a:cubicBezTo>
                    <a:pt x="84" y="14"/>
                    <a:pt x="46" y="0"/>
                    <a:pt x="21" y="12"/>
                  </a:cubicBezTo>
                  <a:cubicBezTo>
                    <a:pt x="7" y="18"/>
                    <a:pt x="0" y="31"/>
                    <a:pt x="2" y="50"/>
                  </a:cubicBezTo>
                  <a:cubicBezTo>
                    <a:pt x="3" y="67"/>
                    <a:pt x="11" y="83"/>
                    <a:pt x="27" y="96"/>
                  </a:cubicBezTo>
                  <a:cubicBezTo>
                    <a:pt x="47" y="113"/>
                    <a:pt x="74" y="124"/>
                    <a:pt x="100" y="129"/>
                  </a:cubicBezTo>
                  <a:cubicBezTo>
                    <a:pt x="101" y="129"/>
                    <a:pt x="104" y="128"/>
                    <a:pt x="105" y="124"/>
                  </a:cubicBezTo>
                  <a:cubicBezTo>
                    <a:pt x="106" y="119"/>
                    <a:pt x="103" y="118"/>
                    <a:pt x="101" y="117"/>
                  </a:cubicBezTo>
                  <a:cubicBezTo>
                    <a:pt x="78" y="113"/>
                    <a:pt x="53" y="103"/>
                    <a:pt x="35" y="87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42"/>
            <p:cNvSpPr>
              <a:spLocks/>
            </p:cNvSpPr>
            <p:nvPr/>
          </p:nvSpPr>
          <p:spPr bwMode="auto">
            <a:xfrm>
              <a:off x="2591" y="1422"/>
              <a:ext cx="551" cy="803"/>
            </a:xfrm>
            <a:custGeom>
              <a:avLst/>
              <a:gdLst>
                <a:gd name="T0" fmla="*/ 206 w 233"/>
                <a:gd name="T1" fmla="*/ 254 h 340"/>
                <a:gd name="T2" fmla="*/ 92 w 233"/>
                <a:gd name="T3" fmla="*/ 328 h 340"/>
                <a:gd name="T4" fmla="*/ 39 w 233"/>
                <a:gd name="T5" fmla="*/ 306 h 340"/>
                <a:gd name="T6" fmla="*/ 12 w 233"/>
                <a:gd name="T7" fmla="*/ 234 h 340"/>
                <a:gd name="T8" fmla="*/ 15 w 233"/>
                <a:gd name="T9" fmla="*/ 206 h 340"/>
                <a:gd name="T10" fmla="*/ 15 w 233"/>
                <a:gd name="T11" fmla="*/ 206 h 340"/>
                <a:gd name="T12" fmla="*/ 17 w 233"/>
                <a:gd name="T13" fmla="*/ 194 h 340"/>
                <a:gd name="T14" fmla="*/ 17 w 233"/>
                <a:gd name="T15" fmla="*/ 194 h 340"/>
                <a:gd name="T16" fmla="*/ 17 w 233"/>
                <a:gd name="T17" fmla="*/ 192 h 340"/>
                <a:gd name="T18" fmla="*/ 18 w 233"/>
                <a:gd name="T19" fmla="*/ 190 h 340"/>
                <a:gd name="T20" fmla="*/ 19 w 233"/>
                <a:gd name="T21" fmla="*/ 187 h 340"/>
                <a:gd name="T22" fmla="*/ 19 w 233"/>
                <a:gd name="T23" fmla="*/ 186 h 340"/>
                <a:gd name="T24" fmla="*/ 19 w 233"/>
                <a:gd name="T25" fmla="*/ 186 h 340"/>
                <a:gd name="T26" fmla="*/ 61 w 233"/>
                <a:gd name="T27" fmla="*/ 92 h 340"/>
                <a:gd name="T28" fmla="*/ 116 w 233"/>
                <a:gd name="T29" fmla="*/ 34 h 340"/>
                <a:gd name="T30" fmla="*/ 189 w 233"/>
                <a:gd name="T31" fmla="*/ 20 h 340"/>
                <a:gd name="T32" fmla="*/ 216 w 233"/>
                <a:gd name="T33" fmla="*/ 49 h 340"/>
                <a:gd name="T34" fmla="*/ 183 w 233"/>
                <a:gd name="T35" fmla="*/ 125 h 340"/>
                <a:gd name="T36" fmla="*/ 32 w 233"/>
                <a:gd name="T37" fmla="*/ 194 h 340"/>
                <a:gd name="T38" fmla="*/ 25 w 233"/>
                <a:gd name="T39" fmla="*/ 200 h 340"/>
                <a:gd name="T40" fmla="*/ 30 w 233"/>
                <a:gd name="T41" fmla="*/ 206 h 340"/>
                <a:gd name="T42" fmla="*/ 42 w 233"/>
                <a:gd name="T43" fmla="*/ 204 h 340"/>
                <a:gd name="T44" fmla="*/ 191 w 233"/>
                <a:gd name="T45" fmla="*/ 133 h 340"/>
                <a:gd name="T46" fmla="*/ 227 w 233"/>
                <a:gd name="T47" fmla="*/ 46 h 340"/>
                <a:gd name="T48" fmla="*/ 193 w 233"/>
                <a:gd name="T49" fmla="*/ 9 h 340"/>
                <a:gd name="T50" fmla="*/ 110 w 233"/>
                <a:gd name="T51" fmla="*/ 24 h 340"/>
                <a:gd name="T52" fmla="*/ 51 w 233"/>
                <a:gd name="T53" fmla="*/ 85 h 340"/>
                <a:gd name="T54" fmla="*/ 7 w 233"/>
                <a:gd name="T55" fmla="*/ 183 h 340"/>
                <a:gd name="T56" fmla="*/ 6 w 233"/>
                <a:gd name="T57" fmla="*/ 187 h 340"/>
                <a:gd name="T58" fmla="*/ 6 w 233"/>
                <a:gd name="T59" fmla="*/ 188 h 340"/>
                <a:gd name="T60" fmla="*/ 1 w 233"/>
                <a:gd name="T61" fmla="*/ 225 h 340"/>
                <a:gd name="T62" fmla="*/ 1 w 233"/>
                <a:gd name="T63" fmla="*/ 225 h 340"/>
                <a:gd name="T64" fmla="*/ 0 w 233"/>
                <a:gd name="T65" fmla="*/ 234 h 340"/>
                <a:gd name="T66" fmla="*/ 31 w 233"/>
                <a:gd name="T67" fmla="*/ 314 h 340"/>
                <a:gd name="T68" fmla="*/ 92 w 233"/>
                <a:gd name="T69" fmla="*/ 340 h 340"/>
                <a:gd name="T70" fmla="*/ 105 w 233"/>
                <a:gd name="T71" fmla="*/ 339 h 340"/>
                <a:gd name="T72" fmla="*/ 163 w 233"/>
                <a:gd name="T73" fmla="*/ 314 h 340"/>
                <a:gd name="T74" fmla="*/ 215 w 233"/>
                <a:gd name="T75" fmla="*/ 261 h 340"/>
                <a:gd name="T76" fmla="*/ 216 w 233"/>
                <a:gd name="T77" fmla="*/ 260 h 340"/>
                <a:gd name="T78" fmla="*/ 221 w 233"/>
                <a:gd name="T79" fmla="*/ 247 h 340"/>
                <a:gd name="T80" fmla="*/ 213 w 233"/>
                <a:gd name="T81" fmla="*/ 246 h 340"/>
                <a:gd name="T82" fmla="*/ 206 w 233"/>
                <a:gd name="T83" fmla="*/ 25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3" h="340">
                  <a:moveTo>
                    <a:pt x="206" y="254"/>
                  </a:moveTo>
                  <a:cubicBezTo>
                    <a:pt x="177" y="287"/>
                    <a:pt x="142" y="328"/>
                    <a:pt x="92" y="328"/>
                  </a:cubicBezTo>
                  <a:cubicBezTo>
                    <a:pt x="72" y="328"/>
                    <a:pt x="53" y="320"/>
                    <a:pt x="39" y="306"/>
                  </a:cubicBezTo>
                  <a:cubicBezTo>
                    <a:pt x="22" y="289"/>
                    <a:pt x="12" y="262"/>
                    <a:pt x="12" y="234"/>
                  </a:cubicBezTo>
                  <a:cubicBezTo>
                    <a:pt x="12" y="225"/>
                    <a:pt x="13" y="215"/>
                    <a:pt x="15" y="206"/>
                  </a:cubicBezTo>
                  <a:cubicBezTo>
                    <a:pt x="15" y="206"/>
                    <a:pt x="15" y="206"/>
                    <a:pt x="15" y="206"/>
                  </a:cubicBezTo>
                  <a:cubicBezTo>
                    <a:pt x="15" y="202"/>
                    <a:pt x="16" y="198"/>
                    <a:pt x="17" y="194"/>
                  </a:cubicBezTo>
                  <a:cubicBezTo>
                    <a:pt x="17" y="194"/>
                    <a:pt x="17" y="194"/>
                    <a:pt x="17" y="194"/>
                  </a:cubicBezTo>
                  <a:cubicBezTo>
                    <a:pt x="17" y="194"/>
                    <a:pt x="17" y="193"/>
                    <a:pt x="17" y="192"/>
                  </a:cubicBezTo>
                  <a:cubicBezTo>
                    <a:pt x="17" y="191"/>
                    <a:pt x="18" y="191"/>
                    <a:pt x="18" y="190"/>
                  </a:cubicBezTo>
                  <a:cubicBezTo>
                    <a:pt x="18" y="189"/>
                    <a:pt x="18" y="188"/>
                    <a:pt x="19" y="187"/>
                  </a:cubicBezTo>
                  <a:cubicBezTo>
                    <a:pt x="19" y="187"/>
                    <a:pt x="19" y="186"/>
                    <a:pt x="19" y="186"/>
                  </a:cubicBezTo>
                  <a:cubicBezTo>
                    <a:pt x="19" y="186"/>
                    <a:pt x="19" y="186"/>
                    <a:pt x="19" y="186"/>
                  </a:cubicBezTo>
                  <a:cubicBezTo>
                    <a:pt x="27" y="155"/>
                    <a:pt x="41" y="123"/>
                    <a:pt x="61" y="92"/>
                  </a:cubicBezTo>
                  <a:cubicBezTo>
                    <a:pt x="76" y="68"/>
                    <a:pt x="96" y="47"/>
                    <a:pt x="116" y="34"/>
                  </a:cubicBezTo>
                  <a:cubicBezTo>
                    <a:pt x="142" y="17"/>
                    <a:pt x="166" y="12"/>
                    <a:pt x="189" y="20"/>
                  </a:cubicBezTo>
                  <a:cubicBezTo>
                    <a:pt x="204" y="26"/>
                    <a:pt x="213" y="36"/>
                    <a:pt x="216" y="49"/>
                  </a:cubicBezTo>
                  <a:cubicBezTo>
                    <a:pt x="221" y="73"/>
                    <a:pt x="203" y="106"/>
                    <a:pt x="183" y="125"/>
                  </a:cubicBezTo>
                  <a:cubicBezTo>
                    <a:pt x="148" y="157"/>
                    <a:pt x="105" y="187"/>
                    <a:pt x="32" y="194"/>
                  </a:cubicBezTo>
                  <a:cubicBezTo>
                    <a:pt x="31" y="194"/>
                    <a:pt x="25" y="194"/>
                    <a:pt x="25" y="200"/>
                  </a:cubicBezTo>
                  <a:cubicBezTo>
                    <a:pt x="25" y="205"/>
                    <a:pt x="28" y="206"/>
                    <a:pt x="30" y="206"/>
                  </a:cubicBezTo>
                  <a:cubicBezTo>
                    <a:pt x="34" y="205"/>
                    <a:pt x="38" y="205"/>
                    <a:pt x="42" y="204"/>
                  </a:cubicBezTo>
                  <a:cubicBezTo>
                    <a:pt x="114" y="196"/>
                    <a:pt x="156" y="165"/>
                    <a:pt x="191" y="133"/>
                  </a:cubicBezTo>
                  <a:cubicBezTo>
                    <a:pt x="213" y="113"/>
                    <a:pt x="233" y="76"/>
                    <a:pt x="227" y="46"/>
                  </a:cubicBezTo>
                  <a:cubicBezTo>
                    <a:pt x="224" y="29"/>
                    <a:pt x="212" y="16"/>
                    <a:pt x="193" y="9"/>
                  </a:cubicBezTo>
                  <a:cubicBezTo>
                    <a:pt x="167" y="0"/>
                    <a:pt x="138" y="5"/>
                    <a:pt x="110" y="24"/>
                  </a:cubicBezTo>
                  <a:cubicBezTo>
                    <a:pt x="88" y="38"/>
                    <a:pt x="67" y="61"/>
                    <a:pt x="51" y="85"/>
                  </a:cubicBezTo>
                  <a:cubicBezTo>
                    <a:pt x="38" y="106"/>
                    <a:pt x="18" y="142"/>
                    <a:pt x="7" y="183"/>
                  </a:cubicBezTo>
                  <a:cubicBezTo>
                    <a:pt x="7" y="184"/>
                    <a:pt x="7" y="186"/>
                    <a:pt x="6" y="187"/>
                  </a:cubicBezTo>
                  <a:cubicBezTo>
                    <a:pt x="6" y="187"/>
                    <a:pt x="6" y="187"/>
                    <a:pt x="6" y="188"/>
                  </a:cubicBezTo>
                  <a:cubicBezTo>
                    <a:pt x="3" y="200"/>
                    <a:pt x="1" y="212"/>
                    <a:pt x="1" y="225"/>
                  </a:cubicBezTo>
                  <a:cubicBezTo>
                    <a:pt x="1" y="225"/>
                    <a:pt x="1" y="225"/>
                    <a:pt x="1" y="225"/>
                  </a:cubicBezTo>
                  <a:cubicBezTo>
                    <a:pt x="0" y="228"/>
                    <a:pt x="0" y="231"/>
                    <a:pt x="0" y="234"/>
                  </a:cubicBezTo>
                  <a:cubicBezTo>
                    <a:pt x="0" y="265"/>
                    <a:pt x="11" y="294"/>
                    <a:pt x="31" y="314"/>
                  </a:cubicBezTo>
                  <a:cubicBezTo>
                    <a:pt x="47" y="331"/>
                    <a:pt x="68" y="340"/>
                    <a:pt x="92" y="340"/>
                  </a:cubicBezTo>
                  <a:cubicBezTo>
                    <a:pt x="96" y="340"/>
                    <a:pt x="101" y="340"/>
                    <a:pt x="105" y="339"/>
                  </a:cubicBezTo>
                  <a:cubicBezTo>
                    <a:pt x="124" y="337"/>
                    <a:pt x="143" y="328"/>
                    <a:pt x="163" y="314"/>
                  </a:cubicBezTo>
                  <a:cubicBezTo>
                    <a:pt x="182" y="299"/>
                    <a:pt x="198" y="282"/>
                    <a:pt x="215" y="261"/>
                  </a:cubicBezTo>
                  <a:cubicBezTo>
                    <a:pt x="215" y="261"/>
                    <a:pt x="216" y="260"/>
                    <a:pt x="216" y="260"/>
                  </a:cubicBezTo>
                  <a:cubicBezTo>
                    <a:pt x="217" y="259"/>
                    <a:pt x="222" y="254"/>
                    <a:pt x="221" y="247"/>
                  </a:cubicBezTo>
                  <a:cubicBezTo>
                    <a:pt x="220" y="243"/>
                    <a:pt x="215" y="243"/>
                    <a:pt x="213" y="246"/>
                  </a:cubicBezTo>
                  <a:cubicBezTo>
                    <a:pt x="210" y="249"/>
                    <a:pt x="209" y="250"/>
                    <a:pt x="206" y="254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43"/>
            <p:cNvSpPr>
              <a:spLocks/>
            </p:cNvSpPr>
            <p:nvPr/>
          </p:nvSpPr>
          <p:spPr bwMode="auto">
            <a:xfrm>
              <a:off x="3957" y="1609"/>
              <a:ext cx="959" cy="420"/>
            </a:xfrm>
            <a:custGeom>
              <a:avLst/>
              <a:gdLst>
                <a:gd name="T0" fmla="*/ 396 w 406"/>
                <a:gd name="T1" fmla="*/ 87 h 178"/>
                <a:gd name="T2" fmla="*/ 388 w 406"/>
                <a:gd name="T3" fmla="*/ 95 h 178"/>
                <a:gd name="T4" fmla="*/ 344 w 406"/>
                <a:gd name="T5" fmla="*/ 126 h 178"/>
                <a:gd name="T6" fmla="*/ 355 w 406"/>
                <a:gd name="T7" fmla="*/ 68 h 178"/>
                <a:gd name="T8" fmla="*/ 369 w 406"/>
                <a:gd name="T9" fmla="*/ 12 h 178"/>
                <a:gd name="T10" fmla="*/ 349 w 406"/>
                <a:gd name="T11" fmla="*/ 5 h 178"/>
                <a:gd name="T12" fmla="*/ 303 w 406"/>
                <a:gd name="T13" fmla="*/ 58 h 178"/>
                <a:gd name="T14" fmla="*/ 299 w 406"/>
                <a:gd name="T15" fmla="*/ 10 h 178"/>
                <a:gd name="T16" fmla="*/ 237 w 406"/>
                <a:gd name="T17" fmla="*/ 68 h 178"/>
                <a:gd name="T18" fmla="*/ 251 w 406"/>
                <a:gd name="T19" fmla="*/ 3 h 178"/>
                <a:gd name="T20" fmla="*/ 240 w 406"/>
                <a:gd name="T21" fmla="*/ 5 h 178"/>
                <a:gd name="T22" fmla="*/ 147 w 406"/>
                <a:gd name="T23" fmla="*/ 145 h 178"/>
                <a:gd name="T24" fmla="*/ 125 w 406"/>
                <a:gd name="T25" fmla="*/ 113 h 178"/>
                <a:gd name="T26" fmla="*/ 131 w 406"/>
                <a:gd name="T27" fmla="*/ 42 h 178"/>
                <a:gd name="T28" fmla="*/ 109 w 406"/>
                <a:gd name="T29" fmla="*/ 79 h 178"/>
                <a:gd name="T30" fmla="*/ 71 w 406"/>
                <a:gd name="T31" fmla="*/ 134 h 178"/>
                <a:gd name="T32" fmla="*/ 43 w 406"/>
                <a:gd name="T33" fmla="*/ 139 h 178"/>
                <a:gd name="T34" fmla="*/ 36 w 406"/>
                <a:gd name="T35" fmla="*/ 105 h 178"/>
                <a:gd name="T36" fmla="*/ 30 w 406"/>
                <a:gd name="T37" fmla="*/ 93 h 178"/>
                <a:gd name="T38" fmla="*/ 29 w 406"/>
                <a:gd name="T39" fmla="*/ 91 h 178"/>
                <a:gd name="T40" fmla="*/ 28 w 406"/>
                <a:gd name="T41" fmla="*/ 89 h 178"/>
                <a:gd name="T42" fmla="*/ 23 w 406"/>
                <a:gd name="T43" fmla="*/ 76 h 178"/>
                <a:gd name="T44" fmla="*/ 23 w 406"/>
                <a:gd name="T45" fmla="*/ 37 h 178"/>
                <a:gd name="T46" fmla="*/ 33 w 406"/>
                <a:gd name="T47" fmla="*/ 35 h 178"/>
                <a:gd name="T48" fmla="*/ 31 w 406"/>
                <a:gd name="T49" fmla="*/ 63 h 178"/>
                <a:gd name="T50" fmla="*/ 39 w 406"/>
                <a:gd name="T51" fmla="*/ 74 h 178"/>
                <a:gd name="T52" fmla="*/ 47 w 406"/>
                <a:gd name="T53" fmla="*/ 31 h 178"/>
                <a:gd name="T54" fmla="*/ 16 w 406"/>
                <a:gd name="T55" fmla="*/ 28 h 178"/>
                <a:gd name="T56" fmla="*/ 12 w 406"/>
                <a:gd name="T57" fmla="*/ 83 h 178"/>
                <a:gd name="T58" fmla="*/ 13 w 406"/>
                <a:gd name="T59" fmla="*/ 86 h 178"/>
                <a:gd name="T60" fmla="*/ 21 w 406"/>
                <a:gd name="T61" fmla="*/ 102 h 178"/>
                <a:gd name="T62" fmla="*/ 22 w 406"/>
                <a:gd name="T63" fmla="*/ 104 h 178"/>
                <a:gd name="T64" fmla="*/ 25 w 406"/>
                <a:gd name="T65" fmla="*/ 111 h 178"/>
                <a:gd name="T66" fmla="*/ 32 w 406"/>
                <a:gd name="T67" fmla="*/ 136 h 178"/>
                <a:gd name="T68" fmla="*/ 6 w 406"/>
                <a:gd name="T69" fmla="*/ 172 h 178"/>
                <a:gd name="T70" fmla="*/ 23 w 406"/>
                <a:gd name="T71" fmla="*/ 177 h 178"/>
                <a:gd name="T72" fmla="*/ 115 w 406"/>
                <a:gd name="T73" fmla="*/ 92 h 178"/>
                <a:gd name="T74" fmla="*/ 126 w 406"/>
                <a:gd name="T75" fmla="*/ 155 h 178"/>
                <a:gd name="T76" fmla="*/ 216 w 406"/>
                <a:gd name="T77" fmla="*/ 95 h 178"/>
                <a:gd name="T78" fmla="*/ 198 w 406"/>
                <a:gd name="T79" fmla="*/ 152 h 178"/>
                <a:gd name="T80" fmla="*/ 209 w 406"/>
                <a:gd name="T81" fmla="*/ 155 h 178"/>
                <a:gd name="T82" fmla="*/ 243 w 406"/>
                <a:gd name="T83" fmla="*/ 80 h 178"/>
                <a:gd name="T84" fmla="*/ 293 w 406"/>
                <a:gd name="T85" fmla="*/ 20 h 178"/>
                <a:gd name="T86" fmla="*/ 282 w 406"/>
                <a:gd name="T87" fmla="*/ 97 h 178"/>
                <a:gd name="T88" fmla="*/ 266 w 406"/>
                <a:gd name="T89" fmla="*/ 141 h 178"/>
                <a:gd name="T90" fmla="*/ 277 w 406"/>
                <a:gd name="T91" fmla="*/ 146 h 178"/>
                <a:gd name="T92" fmla="*/ 333 w 406"/>
                <a:gd name="T93" fmla="*/ 30 h 178"/>
                <a:gd name="T94" fmla="*/ 351 w 406"/>
                <a:gd name="T95" fmla="*/ 17 h 178"/>
                <a:gd name="T96" fmla="*/ 359 w 406"/>
                <a:gd name="T97" fmla="*/ 30 h 178"/>
                <a:gd name="T98" fmla="*/ 344 w 406"/>
                <a:gd name="T99" fmla="*/ 64 h 178"/>
                <a:gd name="T100" fmla="*/ 351 w 406"/>
                <a:gd name="T101" fmla="*/ 139 h 178"/>
                <a:gd name="T102" fmla="*/ 397 w 406"/>
                <a:gd name="T103" fmla="*/ 104 h 178"/>
                <a:gd name="T104" fmla="*/ 405 w 406"/>
                <a:gd name="T105" fmla="*/ 95 h 178"/>
                <a:gd name="T106" fmla="*/ 399 w 406"/>
                <a:gd name="T107" fmla="*/ 8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178">
                  <a:moveTo>
                    <a:pt x="399" y="86"/>
                  </a:moveTo>
                  <a:cubicBezTo>
                    <a:pt x="398" y="86"/>
                    <a:pt x="397" y="86"/>
                    <a:pt x="396" y="87"/>
                  </a:cubicBezTo>
                  <a:cubicBezTo>
                    <a:pt x="395" y="87"/>
                    <a:pt x="395" y="88"/>
                    <a:pt x="394" y="89"/>
                  </a:cubicBezTo>
                  <a:cubicBezTo>
                    <a:pt x="392" y="91"/>
                    <a:pt x="390" y="94"/>
                    <a:pt x="388" y="95"/>
                  </a:cubicBezTo>
                  <a:cubicBezTo>
                    <a:pt x="386" y="97"/>
                    <a:pt x="386" y="97"/>
                    <a:pt x="386" y="97"/>
                  </a:cubicBezTo>
                  <a:cubicBezTo>
                    <a:pt x="374" y="110"/>
                    <a:pt x="354" y="132"/>
                    <a:pt x="344" y="126"/>
                  </a:cubicBezTo>
                  <a:cubicBezTo>
                    <a:pt x="343" y="125"/>
                    <a:pt x="340" y="122"/>
                    <a:pt x="343" y="106"/>
                  </a:cubicBezTo>
                  <a:cubicBezTo>
                    <a:pt x="345" y="94"/>
                    <a:pt x="350" y="81"/>
                    <a:pt x="355" y="68"/>
                  </a:cubicBezTo>
                  <a:cubicBezTo>
                    <a:pt x="356" y="65"/>
                    <a:pt x="358" y="60"/>
                    <a:pt x="361" y="55"/>
                  </a:cubicBezTo>
                  <a:cubicBezTo>
                    <a:pt x="369" y="39"/>
                    <a:pt x="377" y="22"/>
                    <a:pt x="369" y="12"/>
                  </a:cubicBezTo>
                  <a:cubicBezTo>
                    <a:pt x="364" y="7"/>
                    <a:pt x="357" y="4"/>
                    <a:pt x="350" y="5"/>
                  </a:cubicBezTo>
                  <a:cubicBezTo>
                    <a:pt x="350" y="5"/>
                    <a:pt x="350" y="5"/>
                    <a:pt x="349" y="5"/>
                  </a:cubicBezTo>
                  <a:cubicBezTo>
                    <a:pt x="340" y="6"/>
                    <a:pt x="329" y="14"/>
                    <a:pt x="323" y="24"/>
                  </a:cubicBezTo>
                  <a:cubicBezTo>
                    <a:pt x="316" y="36"/>
                    <a:pt x="309" y="47"/>
                    <a:pt x="303" y="58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10" y="23"/>
                    <a:pt x="305" y="14"/>
                    <a:pt x="299" y="10"/>
                  </a:cubicBezTo>
                  <a:cubicBezTo>
                    <a:pt x="294" y="6"/>
                    <a:pt x="287" y="7"/>
                    <a:pt x="278" y="14"/>
                  </a:cubicBezTo>
                  <a:cubicBezTo>
                    <a:pt x="260" y="27"/>
                    <a:pt x="247" y="49"/>
                    <a:pt x="237" y="68"/>
                  </a:cubicBezTo>
                  <a:cubicBezTo>
                    <a:pt x="237" y="66"/>
                    <a:pt x="238" y="63"/>
                    <a:pt x="239" y="60"/>
                  </a:cubicBezTo>
                  <a:cubicBezTo>
                    <a:pt x="251" y="25"/>
                    <a:pt x="255" y="10"/>
                    <a:pt x="251" y="3"/>
                  </a:cubicBezTo>
                  <a:cubicBezTo>
                    <a:pt x="249" y="1"/>
                    <a:pt x="247" y="0"/>
                    <a:pt x="245" y="0"/>
                  </a:cubicBezTo>
                  <a:cubicBezTo>
                    <a:pt x="242" y="1"/>
                    <a:pt x="240" y="3"/>
                    <a:pt x="240" y="5"/>
                  </a:cubicBezTo>
                  <a:cubicBezTo>
                    <a:pt x="233" y="37"/>
                    <a:pt x="223" y="63"/>
                    <a:pt x="208" y="86"/>
                  </a:cubicBezTo>
                  <a:cubicBezTo>
                    <a:pt x="194" y="107"/>
                    <a:pt x="173" y="136"/>
                    <a:pt x="147" y="145"/>
                  </a:cubicBezTo>
                  <a:cubicBezTo>
                    <a:pt x="141" y="148"/>
                    <a:pt x="136" y="147"/>
                    <a:pt x="133" y="145"/>
                  </a:cubicBezTo>
                  <a:cubicBezTo>
                    <a:pt x="128" y="141"/>
                    <a:pt x="125" y="129"/>
                    <a:pt x="125" y="113"/>
                  </a:cubicBezTo>
                  <a:cubicBezTo>
                    <a:pt x="126" y="95"/>
                    <a:pt x="129" y="77"/>
                    <a:pt x="133" y="59"/>
                  </a:cubicBezTo>
                  <a:cubicBezTo>
                    <a:pt x="137" y="51"/>
                    <a:pt x="137" y="41"/>
                    <a:pt x="131" y="42"/>
                  </a:cubicBezTo>
                  <a:cubicBezTo>
                    <a:pt x="123" y="44"/>
                    <a:pt x="123" y="52"/>
                    <a:pt x="122" y="55"/>
                  </a:cubicBezTo>
                  <a:cubicBezTo>
                    <a:pt x="118" y="63"/>
                    <a:pt x="114" y="71"/>
                    <a:pt x="109" y="79"/>
                  </a:cubicBezTo>
                  <a:cubicBezTo>
                    <a:pt x="108" y="81"/>
                    <a:pt x="107" y="83"/>
                    <a:pt x="105" y="85"/>
                  </a:cubicBezTo>
                  <a:cubicBezTo>
                    <a:pt x="95" y="103"/>
                    <a:pt x="87" y="117"/>
                    <a:pt x="71" y="134"/>
                  </a:cubicBezTo>
                  <a:cubicBezTo>
                    <a:pt x="61" y="145"/>
                    <a:pt x="43" y="160"/>
                    <a:pt x="27" y="164"/>
                  </a:cubicBezTo>
                  <a:cubicBezTo>
                    <a:pt x="33" y="157"/>
                    <a:pt x="41" y="148"/>
                    <a:pt x="43" y="139"/>
                  </a:cubicBezTo>
                  <a:cubicBezTo>
                    <a:pt x="47" y="127"/>
                    <a:pt x="42" y="117"/>
                    <a:pt x="37" y="108"/>
                  </a:cubicBezTo>
                  <a:cubicBezTo>
                    <a:pt x="37" y="107"/>
                    <a:pt x="36" y="106"/>
                    <a:pt x="36" y="105"/>
                  </a:cubicBezTo>
                  <a:cubicBezTo>
                    <a:pt x="35" y="104"/>
                    <a:pt x="35" y="103"/>
                    <a:pt x="34" y="102"/>
                  </a:cubicBezTo>
                  <a:cubicBezTo>
                    <a:pt x="33" y="100"/>
                    <a:pt x="31" y="97"/>
                    <a:pt x="30" y="93"/>
                  </a:cubicBezTo>
                  <a:cubicBezTo>
                    <a:pt x="29" y="92"/>
                    <a:pt x="29" y="92"/>
                    <a:pt x="29" y="91"/>
                  </a:cubicBezTo>
                  <a:cubicBezTo>
                    <a:pt x="29" y="91"/>
                    <a:pt x="29" y="91"/>
                    <a:pt x="29" y="91"/>
                  </a:cubicBezTo>
                  <a:cubicBezTo>
                    <a:pt x="28" y="90"/>
                    <a:pt x="28" y="90"/>
                    <a:pt x="28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6" y="85"/>
                    <a:pt x="24" y="81"/>
                    <a:pt x="23" y="7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2" y="75"/>
                    <a:pt x="21" y="73"/>
                    <a:pt x="21" y="72"/>
                  </a:cubicBezTo>
                  <a:cubicBezTo>
                    <a:pt x="16" y="58"/>
                    <a:pt x="15" y="44"/>
                    <a:pt x="23" y="37"/>
                  </a:cubicBezTo>
                  <a:cubicBezTo>
                    <a:pt x="25" y="36"/>
                    <a:pt x="27" y="35"/>
                    <a:pt x="30" y="34"/>
                  </a:cubicBezTo>
                  <a:cubicBezTo>
                    <a:pt x="31" y="34"/>
                    <a:pt x="32" y="34"/>
                    <a:pt x="33" y="35"/>
                  </a:cubicBezTo>
                  <a:cubicBezTo>
                    <a:pt x="34" y="35"/>
                    <a:pt x="36" y="35"/>
                    <a:pt x="37" y="37"/>
                  </a:cubicBezTo>
                  <a:cubicBezTo>
                    <a:pt x="41" y="43"/>
                    <a:pt x="38" y="53"/>
                    <a:pt x="31" y="63"/>
                  </a:cubicBezTo>
                  <a:cubicBezTo>
                    <a:pt x="31" y="65"/>
                    <a:pt x="29" y="68"/>
                    <a:pt x="32" y="73"/>
                  </a:cubicBezTo>
                  <a:cubicBezTo>
                    <a:pt x="34" y="77"/>
                    <a:pt x="37" y="75"/>
                    <a:pt x="39" y="74"/>
                  </a:cubicBezTo>
                  <a:cubicBezTo>
                    <a:pt x="40" y="72"/>
                    <a:pt x="40" y="71"/>
                    <a:pt x="41" y="70"/>
                  </a:cubicBezTo>
                  <a:cubicBezTo>
                    <a:pt x="51" y="55"/>
                    <a:pt x="53" y="42"/>
                    <a:pt x="47" y="31"/>
                  </a:cubicBezTo>
                  <a:cubicBezTo>
                    <a:pt x="45" y="27"/>
                    <a:pt x="40" y="24"/>
                    <a:pt x="35" y="23"/>
                  </a:cubicBezTo>
                  <a:cubicBezTo>
                    <a:pt x="28" y="22"/>
                    <a:pt x="21" y="24"/>
                    <a:pt x="16" y="28"/>
                  </a:cubicBezTo>
                  <a:cubicBezTo>
                    <a:pt x="0" y="41"/>
                    <a:pt x="5" y="63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3" y="84"/>
                    <a:pt x="13" y="85"/>
                    <a:pt x="13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6" y="91"/>
                    <a:pt x="18" y="96"/>
                    <a:pt x="20" y="101"/>
                  </a:cubicBezTo>
                  <a:cubicBezTo>
                    <a:pt x="20" y="101"/>
                    <a:pt x="21" y="101"/>
                    <a:pt x="21" y="102"/>
                  </a:cubicBezTo>
                  <a:cubicBezTo>
                    <a:pt x="21" y="102"/>
                    <a:pt x="21" y="103"/>
                    <a:pt x="22" y="103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5"/>
                    <a:pt x="23" y="106"/>
                    <a:pt x="24" y="108"/>
                  </a:cubicBezTo>
                  <a:cubicBezTo>
                    <a:pt x="24" y="109"/>
                    <a:pt x="25" y="110"/>
                    <a:pt x="25" y="111"/>
                  </a:cubicBezTo>
                  <a:cubicBezTo>
                    <a:pt x="26" y="112"/>
                    <a:pt x="26" y="113"/>
                    <a:pt x="27" y="114"/>
                  </a:cubicBezTo>
                  <a:cubicBezTo>
                    <a:pt x="31" y="121"/>
                    <a:pt x="34" y="128"/>
                    <a:pt x="32" y="136"/>
                  </a:cubicBezTo>
                  <a:cubicBezTo>
                    <a:pt x="30" y="143"/>
                    <a:pt x="20" y="155"/>
                    <a:pt x="8" y="166"/>
                  </a:cubicBezTo>
                  <a:cubicBezTo>
                    <a:pt x="6" y="168"/>
                    <a:pt x="5" y="170"/>
                    <a:pt x="6" y="172"/>
                  </a:cubicBezTo>
                  <a:cubicBezTo>
                    <a:pt x="7" y="174"/>
                    <a:pt x="8" y="176"/>
                    <a:pt x="10" y="176"/>
                  </a:cubicBezTo>
                  <a:cubicBezTo>
                    <a:pt x="15" y="178"/>
                    <a:pt x="19" y="178"/>
                    <a:pt x="23" y="177"/>
                  </a:cubicBezTo>
                  <a:cubicBezTo>
                    <a:pt x="49" y="174"/>
                    <a:pt x="74" y="148"/>
                    <a:pt x="80" y="142"/>
                  </a:cubicBezTo>
                  <a:cubicBezTo>
                    <a:pt x="96" y="124"/>
                    <a:pt x="105" y="109"/>
                    <a:pt x="115" y="92"/>
                  </a:cubicBezTo>
                  <a:cubicBezTo>
                    <a:pt x="115" y="99"/>
                    <a:pt x="114" y="106"/>
                    <a:pt x="114" y="113"/>
                  </a:cubicBezTo>
                  <a:cubicBezTo>
                    <a:pt x="113" y="124"/>
                    <a:pt x="114" y="145"/>
                    <a:pt x="126" y="155"/>
                  </a:cubicBezTo>
                  <a:cubicBezTo>
                    <a:pt x="133" y="159"/>
                    <a:pt x="141" y="160"/>
                    <a:pt x="151" y="157"/>
                  </a:cubicBezTo>
                  <a:cubicBezTo>
                    <a:pt x="179" y="147"/>
                    <a:pt x="202" y="117"/>
                    <a:pt x="216" y="95"/>
                  </a:cubicBezTo>
                  <a:cubicBezTo>
                    <a:pt x="215" y="100"/>
                    <a:pt x="213" y="106"/>
                    <a:pt x="211" y="112"/>
                  </a:cubicBezTo>
                  <a:cubicBezTo>
                    <a:pt x="206" y="125"/>
                    <a:pt x="201" y="138"/>
                    <a:pt x="198" y="152"/>
                  </a:cubicBezTo>
                  <a:cubicBezTo>
                    <a:pt x="197" y="155"/>
                    <a:pt x="199" y="158"/>
                    <a:pt x="202" y="159"/>
                  </a:cubicBezTo>
                  <a:cubicBezTo>
                    <a:pt x="205" y="160"/>
                    <a:pt x="208" y="158"/>
                    <a:pt x="209" y="155"/>
                  </a:cubicBezTo>
                  <a:cubicBezTo>
                    <a:pt x="220" y="127"/>
                    <a:pt x="230" y="104"/>
                    <a:pt x="243" y="82"/>
                  </a:cubicBezTo>
                  <a:cubicBezTo>
                    <a:pt x="243" y="80"/>
                    <a:pt x="243" y="80"/>
                    <a:pt x="243" y="80"/>
                  </a:cubicBezTo>
                  <a:cubicBezTo>
                    <a:pt x="254" y="61"/>
                    <a:pt x="267" y="37"/>
                    <a:pt x="285" y="23"/>
                  </a:cubicBezTo>
                  <a:cubicBezTo>
                    <a:pt x="290" y="20"/>
                    <a:pt x="292" y="20"/>
                    <a:pt x="293" y="20"/>
                  </a:cubicBezTo>
                  <a:cubicBezTo>
                    <a:pt x="293" y="20"/>
                    <a:pt x="297" y="26"/>
                    <a:pt x="292" y="56"/>
                  </a:cubicBezTo>
                  <a:cubicBezTo>
                    <a:pt x="288" y="75"/>
                    <a:pt x="283" y="93"/>
                    <a:pt x="282" y="97"/>
                  </a:cubicBezTo>
                  <a:cubicBezTo>
                    <a:pt x="278" y="107"/>
                    <a:pt x="276" y="116"/>
                    <a:pt x="273" y="125"/>
                  </a:cubicBezTo>
                  <a:cubicBezTo>
                    <a:pt x="270" y="130"/>
                    <a:pt x="268" y="136"/>
                    <a:pt x="266" y="141"/>
                  </a:cubicBezTo>
                  <a:cubicBezTo>
                    <a:pt x="265" y="144"/>
                    <a:pt x="267" y="148"/>
                    <a:pt x="270" y="149"/>
                  </a:cubicBezTo>
                  <a:cubicBezTo>
                    <a:pt x="273" y="150"/>
                    <a:pt x="276" y="149"/>
                    <a:pt x="277" y="146"/>
                  </a:cubicBezTo>
                  <a:cubicBezTo>
                    <a:pt x="280" y="140"/>
                    <a:pt x="282" y="134"/>
                    <a:pt x="284" y="129"/>
                  </a:cubicBezTo>
                  <a:cubicBezTo>
                    <a:pt x="298" y="91"/>
                    <a:pt x="313" y="64"/>
                    <a:pt x="333" y="30"/>
                  </a:cubicBezTo>
                  <a:cubicBezTo>
                    <a:pt x="338" y="23"/>
                    <a:pt x="345" y="18"/>
                    <a:pt x="351" y="17"/>
                  </a:cubicBezTo>
                  <a:cubicBezTo>
                    <a:pt x="351" y="17"/>
                    <a:pt x="351" y="17"/>
                    <a:pt x="351" y="17"/>
                  </a:cubicBezTo>
                  <a:cubicBezTo>
                    <a:pt x="355" y="16"/>
                    <a:pt x="357" y="18"/>
                    <a:pt x="360" y="20"/>
                  </a:cubicBezTo>
                  <a:cubicBezTo>
                    <a:pt x="360" y="20"/>
                    <a:pt x="361" y="22"/>
                    <a:pt x="359" y="30"/>
                  </a:cubicBezTo>
                  <a:cubicBezTo>
                    <a:pt x="357" y="36"/>
                    <a:pt x="353" y="44"/>
                    <a:pt x="350" y="50"/>
                  </a:cubicBezTo>
                  <a:cubicBezTo>
                    <a:pt x="348" y="55"/>
                    <a:pt x="345" y="60"/>
                    <a:pt x="344" y="64"/>
                  </a:cubicBezTo>
                  <a:cubicBezTo>
                    <a:pt x="332" y="95"/>
                    <a:pt x="322" y="127"/>
                    <a:pt x="337" y="136"/>
                  </a:cubicBezTo>
                  <a:cubicBezTo>
                    <a:pt x="342" y="138"/>
                    <a:pt x="346" y="139"/>
                    <a:pt x="351" y="139"/>
                  </a:cubicBezTo>
                  <a:cubicBezTo>
                    <a:pt x="366" y="137"/>
                    <a:pt x="382" y="119"/>
                    <a:pt x="395" y="105"/>
                  </a:cubicBezTo>
                  <a:cubicBezTo>
                    <a:pt x="397" y="104"/>
                    <a:pt x="397" y="104"/>
                    <a:pt x="397" y="104"/>
                  </a:cubicBezTo>
                  <a:cubicBezTo>
                    <a:pt x="398" y="102"/>
                    <a:pt x="401" y="99"/>
                    <a:pt x="403" y="97"/>
                  </a:cubicBezTo>
                  <a:cubicBezTo>
                    <a:pt x="404" y="96"/>
                    <a:pt x="404" y="95"/>
                    <a:pt x="405" y="95"/>
                  </a:cubicBezTo>
                  <a:cubicBezTo>
                    <a:pt x="405" y="94"/>
                    <a:pt x="406" y="92"/>
                    <a:pt x="405" y="91"/>
                  </a:cubicBezTo>
                  <a:cubicBezTo>
                    <a:pt x="405" y="88"/>
                    <a:pt x="402" y="85"/>
                    <a:pt x="399" y="86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44"/>
            <p:cNvSpPr>
              <a:spLocks/>
            </p:cNvSpPr>
            <p:nvPr/>
          </p:nvSpPr>
          <p:spPr bwMode="auto">
            <a:xfrm>
              <a:off x="4932" y="1559"/>
              <a:ext cx="411" cy="345"/>
            </a:xfrm>
            <a:custGeom>
              <a:avLst/>
              <a:gdLst>
                <a:gd name="T0" fmla="*/ 167 w 174"/>
                <a:gd name="T1" fmla="*/ 51 h 146"/>
                <a:gd name="T2" fmla="*/ 163 w 174"/>
                <a:gd name="T3" fmla="*/ 54 h 146"/>
                <a:gd name="T4" fmla="*/ 110 w 174"/>
                <a:gd name="T5" fmla="*/ 116 h 146"/>
                <a:gd name="T6" fmla="*/ 97 w 174"/>
                <a:gd name="T7" fmla="*/ 101 h 146"/>
                <a:gd name="T8" fmla="*/ 124 w 174"/>
                <a:gd name="T9" fmla="*/ 14 h 146"/>
                <a:gd name="T10" fmla="*/ 112 w 174"/>
                <a:gd name="T11" fmla="*/ 12 h 146"/>
                <a:gd name="T12" fmla="*/ 75 w 174"/>
                <a:gd name="T13" fmla="*/ 88 h 146"/>
                <a:gd name="T14" fmla="*/ 13 w 174"/>
                <a:gd name="T15" fmla="*/ 101 h 146"/>
                <a:gd name="T16" fmla="*/ 14 w 174"/>
                <a:gd name="T17" fmla="*/ 95 h 146"/>
                <a:gd name="T18" fmla="*/ 15 w 174"/>
                <a:gd name="T19" fmla="*/ 92 h 146"/>
                <a:gd name="T20" fmla="*/ 16 w 174"/>
                <a:gd name="T21" fmla="*/ 89 h 146"/>
                <a:gd name="T22" fmla="*/ 17 w 174"/>
                <a:gd name="T23" fmla="*/ 88 h 146"/>
                <a:gd name="T24" fmla="*/ 30 w 174"/>
                <a:gd name="T25" fmla="*/ 59 h 146"/>
                <a:gd name="T26" fmla="*/ 32 w 174"/>
                <a:gd name="T27" fmla="*/ 55 h 146"/>
                <a:gd name="T28" fmla="*/ 33 w 174"/>
                <a:gd name="T29" fmla="*/ 53 h 146"/>
                <a:gd name="T30" fmla="*/ 73 w 174"/>
                <a:gd name="T31" fmla="*/ 12 h 146"/>
                <a:gd name="T32" fmla="*/ 76 w 174"/>
                <a:gd name="T33" fmla="*/ 14 h 146"/>
                <a:gd name="T34" fmla="*/ 47 w 174"/>
                <a:gd name="T35" fmla="*/ 47 h 146"/>
                <a:gd name="T36" fmla="*/ 43 w 174"/>
                <a:gd name="T37" fmla="*/ 53 h 146"/>
                <a:gd name="T38" fmla="*/ 52 w 174"/>
                <a:gd name="T39" fmla="*/ 57 h 146"/>
                <a:gd name="T40" fmla="*/ 86 w 174"/>
                <a:gd name="T41" fmla="*/ 7 h 146"/>
                <a:gd name="T42" fmla="*/ 23 w 174"/>
                <a:gd name="T43" fmla="*/ 47 h 146"/>
                <a:gd name="T44" fmla="*/ 12 w 174"/>
                <a:gd name="T45" fmla="*/ 69 h 146"/>
                <a:gd name="T46" fmla="*/ 12 w 174"/>
                <a:gd name="T47" fmla="*/ 69 h 146"/>
                <a:gd name="T48" fmla="*/ 10 w 174"/>
                <a:gd name="T49" fmla="*/ 72 h 146"/>
                <a:gd name="T50" fmla="*/ 8 w 174"/>
                <a:gd name="T51" fmla="*/ 78 h 146"/>
                <a:gd name="T52" fmla="*/ 0 w 174"/>
                <a:gd name="T53" fmla="*/ 106 h 146"/>
                <a:gd name="T54" fmla="*/ 0 w 174"/>
                <a:gd name="T55" fmla="*/ 110 h 146"/>
                <a:gd name="T56" fmla="*/ 0 w 174"/>
                <a:gd name="T57" fmla="*/ 112 h 146"/>
                <a:gd name="T58" fmla="*/ 13 w 174"/>
                <a:gd name="T59" fmla="*/ 143 h 146"/>
                <a:gd name="T60" fmla="*/ 28 w 174"/>
                <a:gd name="T61" fmla="*/ 146 h 146"/>
                <a:gd name="T62" fmla="*/ 85 w 174"/>
                <a:gd name="T63" fmla="*/ 94 h 146"/>
                <a:gd name="T64" fmla="*/ 86 w 174"/>
                <a:gd name="T65" fmla="*/ 99 h 146"/>
                <a:gd name="T66" fmla="*/ 136 w 174"/>
                <a:gd name="T67" fmla="*/ 106 h 146"/>
                <a:gd name="T68" fmla="*/ 172 w 174"/>
                <a:gd name="T69" fmla="*/ 61 h 146"/>
                <a:gd name="T70" fmla="*/ 174 w 174"/>
                <a:gd name="T71" fmla="*/ 57 h 146"/>
                <a:gd name="T72" fmla="*/ 172 w 174"/>
                <a:gd name="T73" fmla="*/ 5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4" h="146">
                  <a:moveTo>
                    <a:pt x="172" y="52"/>
                  </a:moveTo>
                  <a:cubicBezTo>
                    <a:pt x="171" y="51"/>
                    <a:pt x="169" y="51"/>
                    <a:pt x="167" y="51"/>
                  </a:cubicBezTo>
                  <a:cubicBezTo>
                    <a:pt x="166" y="51"/>
                    <a:pt x="165" y="51"/>
                    <a:pt x="164" y="52"/>
                  </a:cubicBezTo>
                  <a:cubicBezTo>
                    <a:pt x="164" y="53"/>
                    <a:pt x="163" y="53"/>
                    <a:pt x="163" y="54"/>
                  </a:cubicBezTo>
                  <a:cubicBezTo>
                    <a:pt x="145" y="77"/>
                    <a:pt x="128" y="98"/>
                    <a:pt x="127" y="99"/>
                  </a:cubicBezTo>
                  <a:cubicBezTo>
                    <a:pt x="122" y="105"/>
                    <a:pt x="115" y="112"/>
                    <a:pt x="110" y="116"/>
                  </a:cubicBezTo>
                  <a:cubicBezTo>
                    <a:pt x="102" y="122"/>
                    <a:pt x="98" y="123"/>
                    <a:pt x="97" y="122"/>
                  </a:cubicBezTo>
                  <a:cubicBezTo>
                    <a:pt x="97" y="122"/>
                    <a:pt x="94" y="119"/>
                    <a:pt x="97" y="101"/>
                  </a:cubicBezTo>
                  <a:cubicBezTo>
                    <a:pt x="100" y="88"/>
                    <a:pt x="105" y="75"/>
                    <a:pt x="110" y="61"/>
                  </a:cubicBezTo>
                  <a:cubicBezTo>
                    <a:pt x="115" y="46"/>
                    <a:pt x="121" y="30"/>
                    <a:pt x="124" y="14"/>
                  </a:cubicBezTo>
                  <a:cubicBezTo>
                    <a:pt x="124" y="11"/>
                    <a:pt x="122" y="8"/>
                    <a:pt x="119" y="7"/>
                  </a:cubicBezTo>
                  <a:cubicBezTo>
                    <a:pt x="115" y="7"/>
                    <a:pt x="112" y="9"/>
                    <a:pt x="112" y="12"/>
                  </a:cubicBezTo>
                  <a:cubicBezTo>
                    <a:pt x="110" y="20"/>
                    <a:pt x="86" y="71"/>
                    <a:pt x="75" y="87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64" y="103"/>
                    <a:pt x="40" y="139"/>
                    <a:pt x="20" y="134"/>
                  </a:cubicBezTo>
                  <a:cubicBezTo>
                    <a:pt x="11" y="125"/>
                    <a:pt x="10" y="113"/>
                    <a:pt x="13" y="101"/>
                  </a:cubicBezTo>
                  <a:cubicBezTo>
                    <a:pt x="13" y="99"/>
                    <a:pt x="14" y="97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4"/>
                    <a:pt x="15" y="93"/>
                    <a:pt x="15" y="92"/>
                  </a:cubicBezTo>
                  <a:cubicBezTo>
                    <a:pt x="15" y="92"/>
                    <a:pt x="15" y="92"/>
                    <a:pt x="15" y="92"/>
                  </a:cubicBezTo>
                  <a:cubicBezTo>
                    <a:pt x="16" y="91"/>
                    <a:pt x="16" y="90"/>
                    <a:pt x="16" y="89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6" y="88"/>
                    <a:pt x="16" y="88"/>
                    <a:pt x="17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20" y="77"/>
                    <a:pt x="26" y="67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8"/>
                    <a:pt x="31" y="57"/>
                    <a:pt x="31" y="57"/>
                  </a:cubicBezTo>
                  <a:cubicBezTo>
                    <a:pt x="31" y="56"/>
                    <a:pt x="32" y="56"/>
                    <a:pt x="32" y="55"/>
                  </a:cubicBezTo>
                  <a:cubicBezTo>
                    <a:pt x="32" y="55"/>
                    <a:pt x="32" y="54"/>
                    <a:pt x="33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2"/>
                    <a:pt x="33" y="52"/>
                  </a:cubicBezTo>
                  <a:cubicBezTo>
                    <a:pt x="40" y="39"/>
                    <a:pt x="62" y="14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5" y="12"/>
                    <a:pt x="75" y="13"/>
                    <a:pt x="76" y="14"/>
                  </a:cubicBezTo>
                  <a:cubicBezTo>
                    <a:pt x="77" y="15"/>
                    <a:pt x="76" y="20"/>
                    <a:pt x="65" y="31"/>
                  </a:cubicBezTo>
                  <a:cubicBezTo>
                    <a:pt x="60" y="36"/>
                    <a:pt x="53" y="42"/>
                    <a:pt x="47" y="47"/>
                  </a:cubicBezTo>
                  <a:cubicBezTo>
                    <a:pt x="46" y="47"/>
                    <a:pt x="45" y="47"/>
                    <a:pt x="45" y="48"/>
                  </a:cubicBezTo>
                  <a:cubicBezTo>
                    <a:pt x="44" y="49"/>
                    <a:pt x="43" y="51"/>
                    <a:pt x="43" y="53"/>
                  </a:cubicBezTo>
                  <a:cubicBezTo>
                    <a:pt x="44" y="56"/>
                    <a:pt x="47" y="58"/>
                    <a:pt x="50" y="58"/>
                  </a:cubicBezTo>
                  <a:cubicBezTo>
                    <a:pt x="51" y="58"/>
                    <a:pt x="51" y="58"/>
                    <a:pt x="52" y="57"/>
                  </a:cubicBezTo>
                  <a:cubicBezTo>
                    <a:pt x="53" y="57"/>
                    <a:pt x="53" y="56"/>
                    <a:pt x="54" y="56"/>
                  </a:cubicBezTo>
                  <a:cubicBezTo>
                    <a:pt x="76" y="38"/>
                    <a:pt x="95" y="20"/>
                    <a:pt x="86" y="7"/>
                  </a:cubicBezTo>
                  <a:cubicBezTo>
                    <a:pt x="83" y="2"/>
                    <a:pt x="78" y="0"/>
                    <a:pt x="72" y="1"/>
                  </a:cubicBezTo>
                  <a:cubicBezTo>
                    <a:pt x="53" y="2"/>
                    <a:pt x="28" y="38"/>
                    <a:pt x="23" y="47"/>
                  </a:cubicBezTo>
                  <a:cubicBezTo>
                    <a:pt x="22" y="48"/>
                    <a:pt x="21" y="50"/>
                    <a:pt x="21" y="51"/>
                  </a:cubicBezTo>
                  <a:cubicBezTo>
                    <a:pt x="18" y="56"/>
                    <a:pt x="15" y="62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1" y="70"/>
                    <a:pt x="11" y="71"/>
                    <a:pt x="10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9" y="74"/>
                    <a:pt x="8" y="76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5" y="84"/>
                    <a:pt x="3" y="90"/>
                    <a:pt x="2" y="95"/>
                  </a:cubicBezTo>
                  <a:cubicBezTo>
                    <a:pt x="1" y="99"/>
                    <a:pt x="1" y="103"/>
                    <a:pt x="0" y="106"/>
                  </a:cubicBezTo>
                  <a:cubicBezTo>
                    <a:pt x="0" y="107"/>
                    <a:pt x="0" y="108"/>
                    <a:pt x="0" y="109"/>
                  </a:cubicBezTo>
                  <a:cubicBezTo>
                    <a:pt x="0" y="109"/>
                    <a:pt x="0" y="109"/>
                    <a:pt x="0" y="110"/>
                  </a:cubicBezTo>
                  <a:cubicBezTo>
                    <a:pt x="0" y="110"/>
                    <a:pt x="0" y="111"/>
                    <a:pt x="0" y="111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6"/>
                    <a:pt x="5" y="136"/>
                    <a:pt x="13" y="143"/>
                  </a:cubicBezTo>
                  <a:cubicBezTo>
                    <a:pt x="14" y="144"/>
                    <a:pt x="14" y="144"/>
                    <a:pt x="15" y="144"/>
                  </a:cubicBezTo>
                  <a:cubicBezTo>
                    <a:pt x="19" y="146"/>
                    <a:pt x="24" y="146"/>
                    <a:pt x="28" y="146"/>
                  </a:cubicBezTo>
                  <a:cubicBezTo>
                    <a:pt x="52" y="143"/>
                    <a:pt x="73" y="111"/>
                    <a:pt x="84" y="95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6" y="93"/>
                    <a:pt x="87" y="91"/>
                    <a:pt x="88" y="89"/>
                  </a:cubicBezTo>
                  <a:cubicBezTo>
                    <a:pt x="87" y="93"/>
                    <a:pt x="86" y="96"/>
                    <a:pt x="86" y="99"/>
                  </a:cubicBezTo>
                  <a:cubicBezTo>
                    <a:pt x="83" y="111"/>
                    <a:pt x="82" y="128"/>
                    <a:pt x="92" y="133"/>
                  </a:cubicBezTo>
                  <a:cubicBezTo>
                    <a:pt x="106" y="140"/>
                    <a:pt x="128" y="116"/>
                    <a:pt x="136" y="106"/>
                  </a:cubicBezTo>
                  <a:cubicBezTo>
                    <a:pt x="137" y="106"/>
                    <a:pt x="137" y="106"/>
                    <a:pt x="137" y="106"/>
                  </a:cubicBezTo>
                  <a:cubicBezTo>
                    <a:pt x="138" y="105"/>
                    <a:pt x="155" y="84"/>
                    <a:pt x="172" y="61"/>
                  </a:cubicBezTo>
                  <a:cubicBezTo>
                    <a:pt x="173" y="61"/>
                    <a:pt x="173" y="60"/>
                    <a:pt x="174" y="60"/>
                  </a:cubicBezTo>
                  <a:cubicBezTo>
                    <a:pt x="174" y="59"/>
                    <a:pt x="174" y="58"/>
                    <a:pt x="174" y="57"/>
                  </a:cubicBezTo>
                  <a:cubicBezTo>
                    <a:pt x="174" y="56"/>
                    <a:pt x="174" y="56"/>
                    <a:pt x="174" y="56"/>
                  </a:cubicBezTo>
                  <a:cubicBezTo>
                    <a:pt x="174" y="55"/>
                    <a:pt x="173" y="53"/>
                    <a:pt x="172" y="52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45"/>
            <p:cNvSpPr>
              <a:spLocks/>
            </p:cNvSpPr>
            <p:nvPr/>
          </p:nvSpPr>
          <p:spPr bwMode="auto">
            <a:xfrm>
              <a:off x="5313" y="1493"/>
              <a:ext cx="193" cy="369"/>
            </a:xfrm>
            <a:custGeom>
              <a:avLst/>
              <a:gdLst>
                <a:gd name="T0" fmla="*/ 79 w 82"/>
                <a:gd name="T1" fmla="*/ 112 h 156"/>
                <a:gd name="T2" fmla="*/ 71 w 82"/>
                <a:gd name="T3" fmla="*/ 113 h 156"/>
                <a:gd name="T4" fmla="*/ 70 w 82"/>
                <a:gd name="T5" fmla="*/ 114 h 156"/>
                <a:gd name="T6" fmla="*/ 27 w 82"/>
                <a:gd name="T7" fmla="*/ 143 h 156"/>
                <a:gd name="T8" fmla="*/ 43 w 82"/>
                <a:gd name="T9" fmla="*/ 118 h 156"/>
                <a:gd name="T10" fmla="*/ 37 w 82"/>
                <a:gd name="T11" fmla="*/ 87 h 156"/>
                <a:gd name="T12" fmla="*/ 36 w 82"/>
                <a:gd name="T13" fmla="*/ 84 h 156"/>
                <a:gd name="T14" fmla="*/ 34 w 82"/>
                <a:gd name="T15" fmla="*/ 81 h 156"/>
                <a:gd name="T16" fmla="*/ 30 w 82"/>
                <a:gd name="T17" fmla="*/ 72 h 156"/>
                <a:gd name="T18" fmla="*/ 29 w 82"/>
                <a:gd name="T19" fmla="*/ 69 h 156"/>
                <a:gd name="T20" fmla="*/ 29 w 82"/>
                <a:gd name="T21" fmla="*/ 69 h 156"/>
                <a:gd name="T22" fmla="*/ 28 w 82"/>
                <a:gd name="T23" fmla="*/ 68 h 156"/>
                <a:gd name="T24" fmla="*/ 28 w 82"/>
                <a:gd name="T25" fmla="*/ 68 h 156"/>
                <a:gd name="T26" fmla="*/ 23 w 82"/>
                <a:gd name="T27" fmla="*/ 55 h 156"/>
                <a:gd name="T28" fmla="*/ 23 w 82"/>
                <a:gd name="T29" fmla="*/ 55 h 156"/>
                <a:gd name="T30" fmla="*/ 21 w 82"/>
                <a:gd name="T31" fmla="*/ 50 h 156"/>
                <a:gd name="T32" fmla="*/ 23 w 82"/>
                <a:gd name="T33" fmla="*/ 16 h 156"/>
                <a:gd name="T34" fmla="*/ 30 w 82"/>
                <a:gd name="T35" fmla="*/ 13 h 156"/>
                <a:gd name="T36" fmla="*/ 33 w 82"/>
                <a:gd name="T37" fmla="*/ 13 h 156"/>
                <a:gd name="T38" fmla="*/ 37 w 82"/>
                <a:gd name="T39" fmla="*/ 16 h 156"/>
                <a:gd name="T40" fmla="*/ 31 w 82"/>
                <a:gd name="T41" fmla="*/ 42 h 156"/>
                <a:gd name="T42" fmla="*/ 31 w 82"/>
                <a:gd name="T43" fmla="*/ 42 h 156"/>
                <a:gd name="T44" fmla="*/ 31 w 82"/>
                <a:gd name="T45" fmla="*/ 42 h 156"/>
                <a:gd name="T46" fmla="*/ 30 w 82"/>
                <a:gd name="T47" fmla="*/ 46 h 156"/>
                <a:gd name="T48" fmla="*/ 37 w 82"/>
                <a:gd name="T49" fmla="*/ 52 h 156"/>
                <a:gd name="T50" fmla="*/ 40 w 82"/>
                <a:gd name="T51" fmla="*/ 50 h 156"/>
                <a:gd name="T52" fmla="*/ 42 w 82"/>
                <a:gd name="T53" fmla="*/ 47 h 156"/>
                <a:gd name="T54" fmla="*/ 47 w 82"/>
                <a:gd name="T55" fmla="*/ 10 h 156"/>
                <a:gd name="T56" fmla="*/ 35 w 82"/>
                <a:gd name="T57" fmla="*/ 1 h 156"/>
                <a:gd name="T58" fmla="*/ 16 w 82"/>
                <a:gd name="T59" fmla="*/ 6 h 156"/>
                <a:gd name="T60" fmla="*/ 12 w 82"/>
                <a:gd name="T61" fmla="*/ 61 h 156"/>
                <a:gd name="T62" fmla="*/ 12 w 82"/>
                <a:gd name="T63" fmla="*/ 61 h 156"/>
                <a:gd name="T64" fmla="*/ 13 w 82"/>
                <a:gd name="T65" fmla="*/ 64 h 156"/>
                <a:gd name="T66" fmla="*/ 13 w 82"/>
                <a:gd name="T67" fmla="*/ 64 h 156"/>
                <a:gd name="T68" fmla="*/ 20 w 82"/>
                <a:gd name="T69" fmla="*/ 80 h 156"/>
                <a:gd name="T70" fmla="*/ 21 w 82"/>
                <a:gd name="T71" fmla="*/ 80 h 156"/>
                <a:gd name="T72" fmla="*/ 22 w 82"/>
                <a:gd name="T73" fmla="*/ 82 h 156"/>
                <a:gd name="T74" fmla="*/ 22 w 82"/>
                <a:gd name="T75" fmla="*/ 82 h 156"/>
                <a:gd name="T76" fmla="*/ 24 w 82"/>
                <a:gd name="T77" fmla="*/ 86 h 156"/>
                <a:gd name="T78" fmla="*/ 25 w 82"/>
                <a:gd name="T79" fmla="*/ 89 h 156"/>
                <a:gd name="T80" fmla="*/ 27 w 82"/>
                <a:gd name="T81" fmla="*/ 92 h 156"/>
                <a:gd name="T82" fmla="*/ 32 w 82"/>
                <a:gd name="T83" fmla="*/ 114 h 156"/>
                <a:gd name="T84" fmla="*/ 8 w 82"/>
                <a:gd name="T85" fmla="*/ 145 h 156"/>
                <a:gd name="T86" fmla="*/ 6 w 82"/>
                <a:gd name="T87" fmla="*/ 151 h 156"/>
                <a:gd name="T88" fmla="*/ 10 w 82"/>
                <a:gd name="T89" fmla="*/ 155 h 156"/>
                <a:gd name="T90" fmla="*/ 24 w 82"/>
                <a:gd name="T91" fmla="*/ 156 h 156"/>
                <a:gd name="T92" fmla="*/ 80 w 82"/>
                <a:gd name="T93" fmla="*/ 121 h 156"/>
                <a:gd name="T94" fmla="*/ 80 w 82"/>
                <a:gd name="T95" fmla="*/ 120 h 156"/>
                <a:gd name="T96" fmla="*/ 79 w 82"/>
                <a:gd name="T97" fmla="*/ 11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" h="156">
                  <a:moveTo>
                    <a:pt x="79" y="112"/>
                  </a:moveTo>
                  <a:cubicBezTo>
                    <a:pt x="77" y="110"/>
                    <a:pt x="73" y="110"/>
                    <a:pt x="71" y="113"/>
                  </a:cubicBezTo>
                  <a:cubicBezTo>
                    <a:pt x="71" y="113"/>
                    <a:pt x="70" y="113"/>
                    <a:pt x="70" y="114"/>
                  </a:cubicBezTo>
                  <a:cubicBezTo>
                    <a:pt x="60" y="124"/>
                    <a:pt x="43" y="139"/>
                    <a:pt x="27" y="143"/>
                  </a:cubicBezTo>
                  <a:cubicBezTo>
                    <a:pt x="34" y="136"/>
                    <a:pt x="41" y="126"/>
                    <a:pt x="43" y="118"/>
                  </a:cubicBezTo>
                  <a:cubicBezTo>
                    <a:pt x="47" y="106"/>
                    <a:pt x="42" y="96"/>
                    <a:pt x="37" y="87"/>
                  </a:cubicBezTo>
                  <a:cubicBezTo>
                    <a:pt x="37" y="86"/>
                    <a:pt x="36" y="85"/>
                    <a:pt x="36" y="84"/>
                  </a:cubicBezTo>
                  <a:cubicBezTo>
                    <a:pt x="35" y="83"/>
                    <a:pt x="35" y="82"/>
                    <a:pt x="34" y="81"/>
                  </a:cubicBezTo>
                  <a:cubicBezTo>
                    <a:pt x="33" y="78"/>
                    <a:pt x="31" y="75"/>
                    <a:pt x="30" y="72"/>
                  </a:cubicBezTo>
                  <a:cubicBezTo>
                    <a:pt x="29" y="71"/>
                    <a:pt x="29" y="70"/>
                    <a:pt x="29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8" y="69"/>
                    <a:pt x="28" y="68"/>
                    <a:pt x="28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6" y="64"/>
                    <a:pt x="24" y="59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3"/>
                    <a:pt x="21" y="52"/>
                    <a:pt x="21" y="50"/>
                  </a:cubicBezTo>
                  <a:cubicBezTo>
                    <a:pt x="16" y="36"/>
                    <a:pt x="15" y="23"/>
                    <a:pt x="23" y="16"/>
                  </a:cubicBezTo>
                  <a:cubicBezTo>
                    <a:pt x="25" y="14"/>
                    <a:pt x="27" y="13"/>
                    <a:pt x="30" y="13"/>
                  </a:cubicBezTo>
                  <a:cubicBezTo>
                    <a:pt x="31" y="13"/>
                    <a:pt x="32" y="13"/>
                    <a:pt x="33" y="13"/>
                  </a:cubicBezTo>
                  <a:cubicBezTo>
                    <a:pt x="34" y="13"/>
                    <a:pt x="36" y="14"/>
                    <a:pt x="37" y="16"/>
                  </a:cubicBezTo>
                  <a:cubicBezTo>
                    <a:pt x="41" y="22"/>
                    <a:pt x="39" y="31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4"/>
                    <a:pt x="30" y="45"/>
                    <a:pt x="30" y="46"/>
                  </a:cubicBezTo>
                  <a:cubicBezTo>
                    <a:pt x="31" y="50"/>
                    <a:pt x="34" y="52"/>
                    <a:pt x="37" y="52"/>
                  </a:cubicBezTo>
                  <a:cubicBezTo>
                    <a:pt x="38" y="51"/>
                    <a:pt x="39" y="51"/>
                    <a:pt x="40" y="50"/>
                  </a:cubicBezTo>
                  <a:cubicBezTo>
                    <a:pt x="41" y="49"/>
                    <a:pt x="42" y="48"/>
                    <a:pt x="42" y="47"/>
                  </a:cubicBezTo>
                  <a:cubicBezTo>
                    <a:pt x="51" y="33"/>
                    <a:pt x="53" y="20"/>
                    <a:pt x="47" y="10"/>
                  </a:cubicBezTo>
                  <a:cubicBezTo>
                    <a:pt x="45" y="5"/>
                    <a:pt x="40" y="2"/>
                    <a:pt x="35" y="1"/>
                  </a:cubicBezTo>
                  <a:cubicBezTo>
                    <a:pt x="28" y="0"/>
                    <a:pt x="21" y="2"/>
                    <a:pt x="16" y="6"/>
                  </a:cubicBezTo>
                  <a:cubicBezTo>
                    <a:pt x="0" y="19"/>
                    <a:pt x="5" y="42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3" y="62"/>
                    <a:pt x="13" y="63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6" y="70"/>
                    <a:pt x="18" y="75"/>
                    <a:pt x="20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81"/>
                    <a:pt x="21" y="81"/>
                    <a:pt x="22" y="82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4"/>
                    <a:pt x="23" y="85"/>
                    <a:pt x="24" y="86"/>
                  </a:cubicBezTo>
                  <a:cubicBezTo>
                    <a:pt x="24" y="87"/>
                    <a:pt x="25" y="88"/>
                    <a:pt x="25" y="89"/>
                  </a:cubicBezTo>
                  <a:cubicBezTo>
                    <a:pt x="26" y="90"/>
                    <a:pt x="26" y="91"/>
                    <a:pt x="27" y="92"/>
                  </a:cubicBezTo>
                  <a:cubicBezTo>
                    <a:pt x="31" y="100"/>
                    <a:pt x="34" y="107"/>
                    <a:pt x="32" y="114"/>
                  </a:cubicBezTo>
                  <a:cubicBezTo>
                    <a:pt x="30" y="122"/>
                    <a:pt x="21" y="133"/>
                    <a:pt x="8" y="145"/>
                  </a:cubicBezTo>
                  <a:cubicBezTo>
                    <a:pt x="6" y="146"/>
                    <a:pt x="6" y="149"/>
                    <a:pt x="6" y="151"/>
                  </a:cubicBezTo>
                  <a:cubicBezTo>
                    <a:pt x="7" y="153"/>
                    <a:pt x="8" y="155"/>
                    <a:pt x="10" y="155"/>
                  </a:cubicBezTo>
                  <a:cubicBezTo>
                    <a:pt x="15" y="156"/>
                    <a:pt x="19" y="156"/>
                    <a:pt x="24" y="156"/>
                  </a:cubicBezTo>
                  <a:cubicBezTo>
                    <a:pt x="49" y="152"/>
                    <a:pt x="74" y="127"/>
                    <a:pt x="80" y="121"/>
                  </a:cubicBezTo>
                  <a:cubicBezTo>
                    <a:pt x="80" y="120"/>
                    <a:pt x="80" y="120"/>
                    <a:pt x="80" y="120"/>
                  </a:cubicBezTo>
                  <a:cubicBezTo>
                    <a:pt x="82" y="118"/>
                    <a:pt x="81" y="114"/>
                    <a:pt x="79" y="112"/>
                  </a:cubicBezTo>
                  <a:close/>
                </a:path>
              </a:pathLst>
            </a:custGeom>
            <a:solidFill>
              <a:srgbClr val="90C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40" name="Freeform 27"/>
          <p:cNvSpPr>
            <a:spLocks/>
          </p:cNvSpPr>
          <p:nvPr/>
        </p:nvSpPr>
        <p:spPr bwMode="auto">
          <a:xfrm>
            <a:off x="6087190" y="1025038"/>
            <a:ext cx="711834" cy="293108"/>
          </a:xfrm>
          <a:custGeom>
            <a:avLst/>
            <a:gdLst>
              <a:gd name="T0" fmla="*/ 133 w 223"/>
              <a:gd name="T1" fmla="*/ 86 h 92"/>
              <a:gd name="T2" fmla="*/ 113 w 223"/>
              <a:gd name="T3" fmla="*/ 87 h 92"/>
              <a:gd name="T4" fmla="*/ 113 w 223"/>
              <a:gd name="T5" fmla="*/ 87 h 92"/>
              <a:gd name="T6" fmla="*/ 86 w 223"/>
              <a:gd name="T7" fmla="*/ 91 h 92"/>
              <a:gd name="T8" fmla="*/ 84 w 223"/>
              <a:gd name="T9" fmla="*/ 87 h 92"/>
              <a:gd name="T10" fmla="*/ 84 w 223"/>
              <a:gd name="T11" fmla="*/ 87 h 92"/>
              <a:gd name="T12" fmla="*/ 82 w 223"/>
              <a:gd name="T13" fmla="*/ 72 h 92"/>
              <a:gd name="T14" fmla="*/ 9 w 223"/>
              <a:gd name="T15" fmla="*/ 74 h 92"/>
              <a:gd name="T16" fmla="*/ 2 w 223"/>
              <a:gd name="T17" fmla="*/ 71 h 92"/>
              <a:gd name="T18" fmla="*/ 1 w 223"/>
              <a:gd name="T19" fmla="*/ 67 h 92"/>
              <a:gd name="T20" fmla="*/ 5 w 223"/>
              <a:gd name="T21" fmla="*/ 66 h 92"/>
              <a:gd name="T22" fmla="*/ 11 w 223"/>
              <a:gd name="T23" fmla="*/ 69 h 92"/>
              <a:gd name="T24" fmla="*/ 82 w 223"/>
              <a:gd name="T25" fmla="*/ 65 h 92"/>
              <a:gd name="T26" fmla="*/ 85 w 223"/>
              <a:gd name="T27" fmla="*/ 65 h 92"/>
              <a:gd name="T28" fmla="*/ 86 w 223"/>
              <a:gd name="T29" fmla="*/ 67 h 92"/>
              <a:gd name="T30" fmla="*/ 90 w 223"/>
              <a:gd name="T31" fmla="*/ 85 h 92"/>
              <a:gd name="T32" fmla="*/ 112 w 223"/>
              <a:gd name="T33" fmla="*/ 81 h 92"/>
              <a:gd name="T34" fmla="*/ 112 w 223"/>
              <a:gd name="T35" fmla="*/ 81 h 92"/>
              <a:gd name="T36" fmla="*/ 113 w 223"/>
              <a:gd name="T37" fmla="*/ 81 h 92"/>
              <a:gd name="T38" fmla="*/ 113 w 223"/>
              <a:gd name="T39" fmla="*/ 81 h 92"/>
              <a:gd name="T40" fmla="*/ 135 w 223"/>
              <a:gd name="T41" fmla="*/ 80 h 92"/>
              <a:gd name="T42" fmla="*/ 134 w 223"/>
              <a:gd name="T43" fmla="*/ 61 h 92"/>
              <a:gd name="T44" fmla="*/ 135 w 223"/>
              <a:gd name="T45" fmla="*/ 59 h 92"/>
              <a:gd name="T46" fmla="*/ 138 w 223"/>
              <a:gd name="T47" fmla="*/ 59 h 92"/>
              <a:gd name="T48" fmla="*/ 208 w 223"/>
              <a:gd name="T49" fmla="*/ 44 h 92"/>
              <a:gd name="T50" fmla="*/ 216 w 223"/>
              <a:gd name="T51" fmla="*/ 35 h 92"/>
              <a:gd name="T52" fmla="*/ 190 w 223"/>
              <a:gd name="T53" fmla="*/ 6 h 92"/>
              <a:gd name="T54" fmla="*/ 190 w 223"/>
              <a:gd name="T55" fmla="*/ 5 h 92"/>
              <a:gd name="T56" fmla="*/ 189 w 223"/>
              <a:gd name="T57" fmla="*/ 1 h 92"/>
              <a:gd name="T58" fmla="*/ 193 w 223"/>
              <a:gd name="T59" fmla="*/ 0 h 92"/>
              <a:gd name="T60" fmla="*/ 194 w 223"/>
              <a:gd name="T61" fmla="*/ 1 h 92"/>
              <a:gd name="T62" fmla="*/ 222 w 223"/>
              <a:gd name="T63" fmla="*/ 35 h 92"/>
              <a:gd name="T64" fmla="*/ 211 w 223"/>
              <a:gd name="T65" fmla="*/ 49 h 92"/>
              <a:gd name="T66" fmla="*/ 140 w 223"/>
              <a:gd name="T67" fmla="*/ 65 h 92"/>
              <a:gd name="T68" fmla="*/ 142 w 223"/>
              <a:gd name="T69" fmla="*/ 80 h 92"/>
              <a:gd name="T70" fmla="*/ 140 w 223"/>
              <a:gd name="T71" fmla="*/ 84 h 92"/>
              <a:gd name="T72" fmla="*/ 133 w 223"/>
              <a:gd name="T73" fmla="*/ 8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3" h="92">
                <a:moveTo>
                  <a:pt x="133" y="86"/>
                </a:moveTo>
                <a:cubicBezTo>
                  <a:pt x="129" y="86"/>
                  <a:pt x="122" y="87"/>
                  <a:pt x="113" y="87"/>
                </a:cubicBezTo>
                <a:cubicBezTo>
                  <a:pt x="113" y="87"/>
                  <a:pt x="113" y="87"/>
                  <a:pt x="113" y="87"/>
                </a:cubicBezTo>
                <a:cubicBezTo>
                  <a:pt x="98" y="90"/>
                  <a:pt x="88" y="92"/>
                  <a:pt x="86" y="91"/>
                </a:cubicBezTo>
                <a:cubicBezTo>
                  <a:pt x="84" y="90"/>
                  <a:pt x="84" y="89"/>
                  <a:pt x="84" y="87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5" y="83"/>
                  <a:pt x="82" y="72"/>
                </a:cubicBezTo>
                <a:cubicBezTo>
                  <a:pt x="65" y="79"/>
                  <a:pt x="43" y="85"/>
                  <a:pt x="9" y="74"/>
                </a:cubicBezTo>
                <a:cubicBezTo>
                  <a:pt x="6" y="73"/>
                  <a:pt x="4" y="72"/>
                  <a:pt x="2" y="71"/>
                </a:cubicBezTo>
                <a:cubicBezTo>
                  <a:pt x="0" y="70"/>
                  <a:pt x="0" y="69"/>
                  <a:pt x="1" y="67"/>
                </a:cubicBezTo>
                <a:cubicBezTo>
                  <a:pt x="2" y="66"/>
                  <a:pt x="3" y="65"/>
                  <a:pt x="5" y="66"/>
                </a:cubicBezTo>
                <a:cubicBezTo>
                  <a:pt x="6" y="67"/>
                  <a:pt x="8" y="68"/>
                  <a:pt x="11" y="69"/>
                </a:cubicBezTo>
                <a:cubicBezTo>
                  <a:pt x="45" y="79"/>
                  <a:pt x="66" y="73"/>
                  <a:pt x="82" y="65"/>
                </a:cubicBezTo>
                <a:cubicBezTo>
                  <a:pt x="83" y="65"/>
                  <a:pt x="84" y="65"/>
                  <a:pt x="85" y="65"/>
                </a:cubicBezTo>
                <a:cubicBezTo>
                  <a:pt x="86" y="66"/>
                  <a:pt x="86" y="66"/>
                  <a:pt x="86" y="67"/>
                </a:cubicBezTo>
                <a:cubicBezTo>
                  <a:pt x="89" y="76"/>
                  <a:pt x="90" y="82"/>
                  <a:pt x="90" y="85"/>
                </a:cubicBezTo>
                <a:cubicBezTo>
                  <a:pt x="93" y="85"/>
                  <a:pt x="99" y="84"/>
                  <a:pt x="112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3" y="81"/>
                  <a:pt x="113" y="81"/>
                  <a:pt x="113" y="81"/>
                </a:cubicBezTo>
                <a:cubicBezTo>
                  <a:pt x="113" y="81"/>
                  <a:pt x="113" y="81"/>
                  <a:pt x="113" y="81"/>
                </a:cubicBezTo>
                <a:cubicBezTo>
                  <a:pt x="126" y="81"/>
                  <a:pt x="132" y="80"/>
                  <a:pt x="135" y="80"/>
                </a:cubicBezTo>
                <a:cubicBezTo>
                  <a:pt x="135" y="76"/>
                  <a:pt x="134" y="71"/>
                  <a:pt x="134" y="61"/>
                </a:cubicBezTo>
                <a:cubicBezTo>
                  <a:pt x="134" y="60"/>
                  <a:pt x="135" y="60"/>
                  <a:pt x="135" y="59"/>
                </a:cubicBezTo>
                <a:cubicBezTo>
                  <a:pt x="136" y="59"/>
                  <a:pt x="137" y="58"/>
                  <a:pt x="138" y="59"/>
                </a:cubicBezTo>
                <a:cubicBezTo>
                  <a:pt x="155" y="62"/>
                  <a:pt x="177" y="63"/>
                  <a:pt x="208" y="44"/>
                </a:cubicBezTo>
                <a:cubicBezTo>
                  <a:pt x="213" y="41"/>
                  <a:pt x="216" y="38"/>
                  <a:pt x="216" y="35"/>
                </a:cubicBezTo>
                <a:cubicBezTo>
                  <a:pt x="217" y="27"/>
                  <a:pt x="204" y="16"/>
                  <a:pt x="190" y="6"/>
                </a:cubicBezTo>
                <a:cubicBezTo>
                  <a:pt x="190" y="5"/>
                  <a:pt x="190" y="5"/>
                  <a:pt x="190" y="5"/>
                </a:cubicBezTo>
                <a:cubicBezTo>
                  <a:pt x="188" y="4"/>
                  <a:pt x="188" y="2"/>
                  <a:pt x="189" y="1"/>
                </a:cubicBezTo>
                <a:cubicBezTo>
                  <a:pt x="190" y="0"/>
                  <a:pt x="192" y="0"/>
                  <a:pt x="193" y="0"/>
                </a:cubicBezTo>
                <a:cubicBezTo>
                  <a:pt x="194" y="1"/>
                  <a:pt x="194" y="1"/>
                  <a:pt x="194" y="1"/>
                </a:cubicBezTo>
                <a:cubicBezTo>
                  <a:pt x="209" y="13"/>
                  <a:pt x="223" y="24"/>
                  <a:pt x="222" y="35"/>
                </a:cubicBezTo>
                <a:cubicBezTo>
                  <a:pt x="222" y="40"/>
                  <a:pt x="218" y="45"/>
                  <a:pt x="211" y="49"/>
                </a:cubicBezTo>
                <a:cubicBezTo>
                  <a:pt x="181" y="68"/>
                  <a:pt x="158" y="68"/>
                  <a:pt x="140" y="65"/>
                </a:cubicBezTo>
                <a:cubicBezTo>
                  <a:pt x="140" y="76"/>
                  <a:pt x="142" y="80"/>
                  <a:pt x="142" y="80"/>
                </a:cubicBezTo>
                <a:cubicBezTo>
                  <a:pt x="142" y="82"/>
                  <a:pt x="142" y="83"/>
                  <a:pt x="140" y="84"/>
                </a:cubicBezTo>
                <a:cubicBezTo>
                  <a:pt x="139" y="85"/>
                  <a:pt x="137" y="85"/>
                  <a:pt x="133" y="86"/>
                </a:cubicBezTo>
                <a:close/>
              </a:path>
            </a:pathLst>
          </a:custGeom>
          <a:solidFill>
            <a:srgbClr val="90C73E"/>
          </a:solidFill>
          <a:ln>
            <a:noFill/>
          </a:ln>
          <a:effectLst>
            <a:outerShdw blurRad="50800" algn="ctr" rotWithShape="0">
              <a:srgbClr val="76EA36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1" name="Freeform 28"/>
          <p:cNvSpPr>
            <a:spLocks/>
          </p:cNvSpPr>
          <p:nvPr/>
        </p:nvSpPr>
        <p:spPr bwMode="auto">
          <a:xfrm>
            <a:off x="6068280" y="472590"/>
            <a:ext cx="628088" cy="744251"/>
          </a:xfrm>
          <a:custGeom>
            <a:avLst/>
            <a:gdLst>
              <a:gd name="T0" fmla="*/ 4 w 197"/>
              <a:gd name="T1" fmla="*/ 233 h 233"/>
              <a:gd name="T2" fmla="*/ 3 w 197"/>
              <a:gd name="T3" fmla="*/ 233 h 233"/>
              <a:gd name="T4" fmla="*/ 0 w 197"/>
              <a:gd name="T5" fmla="*/ 230 h 233"/>
              <a:gd name="T6" fmla="*/ 20 w 197"/>
              <a:gd name="T7" fmla="*/ 196 h 233"/>
              <a:gd name="T8" fmla="*/ 39 w 197"/>
              <a:gd name="T9" fmla="*/ 169 h 233"/>
              <a:gd name="T10" fmla="*/ 17 w 197"/>
              <a:gd name="T11" fmla="*/ 166 h 233"/>
              <a:gd name="T12" fmla="*/ 22 w 197"/>
              <a:gd name="T13" fmla="*/ 146 h 233"/>
              <a:gd name="T14" fmla="*/ 24 w 197"/>
              <a:gd name="T15" fmla="*/ 144 h 233"/>
              <a:gd name="T16" fmla="*/ 49 w 197"/>
              <a:gd name="T17" fmla="*/ 108 h 233"/>
              <a:gd name="T18" fmla="*/ 31 w 197"/>
              <a:gd name="T19" fmla="*/ 106 h 233"/>
              <a:gd name="T20" fmla="*/ 33 w 197"/>
              <a:gd name="T21" fmla="*/ 93 h 233"/>
              <a:gd name="T22" fmla="*/ 33 w 197"/>
              <a:gd name="T23" fmla="*/ 93 h 233"/>
              <a:gd name="T24" fmla="*/ 68 w 197"/>
              <a:gd name="T25" fmla="*/ 52 h 233"/>
              <a:gd name="T26" fmla="*/ 85 w 197"/>
              <a:gd name="T27" fmla="*/ 8 h 233"/>
              <a:gd name="T28" fmla="*/ 85 w 197"/>
              <a:gd name="T29" fmla="*/ 7 h 233"/>
              <a:gd name="T30" fmla="*/ 84 w 197"/>
              <a:gd name="T31" fmla="*/ 4 h 233"/>
              <a:gd name="T32" fmla="*/ 85 w 197"/>
              <a:gd name="T33" fmla="*/ 1 h 233"/>
              <a:gd name="T34" fmla="*/ 87 w 197"/>
              <a:gd name="T35" fmla="*/ 0 h 233"/>
              <a:gd name="T36" fmla="*/ 88 w 197"/>
              <a:gd name="T37" fmla="*/ 0 h 233"/>
              <a:gd name="T38" fmla="*/ 90 w 197"/>
              <a:gd name="T39" fmla="*/ 1 h 233"/>
              <a:gd name="T40" fmla="*/ 91 w 197"/>
              <a:gd name="T41" fmla="*/ 3 h 233"/>
              <a:gd name="T42" fmla="*/ 119 w 197"/>
              <a:gd name="T43" fmla="*/ 46 h 233"/>
              <a:gd name="T44" fmla="*/ 162 w 197"/>
              <a:gd name="T45" fmla="*/ 77 h 233"/>
              <a:gd name="T46" fmla="*/ 163 w 197"/>
              <a:gd name="T47" fmla="*/ 78 h 233"/>
              <a:gd name="T48" fmla="*/ 167 w 197"/>
              <a:gd name="T49" fmla="*/ 90 h 233"/>
              <a:gd name="T50" fmla="*/ 151 w 197"/>
              <a:gd name="T51" fmla="*/ 96 h 233"/>
              <a:gd name="T52" fmla="*/ 183 w 197"/>
              <a:gd name="T53" fmla="*/ 124 h 233"/>
              <a:gd name="T54" fmla="*/ 185 w 197"/>
              <a:gd name="T55" fmla="*/ 126 h 233"/>
              <a:gd name="T56" fmla="*/ 195 w 197"/>
              <a:gd name="T57" fmla="*/ 144 h 233"/>
              <a:gd name="T58" fmla="*/ 175 w 197"/>
              <a:gd name="T59" fmla="*/ 153 h 233"/>
              <a:gd name="T60" fmla="*/ 185 w 197"/>
              <a:gd name="T61" fmla="*/ 162 h 233"/>
              <a:gd name="T62" fmla="*/ 185 w 197"/>
              <a:gd name="T63" fmla="*/ 166 h 233"/>
              <a:gd name="T64" fmla="*/ 181 w 197"/>
              <a:gd name="T65" fmla="*/ 166 h 233"/>
              <a:gd name="T66" fmla="*/ 166 w 197"/>
              <a:gd name="T67" fmla="*/ 151 h 233"/>
              <a:gd name="T68" fmla="*/ 166 w 197"/>
              <a:gd name="T69" fmla="*/ 148 h 233"/>
              <a:gd name="T70" fmla="*/ 169 w 197"/>
              <a:gd name="T71" fmla="*/ 146 h 233"/>
              <a:gd name="T72" fmla="*/ 190 w 197"/>
              <a:gd name="T73" fmla="*/ 142 h 233"/>
              <a:gd name="T74" fmla="*/ 182 w 197"/>
              <a:gd name="T75" fmla="*/ 131 h 233"/>
              <a:gd name="T76" fmla="*/ 180 w 197"/>
              <a:gd name="T77" fmla="*/ 129 h 233"/>
              <a:gd name="T78" fmla="*/ 143 w 197"/>
              <a:gd name="T79" fmla="*/ 95 h 233"/>
              <a:gd name="T80" fmla="*/ 142 w 197"/>
              <a:gd name="T81" fmla="*/ 92 h 233"/>
              <a:gd name="T82" fmla="*/ 145 w 197"/>
              <a:gd name="T83" fmla="*/ 90 h 233"/>
              <a:gd name="T84" fmla="*/ 162 w 197"/>
              <a:gd name="T85" fmla="*/ 87 h 233"/>
              <a:gd name="T86" fmla="*/ 159 w 197"/>
              <a:gd name="T87" fmla="*/ 82 h 233"/>
              <a:gd name="T88" fmla="*/ 115 w 197"/>
              <a:gd name="T89" fmla="*/ 50 h 233"/>
              <a:gd name="T90" fmla="*/ 90 w 197"/>
              <a:gd name="T91" fmla="*/ 22 h 233"/>
              <a:gd name="T92" fmla="*/ 72 w 197"/>
              <a:gd name="T93" fmla="*/ 56 h 233"/>
              <a:gd name="T94" fmla="*/ 37 w 197"/>
              <a:gd name="T95" fmla="*/ 97 h 233"/>
              <a:gd name="T96" fmla="*/ 36 w 197"/>
              <a:gd name="T97" fmla="*/ 103 h 233"/>
              <a:gd name="T98" fmla="*/ 53 w 197"/>
              <a:gd name="T99" fmla="*/ 101 h 233"/>
              <a:gd name="T100" fmla="*/ 56 w 197"/>
              <a:gd name="T101" fmla="*/ 102 h 233"/>
              <a:gd name="T102" fmla="*/ 56 w 197"/>
              <a:gd name="T103" fmla="*/ 105 h 233"/>
              <a:gd name="T104" fmla="*/ 28 w 197"/>
              <a:gd name="T105" fmla="*/ 148 h 233"/>
              <a:gd name="T106" fmla="*/ 26 w 197"/>
              <a:gd name="T107" fmla="*/ 150 h 233"/>
              <a:gd name="T108" fmla="*/ 22 w 197"/>
              <a:gd name="T109" fmla="*/ 163 h 233"/>
              <a:gd name="T110" fmla="*/ 43 w 197"/>
              <a:gd name="T111" fmla="*/ 162 h 233"/>
              <a:gd name="T112" fmla="*/ 46 w 197"/>
              <a:gd name="T113" fmla="*/ 163 h 233"/>
              <a:gd name="T114" fmla="*/ 47 w 197"/>
              <a:gd name="T115" fmla="*/ 166 h 233"/>
              <a:gd name="T116" fmla="*/ 25 w 197"/>
              <a:gd name="T117" fmla="*/ 200 h 233"/>
              <a:gd name="T118" fmla="*/ 6 w 197"/>
              <a:gd name="T119" fmla="*/ 231 h 233"/>
              <a:gd name="T120" fmla="*/ 4 w 197"/>
              <a:gd name="T121" fmla="*/ 233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97" h="233">
                <a:moveTo>
                  <a:pt x="4" y="233"/>
                </a:moveTo>
                <a:cubicBezTo>
                  <a:pt x="3" y="233"/>
                  <a:pt x="3" y="233"/>
                  <a:pt x="3" y="233"/>
                </a:cubicBezTo>
                <a:cubicBezTo>
                  <a:pt x="1" y="233"/>
                  <a:pt x="0" y="232"/>
                  <a:pt x="0" y="230"/>
                </a:cubicBezTo>
                <a:cubicBezTo>
                  <a:pt x="1" y="220"/>
                  <a:pt x="10" y="209"/>
                  <a:pt x="20" y="196"/>
                </a:cubicBezTo>
                <a:cubicBezTo>
                  <a:pt x="27" y="187"/>
                  <a:pt x="34" y="178"/>
                  <a:pt x="39" y="169"/>
                </a:cubicBezTo>
                <a:cubicBezTo>
                  <a:pt x="28" y="172"/>
                  <a:pt x="21" y="171"/>
                  <a:pt x="17" y="166"/>
                </a:cubicBezTo>
                <a:cubicBezTo>
                  <a:pt x="13" y="160"/>
                  <a:pt x="18" y="150"/>
                  <a:pt x="22" y="146"/>
                </a:cubicBezTo>
                <a:cubicBezTo>
                  <a:pt x="23" y="145"/>
                  <a:pt x="24" y="145"/>
                  <a:pt x="24" y="144"/>
                </a:cubicBezTo>
                <a:cubicBezTo>
                  <a:pt x="31" y="137"/>
                  <a:pt x="39" y="129"/>
                  <a:pt x="49" y="108"/>
                </a:cubicBezTo>
                <a:cubicBezTo>
                  <a:pt x="39" y="111"/>
                  <a:pt x="34" y="110"/>
                  <a:pt x="31" y="106"/>
                </a:cubicBezTo>
                <a:cubicBezTo>
                  <a:pt x="28" y="101"/>
                  <a:pt x="32" y="94"/>
                  <a:pt x="33" y="93"/>
                </a:cubicBezTo>
                <a:cubicBezTo>
                  <a:pt x="33" y="93"/>
                  <a:pt x="33" y="93"/>
                  <a:pt x="33" y="93"/>
                </a:cubicBezTo>
                <a:cubicBezTo>
                  <a:pt x="33" y="93"/>
                  <a:pt x="43" y="83"/>
                  <a:pt x="68" y="52"/>
                </a:cubicBezTo>
                <a:cubicBezTo>
                  <a:pt x="85" y="31"/>
                  <a:pt x="86" y="15"/>
                  <a:pt x="85" y="8"/>
                </a:cubicBezTo>
                <a:cubicBezTo>
                  <a:pt x="85" y="8"/>
                  <a:pt x="85" y="7"/>
                  <a:pt x="85" y="7"/>
                </a:cubicBezTo>
                <a:cubicBezTo>
                  <a:pt x="85" y="5"/>
                  <a:pt x="85" y="4"/>
                  <a:pt x="84" y="4"/>
                </a:cubicBezTo>
                <a:cubicBezTo>
                  <a:pt x="84" y="3"/>
                  <a:pt x="84" y="2"/>
                  <a:pt x="85" y="1"/>
                </a:cubicBezTo>
                <a:cubicBezTo>
                  <a:pt x="85" y="1"/>
                  <a:pt x="86" y="0"/>
                  <a:pt x="87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0"/>
                  <a:pt x="89" y="0"/>
                  <a:pt x="90" y="1"/>
                </a:cubicBezTo>
                <a:cubicBezTo>
                  <a:pt x="91" y="1"/>
                  <a:pt x="91" y="2"/>
                  <a:pt x="91" y="3"/>
                </a:cubicBezTo>
                <a:cubicBezTo>
                  <a:pt x="91" y="3"/>
                  <a:pt x="89" y="23"/>
                  <a:pt x="119" y="46"/>
                </a:cubicBezTo>
                <a:cubicBezTo>
                  <a:pt x="150" y="70"/>
                  <a:pt x="162" y="77"/>
                  <a:pt x="162" y="77"/>
                </a:cubicBezTo>
                <a:cubicBezTo>
                  <a:pt x="162" y="77"/>
                  <a:pt x="163" y="77"/>
                  <a:pt x="163" y="78"/>
                </a:cubicBezTo>
                <a:cubicBezTo>
                  <a:pt x="163" y="78"/>
                  <a:pt x="170" y="84"/>
                  <a:pt x="167" y="90"/>
                </a:cubicBezTo>
                <a:cubicBezTo>
                  <a:pt x="166" y="94"/>
                  <a:pt x="160" y="96"/>
                  <a:pt x="151" y="96"/>
                </a:cubicBezTo>
                <a:cubicBezTo>
                  <a:pt x="166" y="114"/>
                  <a:pt x="175" y="119"/>
                  <a:pt x="183" y="124"/>
                </a:cubicBezTo>
                <a:cubicBezTo>
                  <a:pt x="184" y="125"/>
                  <a:pt x="185" y="125"/>
                  <a:pt x="185" y="126"/>
                </a:cubicBezTo>
                <a:cubicBezTo>
                  <a:pt x="191" y="129"/>
                  <a:pt x="197" y="137"/>
                  <a:pt x="195" y="144"/>
                </a:cubicBezTo>
                <a:cubicBezTo>
                  <a:pt x="193" y="150"/>
                  <a:pt x="187" y="153"/>
                  <a:pt x="175" y="153"/>
                </a:cubicBezTo>
                <a:cubicBezTo>
                  <a:pt x="178" y="156"/>
                  <a:pt x="181" y="159"/>
                  <a:pt x="185" y="162"/>
                </a:cubicBezTo>
                <a:cubicBezTo>
                  <a:pt x="186" y="163"/>
                  <a:pt x="186" y="165"/>
                  <a:pt x="185" y="166"/>
                </a:cubicBezTo>
                <a:cubicBezTo>
                  <a:pt x="184" y="167"/>
                  <a:pt x="182" y="167"/>
                  <a:pt x="181" y="166"/>
                </a:cubicBezTo>
                <a:cubicBezTo>
                  <a:pt x="175" y="161"/>
                  <a:pt x="170" y="156"/>
                  <a:pt x="166" y="151"/>
                </a:cubicBezTo>
                <a:cubicBezTo>
                  <a:pt x="166" y="150"/>
                  <a:pt x="166" y="149"/>
                  <a:pt x="166" y="148"/>
                </a:cubicBezTo>
                <a:cubicBezTo>
                  <a:pt x="167" y="147"/>
                  <a:pt x="168" y="146"/>
                  <a:pt x="169" y="146"/>
                </a:cubicBezTo>
                <a:cubicBezTo>
                  <a:pt x="186" y="148"/>
                  <a:pt x="189" y="144"/>
                  <a:pt x="190" y="142"/>
                </a:cubicBezTo>
                <a:cubicBezTo>
                  <a:pt x="191" y="139"/>
                  <a:pt x="187" y="133"/>
                  <a:pt x="182" y="131"/>
                </a:cubicBezTo>
                <a:cubicBezTo>
                  <a:pt x="182" y="130"/>
                  <a:pt x="181" y="130"/>
                  <a:pt x="180" y="129"/>
                </a:cubicBezTo>
                <a:cubicBezTo>
                  <a:pt x="171" y="124"/>
                  <a:pt x="160" y="117"/>
                  <a:pt x="143" y="95"/>
                </a:cubicBezTo>
                <a:cubicBezTo>
                  <a:pt x="142" y="94"/>
                  <a:pt x="142" y="93"/>
                  <a:pt x="142" y="92"/>
                </a:cubicBezTo>
                <a:cubicBezTo>
                  <a:pt x="143" y="91"/>
                  <a:pt x="144" y="90"/>
                  <a:pt x="145" y="90"/>
                </a:cubicBezTo>
                <a:cubicBezTo>
                  <a:pt x="160" y="91"/>
                  <a:pt x="162" y="88"/>
                  <a:pt x="162" y="87"/>
                </a:cubicBezTo>
                <a:cubicBezTo>
                  <a:pt x="162" y="86"/>
                  <a:pt x="161" y="83"/>
                  <a:pt x="159" y="82"/>
                </a:cubicBezTo>
                <a:cubicBezTo>
                  <a:pt x="157" y="81"/>
                  <a:pt x="145" y="73"/>
                  <a:pt x="115" y="50"/>
                </a:cubicBezTo>
                <a:cubicBezTo>
                  <a:pt x="102" y="40"/>
                  <a:pt x="94" y="30"/>
                  <a:pt x="90" y="22"/>
                </a:cubicBezTo>
                <a:cubicBezTo>
                  <a:pt x="88" y="31"/>
                  <a:pt x="83" y="42"/>
                  <a:pt x="72" y="56"/>
                </a:cubicBezTo>
                <a:cubicBezTo>
                  <a:pt x="49" y="84"/>
                  <a:pt x="39" y="95"/>
                  <a:pt x="37" y="97"/>
                </a:cubicBezTo>
                <a:cubicBezTo>
                  <a:pt x="36" y="99"/>
                  <a:pt x="35" y="102"/>
                  <a:pt x="36" y="103"/>
                </a:cubicBezTo>
                <a:cubicBezTo>
                  <a:pt x="36" y="103"/>
                  <a:pt x="38" y="106"/>
                  <a:pt x="53" y="101"/>
                </a:cubicBezTo>
                <a:cubicBezTo>
                  <a:pt x="54" y="101"/>
                  <a:pt x="55" y="101"/>
                  <a:pt x="56" y="102"/>
                </a:cubicBezTo>
                <a:cubicBezTo>
                  <a:pt x="57" y="103"/>
                  <a:pt x="57" y="104"/>
                  <a:pt x="56" y="105"/>
                </a:cubicBezTo>
                <a:cubicBezTo>
                  <a:pt x="45" y="131"/>
                  <a:pt x="36" y="141"/>
                  <a:pt x="28" y="148"/>
                </a:cubicBezTo>
                <a:cubicBezTo>
                  <a:pt x="28" y="149"/>
                  <a:pt x="27" y="149"/>
                  <a:pt x="26" y="150"/>
                </a:cubicBezTo>
                <a:cubicBezTo>
                  <a:pt x="23" y="154"/>
                  <a:pt x="20" y="160"/>
                  <a:pt x="22" y="163"/>
                </a:cubicBezTo>
                <a:cubicBezTo>
                  <a:pt x="23" y="164"/>
                  <a:pt x="27" y="168"/>
                  <a:pt x="43" y="162"/>
                </a:cubicBezTo>
                <a:cubicBezTo>
                  <a:pt x="44" y="162"/>
                  <a:pt x="46" y="162"/>
                  <a:pt x="46" y="163"/>
                </a:cubicBezTo>
                <a:cubicBezTo>
                  <a:pt x="47" y="164"/>
                  <a:pt x="47" y="165"/>
                  <a:pt x="47" y="166"/>
                </a:cubicBezTo>
                <a:cubicBezTo>
                  <a:pt x="42" y="178"/>
                  <a:pt x="33" y="189"/>
                  <a:pt x="25" y="200"/>
                </a:cubicBezTo>
                <a:cubicBezTo>
                  <a:pt x="15" y="212"/>
                  <a:pt x="7" y="223"/>
                  <a:pt x="6" y="231"/>
                </a:cubicBezTo>
                <a:cubicBezTo>
                  <a:pt x="6" y="232"/>
                  <a:pt x="5" y="233"/>
                  <a:pt x="4" y="233"/>
                </a:cubicBezTo>
                <a:close/>
              </a:path>
            </a:pathLst>
          </a:custGeom>
          <a:solidFill>
            <a:srgbClr val="90C73E"/>
          </a:solidFill>
          <a:ln>
            <a:noFill/>
          </a:ln>
          <a:effectLst>
            <a:outerShdw blurRad="50800" algn="ctr" rotWithShape="0">
              <a:srgbClr val="76EA36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2" name="Freeform 29"/>
          <p:cNvSpPr>
            <a:spLocks/>
          </p:cNvSpPr>
          <p:nvPr/>
        </p:nvSpPr>
        <p:spPr bwMode="auto">
          <a:xfrm>
            <a:off x="5513130" y="1563978"/>
            <a:ext cx="717237" cy="698327"/>
          </a:xfrm>
          <a:custGeom>
            <a:avLst/>
            <a:gdLst>
              <a:gd name="T0" fmla="*/ 196 w 225"/>
              <a:gd name="T1" fmla="*/ 18 h 219"/>
              <a:gd name="T2" fmla="*/ 187 w 225"/>
              <a:gd name="T3" fmla="*/ 17 h 219"/>
              <a:gd name="T4" fmla="*/ 133 w 225"/>
              <a:gd name="T5" fmla="*/ 196 h 219"/>
              <a:gd name="T6" fmla="*/ 105 w 225"/>
              <a:gd name="T7" fmla="*/ 193 h 219"/>
              <a:gd name="T8" fmla="*/ 87 w 225"/>
              <a:gd name="T9" fmla="*/ 30 h 219"/>
              <a:gd name="T10" fmla="*/ 78 w 225"/>
              <a:gd name="T11" fmla="*/ 30 h 219"/>
              <a:gd name="T12" fmla="*/ 23 w 225"/>
              <a:gd name="T13" fmla="*/ 208 h 219"/>
              <a:gd name="T14" fmla="*/ 8 w 225"/>
              <a:gd name="T15" fmla="*/ 218 h 219"/>
              <a:gd name="T16" fmla="*/ 5 w 225"/>
              <a:gd name="T17" fmla="*/ 217 h 219"/>
              <a:gd name="T18" fmla="*/ 5 w 225"/>
              <a:gd name="T19" fmla="*/ 208 h 219"/>
              <a:gd name="T20" fmla="*/ 10 w 225"/>
              <a:gd name="T21" fmla="*/ 209 h 219"/>
              <a:gd name="T22" fmla="*/ 13 w 225"/>
              <a:gd name="T23" fmla="*/ 206 h 219"/>
              <a:gd name="T24" fmla="*/ 68 w 225"/>
              <a:gd name="T25" fmla="*/ 27 h 219"/>
              <a:gd name="T26" fmla="*/ 96 w 225"/>
              <a:gd name="T27" fmla="*/ 29 h 219"/>
              <a:gd name="T28" fmla="*/ 114 w 225"/>
              <a:gd name="T29" fmla="*/ 192 h 219"/>
              <a:gd name="T30" fmla="*/ 124 w 225"/>
              <a:gd name="T31" fmla="*/ 193 h 219"/>
              <a:gd name="T32" fmla="*/ 177 w 225"/>
              <a:gd name="T33" fmla="*/ 15 h 219"/>
              <a:gd name="T34" fmla="*/ 205 w 225"/>
              <a:gd name="T35" fmla="*/ 17 h 219"/>
              <a:gd name="T36" fmla="*/ 224 w 225"/>
              <a:gd name="T37" fmla="*/ 190 h 219"/>
              <a:gd name="T38" fmla="*/ 215 w 225"/>
              <a:gd name="T39" fmla="*/ 191 h 219"/>
              <a:gd name="T40" fmla="*/ 196 w 225"/>
              <a:gd name="T41" fmla="*/ 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5" h="219">
                <a:moveTo>
                  <a:pt x="196" y="18"/>
                </a:moveTo>
                <a:cubicBezTo>
                  <a:pt x="195" y="13"/>
                  <a:pt x="188" y="13"/>
                  <a:pt x="187" y="17"/>
                </a:cubicBezTo>
                <a:cubicBezTo>
                  <a:pt x="133" y="196"/>
                  <a:pt x="133" y="196"/>
                  <a:pt x="133" y="196"/>
                </a:cubicBezTo>
                <a:cubicBezTo>
                  <a:pt x="128" y="211"/>
                  <a:pt x="107" y="209"/>
                  <a:pt x="105" y="193"/>
                </a:cubicBezTo>
                <a:cubicBezTo>
                  <a:pt x="87" y="30"/>
                  <a:pt x="87" y="30"/>
                  <a:pt x="87" y="30"/>
                </a:cubicBezTo>
                <a:cubicBezTo>
                  <a:pt x="86" y="25"/>
                  <a:pt x="79" y="25"/>
                  <a:pt x="78" y="30"/>
                </a:cubicBezTo>
                <a:cubicBezTo>
                  <a:pt x="23" y="208"/>
                  <a:pt x="23" y="208"/>
                  <a:pt x="23" y="208"/>
                </a:cubicBezTo>
                <a:cubicBezTo>
                  <a:pt x="20" y="216"/>
                  <a:pt x="13" y="219"/>
                  <a:pt x="8" y="218"/>
                </a:cubicBezTo>
                <a:cubicBezTo>
                  <a:pt x="7" y="218"/>
                  <a:pt x="5" y="218"/>
                  <a:pt x="5" y="217"/>
                </a:cubicBezTo>
                <a:cubicBezTo>
                  <a:pt x="0" y="215"/>
                  <a:pt x="1" y="210"/>
                  <a:pt x="5" y="208"/>
                </a:cubicBezTo>
                <a:cubicBezTo>
                  <a:pt x="7" y="208"/>
                  <a:pt x="9" y="208"/>
                  <a:pt x="10" y="209"/>
                </a:cubicBezTo>
                <a:cubicBezTo>
                  <a:pt x="12" y="208"/>
                  <a:pt x="13" y="207"/>
                  <a:pt x="13" y="206"/>
                </a:cubicBezTo>
                <a:cubicBezTo>
                  <a:pt x="68" y="27"/>
                  <a:pt x="68" y="27"/>
                  <a:pt x="68" y="27"/>
                </a:cubicBezTo>
                <a:cubicBezTo>
                  <a:pt x="73" y="12"/>
                  <a:pt x="95" y="14"/>
                  <a:pt x="96" y="29"/>
                </a:cubicBezTo>
                <a:cubicBezTo>
                  <a:pt x="114" y="192"/>
                  <a:pt x="114" y="192"/>
                  <a:pt x="114" y="192"/>
                </a:cubicBezTo>
                <a:cubicBezTo>
                  <a:pt x="115" y="197"/>
                  <a:pt x="122" y="198"/>
                  <a:pt x="124" y="193"/>
                </a:cubicBezTo>
                <a:cubicBezTo>
                  <a:pt x="177" y="15"/>
                  <a:pt x="177" y="15"/>
                  <a:pt x="177" y="15"/>
                </a:cubicBezTo>
                <a:cubicBezTo>
                  <a:pt x="182" y="0"/>
                  <a:pt x="204" y="2"/>
                  <a:pt x="205" y="17"/>
                </a:cubicBezTo>
                <a:cubicBezTo>
                  <a:pt x="224" y="190"/>
                  <a:pt x="224" y="190"/>
                  <a:pt x="224" y="190"/>
                </a:cubicBezTo>
                <a:cubicBezTo>
                  <a:pt x="225" y="196"/>
                  <a:pt x="216" y="197"/>
                  <a:pt x="215" y="191"/>
                </a:cubicBezTo>
                <a:lnTo>
                  <a:pt x="196" y="18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3" name="Freeform 30"/>
          <p:cNvSpPr>
            <a:spLocks noEditPoints="1"/>
          </p:cNvSpPr>
          <p:nvPr/>
        </p:nvSpPr>
        <p:spPr bwMode="auto">
          <a:xfrm>
            <a:off x="6304657" y="1522106"/>
            <a:ext cx="384957" cy="644297"/>
          </a:xfrm>
          <a:custGeom>
            <a:avLst/>
            <a:gdLst>
              <a:gd name="T0" fmla="*/ 102 w 121"/>
              <a:gd name="T1" fmla="*/ 5 h 202"/>
              <a:gd name="T2" fmla="*/ 98 w 121"/>
              <a:gd name="T3" fmla="*/ 10 h 202"/>
              <a:gd name="T4" fmla="*/ 15 w 121"/>
              <a:gd name="T5" fmla="*/ 19 h 202"/>
              <a:gd name="T6" fmla="*/ 11 w 121"/>
              <a:gd name="T7" fmla="*/ 24 h 202"/>
              <a:gd name="T8" fmla="*/ 29 w 121"/>
              <a:gd name="T9" fmla="*/ 189 h 202"/>
              <a:gd name="T10" fmla="*/ 34 w 121"/>
              <a:gd name="T11" fmla="*/ 189 h 202"/>
              <a:gd name="T12" fmla="*/ 25 w 121"/>
              <a:gd name="T13" fmla="*/ 112 h 202"/>
              <a:gd name="T14" fmla="*/ 37 w 121"/>
              <a:gd name="T15" fmla="*/ 97 h 202"/>
              <a:gd name="T16" fmla="*/ 73 w 121"/>
              <a:gd name="T17" fmla="*/ 93 h 202"/>
              <a:gd name="T18" fmla="*/ 78 w 121"/>
              <a:gd name="T19" fmla="*/ 97 h 202"/>
              <a:gd name="T20" fmla="*/ 74 w 121"/>
              <a:gd name="T21" fmla="*/ 102 h 202"/>
              <a:gd name="T22" fmla="*/ 38 w 121"/>
              <a:gd name="T23" fmla="*/ 106 h 202"/>
              <a:gd name="T24" fmla="*/ 35 w 121"/>
              <a:gd name="T25" fmla="*/ 110 h 202"/>
              <a:gd name="T26" fmla="*/ 43 w 121"/>
              <a:gd name="T27" fmla="*/ 188 h 202"/>
              <a:gd name="T28" fmla="*/ 33 w 121"/>
              <a:gd name="T29" fmla="*/ 201 h 202"/>
              <a:gd name="T30" fmla="*/ 19 w 121"/>
              <a:gd name="T31" fmla="*/ 190 h 202"/>
              <a:gd name="T32" fmla="*/ 1 w 121"/>
              <a:gd name="T33" fmla="*/ 25 h 202"/>
              <a:gd name="T34" fmla="*/ 14 w 121"/>
              <a:gd name="T35" fmla="*/ 9 h 202"/>
              <a:gd name="T36" fmla="*/ 97 w 121"/>
              <a:gd name="T37" fmla="*/ 0 h 202"/>
              <a:gd name="T38" fmla="*/ 102 w 121"/>
              <a:gd name="T39" fmla="*/ 5 h 202"/>
              <a:gd name="T40" fmla="*/ 108 w 121"/>
              <a:gd name="T41" fmla="*/ 193 h 202"/>
              <a:gd name="T42" fmla="*/ 121 w 121"/>
              <a:gd name="T43" fmla="*/ 180 h 202"/>
              <a:gd name="T44" fmla="*/ 116 w 121"/>
              <a:gd name="T45" fmla="*/ 175 h 202"/>
              <a:gd name="T46" fmla="*/ 111 w 121"/>
              <a:gd name="T47" fmla="*/ 180 h 202"/>
              <a:gd name="T48" fmla="*/ 106 w 121"/>
              <a:gd name="T49" fmla="*/ 183 h 202"/>
              <a:gd name="T50" fmla="*/ 54 w 121"/>
              <a:gd name="T51" fmla="*/ 189 h 202"/>
              <a:gd name="T52" fmla="*/ 50 w 121"/>
              <a:gd name="T53" fmla="*/ 195 h 202"/>
              <a:gd name="T54" fmla="*/ 55 w 121"/>
              <a:gd name="T55" fmla="*/ 199 h 202"/>
              <a:gd name="T56" fmla="*/ 108 w 121"/>
              <a:gd name="T57" fmla="*/ 193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1" h="202">
                <a:moveTo>
                  <a:pt x="102" y="5"/>
                </a:moveTo>
                <a:cubicBezTo>
                  <a:pt x="103" y="7"/>
                  <a:pt x="101" y="10"/>
                  <a:pt x="98" y="10"/>
                </a:cubicBezTo>
                <a:cubicBezTo>
                  <a:pt x="15" y="19"/>
                  <a:pt x="15" y="19"/>
                  <a:pt x="15" y="19"/>
                </a:cubicBezTo>
                <a:cubicBezTo>
                  <a:pt x="12" y="19"/>
                  <a:pt x="10" y="21"/>
                  <a:pt x="11" y="24"/>
                </a:cubicBezTo>
                <a:cubicBezTo>
                  <a:pt x="29" y="189"/>
                  <a:pt x="29" y="189"/>
                  <a:pt x="29" y="189"/>
                </a:cubicBezTo>
                <a:cubicBezTo>
                  <a:pt x="29" y="193"/>
                  <a:pt x="34" y="192"/>
                  <a:pt x="34" y="189"/>
                </a:cubicBezTo>
                <a:cubicBezTo>
                  <a:pt x="25" y="112"/>
                  <a:pt x="25" y="112"/>
                  <a:pt x="25" y="112"/>
                </a:cubicBezTo>
                <a:cubicBezTo>
                  <a:pt x="24" y="103"/>
                  <a:pt x="27" y="98"/>
                  <a:pt x="37" y="97"/>
                </a:cubicBezTo>
                <a:cubicBezTo>
                  <a:pt x="73" y="93"/>
                  <a:pt x="73" y="93"/>
                  <a:pt x="73" y="93"/>
                </a:cubicBezTo>
                <a:cubicBezTo>
                  <a:pt x="76" y="92"/>
                  <a:pt x="78" y="94"/>
                  <a:pt x="78" y="97"/>
                </a:cubicBezTo>
                <a:cubicBezTo>
                  <a:pt x="79" y="100"/>
                  <a:pt x="77" y="102"/>
                  <a:pt x="74" y="102"/>
                </a:cubicBezTo>
                <a:cubicBezTo>
                  <a:pt x="38" y="106"/>
                  <a:pt x="38" y="106"/>
                  <a:pt x="38" y="106"/>
                </a:cubicBezTo>
                <a:cubicBezTo>
                  <a:pt x="35" y="107"/>
                  <a:pt x="35" y="108"/>
                  <a:pt x="35" y="110"/>
                </a:cubicBezTo>
                <a:cubicBezTo>
                  <a:pt x="43" y="188"/>
                  <a:pt x="43" y="188"/>
                  <a:pt x="43" y="188"/>
                </a:cubicBezTo>
                <a:cubicBezTo>
                  <a:pt x="44" y="195"/>
                  <a:pt x="40" y="201"/>
                  <a:pt x="33" y="201"/>
                </a:cubicBezTo>
                <a:cubicBezTo>
                  <a:pt x="26" y="202"/>
                  <a:pt x="20" y="197"/>
                  <a:pt x="19" y="190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17"/>
                  <a:pt x="6" y="10"/>
                  <a:pt x="14" y="9"/>
                </a:cubicBezTo>
                <a:cubicBezTo>
                  <a:pt x="97" y="0"/>
                  <a:pt x="97" y="0"/>
                  <a:pt x="97" y="0"/>
                </a:cubicBezTo>
                <a:cubicBezTo>
                  <a:pt x="100" y="0"/>
                  <a:pt x="102" y="2"/>
                  <a:pt x="102" y="5"/>
                </a:cubicBezTo>
                <a:close/>
                <a:moveTo>
                  <a:pt x="108" y="193"/>
                </a:moveTo>
                <a:cubicBezTo>
                  <a:pt x="115" y="192"/>
                  <a:pt x="121" y="189"/>
                  <a:pt x="121" y="180"/>
                </a:cubicBezTo>
                <a:cubicBezTo>
                  <a:pt x="121" y="177"/>
                  <a:pt x="119" y="175"/>
                  <a:pt x="116" y="175"/>
                </a:cubicBezTo>
                <a:cubicBezTo>
                  <a:pt x="114" y="175"/>
                  <a:pt x="111" y="177"/>
                  <a:pt x="111" y="180"/>
                </a:cubicBezTo>
                <a:cubicBezTo>
                  <a:pt x="111" y="180"/>
                  <a:pt x="111" y="183"/>
                  <a:pt x="106" y="183"/>
                </a:cubicBezTo>
                <a:cubicBezTo>
                  <a:pt x="54" y="189"/>
                  <a:pt x="54" y="189"/>
                  <a:pt x="54" y="189"/>
                </a:cubicBezTo>
                <a:cubicBezTo>
                  <a:pt x="52" y="189"/>
                  <a:pt x="50" y="192"/>
                  <a:pt x="50" y="195"/>
                </a:cubicBezTo>
                <a:cubicBezTo>
                  <a:pt x="50" y="197"/>
                  <a:pt x="53" y="199"/>
                  <a:pt x="55" y="199"/>
                </a:cubicBezTo>
                <a:lnTo>
                  <a:pt x="108" y="193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4" name="Freeform 31"/>
          <p:cNvSpPr>
            <a:spLocks noEditPoints="1"/>
          </p:cNvSpPr>
          <p:nvPr/>
        </p:nvSpPr>
        <p:spPr bwMode="auto">
          <a:xfrm>
            <a:off x="6744994" y="1461323"/>
            <a:ext cx="480859" cy="657805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39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29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8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0" y="113"/>
                  <a:pt x="49" y="115"/>
                  <a:pt x="49" y="117"/>
                </a:cubicBezTo>
                <a:cubicBezTo>
                  <a:pt x="50" y="123"/>
                  <a:pt x="40" y="124"/>
                  <a:pt x="39" y="118"/>
                </a:cubicBezTo>
                <a:cubicBezTo>
                  <a:pt x="39" y="110"/>
                  <a:pt x="44" y="104"/>
                  <a:pt x="52" y="103"/>
                </a:cubicBezTo>
                <a:cubicBezTo>
                  <a:pt x="52" y="103"/>
                  <a:pt x="80" y="100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29" y="201"/>
                  <a:pt x="29" y="201"/>
                  <a:pt x="29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8" y="186"/>
                  <a:pt x="138" y="186"/>
                  <a:pt x="138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5" name="Freeform 32"/>
          <p:cNvSpPr>
            <a:spLocks noEditPoints="1"/>
          </p:cNvSpPr>
          <p:nvPr/>
        </p:nvSpPr>
        <p:spPr bwMode="auto">
          <a:xfrm>
            <a:off x="7265024" y="1404592"/>
            <a:ext cx="480859" cy="656454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40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30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9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1" y="112"/>
                  <a:pt x="49" y="115"/>
                  <a:pt x="49" y="117"/>
                </a:cubicBezTo>
                <a:cubicBezTo>
                  <a:pt x="50" y="123"/>
                  <a:pt x="40" y="124"/>
                  <a:pt x="40" y="118"/>
                </a:cubicBezTo>
                <a:cubicBezTo>
                  <a:pt x="39" y="110"/>
                  <a:pt x="44" y="103"/>
                  <a:pt x="52" y="103"/>
                </a:cubicBezTo>
                <a:cubicBezTo>
                  <a:pt x="52" y="103"/>
                  <a:pt x="81" y="99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6" name="Freeform 33"/>
          <p:cNvSpPr>
            <a:spLocks/>
          </p:cNvSpPr>
          <p:nvPr/>
        </p:nvSpPr>
        <p:spPr bwMode="auto">
          <a:xfrm>
            <a:off x="7775600" y="1346511"/>
            <a:ext cx="409271" cy="657805"/>
          </a:xfrm>
          <a:custGeom>
            <a:avLst/>
            <a:gdLst>
              <a:gd name="T0" fmla="*/ 35 w 128"/>
              <a:gd name="T1" fmla="*/ 199 h 206"/>
              <a:gd name="T2" fmla="*/ 66 w 128"/>
              <a:gd name="T3" fmla="*/ 111 h 206"/>
              <a:gd name="T4" fmla="*/ 10 w 128"/>
              <a:gd name="T5" fmla="*/ 34 h 206"/>
              <a:gd name="T6" fmla="*/ 30 w 128"/>
              <a:gd name="T7" fmla="*/ 19 h 206"/>
              <a:gd name="T8" fmla="*/ 77 w 128"/>
              <a:gd name="T9" fmla="*/ 84 h 206"/>
              <a:gd name="T10" fmla="*/ 106 w 128"/>
              <a:gd name="T11" fmla="*/ 11 h 206"/>
              <a:gd name="T12" fmla="*/ 124 w 128"/>
              <a:gd name="T13" fmla="*/ 11 h 206"/>
              <a:gd name="T14" fmla="*/ 117 w 128"/>
              <a:gd name="T15" fmla="*/ 13 h 206"/>
              <a:gd name="T16" fmla="*/ 115 w 128"/>
              <a:gd name="T17" fmla="*/ 15 h 206"/>
              <a:gd name="T18" fmla="*/ 83 w 128"/>
              <a:gd name="T19" fmla="*/ 96 h 206"/>
              <a:gd name="T20" fmla="*/ 74 w 128"/>
              <a:gd name="T21" fmla="*/ 97 h 206"/>
              <a:gd name="T22" fmla="*/ 22 w 128"/>
              <a:gd name="T23" fmla="*/ 25 h 206"/>
              <a:gd name="T24" fmla="*/ 18 w 128"/>
              <a:gd name="T25" fmla="*/ 28 h 206"/>
              <a:gd name="T26" fmla="*/ 75 w 128"/>
              <a:gd name="T27" fmla="*/ 107 h 206"/>
              <a:gd name="T28" fmla="*/ 76 w 128"/>
              <a:gd name="T29" fmla="*/ 111 h 206"/>
              <a:gd name="T30" fmla="*/ 45 w 128"/>
              <a:gd name="T31" fmla="*/ 203 h 206"/>
              <a:gd name="T32" fmla="*/ 39 w 128"/>
              <a:gd name="T33" fmla="*/ 205 h 206"/>
              <a:gd name="T34" fmla="*/ 35 w 128"/>
              <a:gd name="T35" fmla="*/ 199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8" h="206">
                <a:moveTo>
                  <a:pt x="35" y="199"/>
                </a:moveTo>
                <a:cubicBezTo>
                  <a:pt x="66" y="111"/>
                  <a:pt x="66" y="111"/>
                  <a:pt x="66" y="111"/>
                </a:cubicBezTo>
                <a:cubicBezTo>
                  <a:pt x="10" y="34"/>
                  <a:pt x="10" y="34"/>
                  <a:pt x="10" y="34"/>
                </a:cubicBezTo>
                <a:cubicBezTo>
                  <a:pt x="0" y="21"/>
                  <a:pt x="20" y="7"/>
                  <a:pt x="30" y="19"/>
                </a:cubicBezTo>
                <a:cubicBezTo>
                  <a:pt x="77" y="84"/>
                  <a:pt x="77" y="84"/>
                  <a:pt x="77" y="84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10" y="0"/>
                  <a:pt x="128" y="3"/>
                  <a:pt x="124" y="11"/>
                </a:cubicBezTo>
                <a:cubicBezTo>
                  <a:pt x="122" y="16"/>
                  <a:pt x="118" y="13"/>
                  <a:pt x="117" y="13"/>
                </a:cubicBezTo>
                <a:cubicBezTo>
                  <a:pt x="116" y="13"/>
                  <a:pt x="115" y="14"/>
                  <a:pt x="115" y="15"/>
                </a:cubicBezTo>
                <a:cubicBezTo>
                  <a:pt x="83" y="96"/>
                  <a:pt x="83" y="96"/>
                  <a:pt x="83" y="96"/>
                </a:cubicBezTo>
                <a:cubicBezTo>
                  <a:pt x="81" y="100"/>
                  <a:pt x="76" y="100"/>
                  <a:pt x="74" y="97"/>
                </a:cubicBezTo>
                <a:cubicBezTo>
                  <a:pt x="22" y="25"/>
                  <a:pt x="22" y="25"/>
                  <a:pt x="22" y="25"/>
                </a:cubicBezTo>
                <a:cubicBezTo>
                  <a:pt x="20" y="23"/>
                  <a:pt x="16" y="26"/>
                  <a:pt x="18" y="28"/>
                </a:cubicBezTo>
                <a:cubicBezTo>
                  <a:pt x="75" y="107"/>
                  <a:pt x="75" y="107"/>
                  <a:pt x="75" y="107"/>
                </a:cubicBezTo>
                <a:cubicBezTo>
                  <a:pt x="76" y="108"/>
                  <a:pt x="76" y="110"/>
                  <a:pt x="76" y="111"/>
                </a:cubicBezTo>
                <a:cubicBezTo>
                  <a:pt x="45" y="203"/>
                  <a:pt x="45" y="203"/>
                  <a:pt x="45" y="203"/>
                </a:cubicBezTo>
                <a:cubicBezTo>
                  <a:pt x="44" y="205"/>
                  <a:pt x="41" y="206"/>
                  <a:pt x="39" y="205"/>
                </a:cubicBezTo>
                <a:cubicBezTo>
                  <a:pt x="36" y="205"/>
                  <a:pt x="35" y="202"/>
                  <a:pt x="35" y="199"/>
                </a:cubicBez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7" name="Freeform 32"/>
          <p:cNvSpPr>
            <a:spLocks noEditPoints="1"/>
          </p:cNvSpPr>
          <p:nvPr/>
        </p:nvSpPr>
        <p:spPr bwMode="auto">
          <a:xfrm>
            <a:off x="7265024" y="1404592"/>
            <a:ext cx="480859" cy="656454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40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30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9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1" y="112"/>
                  <a:pt x="49" y="115"/>
                  <a:pt x="49" y="117"/>
                </a:cubicBezTo>
                <a:cubicBezTo>
                  <a:pt x="50" y="123"/>
                  <a:pt x="40" y="124"/>
                  <a:pt x="40" y="118"/>
                </a:cubicBezTo>
                <a:cubicBezTo>
                  <a:pt x="39" y="110"/>
                  <a:pt x="44" y="103"/>
                  <a:pt x="52" y="103"/>
                </a:cubicBezTo>
                <a:cubicBezTo>
                  <a:pt x="52" y="103"/>
                  <a:pt x="81" y="99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8" name="Freeform 32"/>
          <p:cNvSpPr>
            <a:spLocks noEditPoints="1"/>
          </p:cNvSpPr>
          <p:nvPr/>
        </p:nvSpPr>
        <p:spPr bwMode="auto">
          <a:xfrm>
            <a:off x="7265024" y="1404592"/>
            <a:ext cx="480859" cy="656454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40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30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9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1" y="112"/>
                  <a:pt x="49" y="115"/>
                  <a:pt x="49" y="117"/>
                </a:cubicBezTo>
                <a:cubicBezTo>
                  <a:pt x="50" y="123"/>
                  <a:pt x="40" y="124"/>
                  <a:pt x="40" y="118"/>
                </a:cubicBezTo>
                <a:cubicBezTo>
                  <a:pt x="39" y="110"/>
                  <a:pt x="44" y="103"/>
                  <a:pt x="52" y="103"/>
                </a:cubicBezTo>
                <a:cubicBezTo>
                  <a:pt x="52" y="103"/>
                  <a:pt x="81" y="99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9" name="Freeform 32"/>
          <p:cNvSpPr>
            <a:spLocks noEditPoints="1"/>
          </p:cNvSpPr>
          <p:nvPr/>
        </p:nvSpPr>
        <p:spPr bwMode="auto">
          <a:xfrm>
            <a:off x="7265024" y="1404592"/>
            <a:ext cx="480859" cy="656454"/>
          </a:xfrm>
          <a:custGeom>
            <a:avLst/>
            <a:gdLst>
              <a:gd name="T0" fmla="*/ 20 w 151"/>
              <a:gd name="T1" fmla="*/ 202 h 206"/>
              <a:gd name="T2" fmla="*/ 1 w 151"/>
              <a:gd name="T3" fmla="*/ 27 h 206"/>
              <a:gd name="T4" fmla="*/ 12 w 151"/>
              <a:gd name="T5" fmla="*/ 14 h 206"/>
              <a:gd name="T6" fmla="*/ 81 w 151"/>
              <a:gd name="T7" fmla="*/ 6 h 206"/>
              <a:gd name="T8" fmla="*/ 92 w 151"/>
              <a:gd name="T9" fmla="*/ 108 h 206"/>
              <a:gd name="T10" fmla="*/ 53 w 151"/>
              <a:gd name="T11" fmla="*/ 112 h 206"/>
              <a:gd name="T12" fmla="*/ 49 w 151"/>
              <a:gd name="T13" fmla="*/ 117 h 206"/>
              <a:gd name="T14" fmla="*/ 40 w 151"/>
              <a:gd name="T15" fmla="*/ 118 h 206"/>
              <a:gd name="T16" fmla="*/ 52 w 151"/>
              <a:gd name="T17" fmla="*/ 103 h 206"/>
              <a:gd name="T18" fmla="*/ 91 w 151"/>
              <a:gd name="T19" fmla="*/ 98 h 206"/>
              <a:gd name="T20" fmla="*/ 82 w 151"/>
              <a:gd name="T21" fmla="*/ 16 h 206"/>
              <a:gd name="T22" fmla="*/ 13 w 151"/>
              <a:gd name="T23" fmla="*/ 23 h 206"/>
              <a:gd name="T24" fmla="*/ 10 w 151"/>
              <a:gd name="T25" fmla="*/ 26 h 206"/>
              <a:gd name="T26" fmla="*/ 30 w 151"/>
              <a:gd name="T27" fmla="*/ 201 h 206"/>
              <a:gd name="T28" fmla="*/ 25 w 151"/>
              <a:gd name="T29" fmla="*/ 206 h 206"/>
              <a:gd name="T30" fmla="*/ 20 w 151"/>
              <a:gd name="T31" fmla="*/ 202 h 206"/>
              <a:gd name="T32" fmla="*/ 76 w 151"/>
              <a:gd name="T33" fmla="*/ 124 h 206"/>
              <a:gd name="T34" fmla="*/ 83 w 151"/>
              <a:gd name="T35" fmla="*/ 118 h 206"/>
              <a:gd name="T36" fmla="*/ 139 w 151"/>
              <a:gd name="T37" fmla="*/ 186 h 206"/>
              <a:gd name="T38" fmla="*/ 131 w 151"/>
              <a:gd name="T39" fmla="*/ 192 h 206"/>
              <a:gd name="T40" fmla="*/ 76 w 151"/>
              <a:gd name="T41" fmla="*/ 12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206">
                <a:moveTo>
                  <a:pt x="20" y="202"/>
                </a:moveTo>
                <a:cubicBezTo>
                  <a:pt x="1" y="27"/>
                  <a:pt x="1" y="27"/>
                  <a:pt x="1" y="27"/>
                </a:cubicBezTo>
                <a:cubicBezTo>
                  <a:pt x="0" y="20"/>
                  <a:pt x="5" y="14"/>
                  <a:pt x="12" y="14"/>
                </a:cubicBezTo>
                <a:cubicBezTo>
                  <a:pt x="81" y="6"/>
                  <a:pt x="81" y="6"/>
                  <a:pt x="81" y="6"/>
                </a:cubicBezTo>
                <a:cubicBezTo>
                  <a:pt x="139" y="0"/>
                  <a:pt x="151" y="102"/>
                  <a:pt x="92" y="108"/>
                </a:cubicBezTo>
                <a:cubicBezTo>
                  <a:pt x="82" y="109"/>
                  <a:pt x="53" y="112"/>
                  <a:pt x="53" y="112"/>
                </a:cubicBezTo>
                <a:cubicBezTo>
                  <a:pt x="51" y="112"/>
                  <a:pt x="49" y="115"/>
                  <a:pt x="49" y="117"/>
                </a:cubicBezTo>
                <a:cubicBezTo>
                  <a:pt x="50" y="123"/>
                  <a:pt x="40" y="124"/>
                  <a:pt x="40" y="118"/>
                </a:cubicBezTo>
                <a:cubicBezTo>
                  <a:pt x="39" y="110"/>
                  <a:pt x="44" y="103"/>
                  <a:pt x="52" y="103"/>
                </a:cubicBezTo>
                <a:cubicBezTo>
                  <a:pt x="52" y="103"/>
                  <a:pt x="81" y="99"/>
                  <a:pt x="91" y="98"/>
                </a:cubicBezTo>
                <a:cubicBezTo>
                  <a:pt x="137" y="93"/>
                  <a:pt x="127" y="11"/>
                  <a:pt x="82" y="16"/>
                </a:cubicBezTo>
                <a:cubicBezTo>
                  <a:pt x="13" y="23"/>
                  <a:pt x="13" y="23"/>
                  <a:pt x="13" y="23"/>
                </a:cubicBezTo>
                <a:cubicBezTo>
                  <a:pt x="11" y="23"/>
                  <a:pt x="10" y="25"/>
                  <a:pt x="10" y="26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3"/>
                  <a:pt x="28" y="206"/>
                  <a:pt x="25" y="206"/>
                </a:cubicBezTo>
                <a:cubicBezTo>
                  <a:pt x="23" y="206"/>
                  <a:pt x="20" y="204"/>
                  <a:pt x="20" y="202"/>
                </a:cubicBezTo>
                <a:close/>
                <a:moveTo>
                  <a:pt x="76" y="124"/>
                </a:moveTo>
                <a:cubicBezTo>
                  <a:pt x="72" y="119"/>
                  <a:pt x="79" y="113"/>
                  <a:pt x="83" y="118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43" y="191"/>
                  <a:pt x="135" y="197"/>
                  <a:pt x="131" y="192"/>
                </a:cubicBezTo>
                <a:lnTo>
                  <a:pt x="76" y="124"/>
                </a:lnTo>
                <a:close/>
              </a:path>
            </a:pathLst>
          </a:custGeom>
          <a:solidFill>
            <a:srgbClr val="FED93B"/>
          </a:solidFill>
          <a:ln>
            <a:noFill/>
          </a:ln>
          <a:effectLst>
            <a:outerShdw blurRad="38100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0" name="Freeform 27"/>
          <p:cNvSpPr>
            <a:spLocks/>
          </p:cNvSpPr>
          <p:nvPr/>
        </p:nvSpPr>
        <p:spPr bwMode="auto">
          <a:xfrm>
            <a:off x="6087190" y="1025038"/>
            <a:ext cx="711834" cy="293108"/>
          </a:xfrm>
          <a:custGeom>
            <a:avLst/>
            <a:gdLst>
              <a:gd name="T0" fmla="*/ 133 w 223"/>
              <a:gd name="T1" fmla="*/ 86 h 92"/>
              <a:gd name="T2" fmla="*/ 113 w 223"/>
              <a:gd name="T3" fmla="*/ 87 h 92"/>
              <a:gd name="T4" fmla="*/ 113 w 223"/>
              <a:gd name="T5" fmla="*/ 87 h 92"/>
              <a:gd name="T6" fmla="*/ 86 w 223"/>
              <a:gd name="T7" fmla="*/ 91 h 92"/>
              <a:gd name="T8" fmla="*/ 84 w 223"/>
              <a:gd name="T9" fmla="*/ 87 h 92"/>
              <a:gd name="T10" fmla="*/ 84 w 223"/>
              <a:gd name="T11" fmla="*/ 87 h 92"/>
              <a:gd name="T12" fmla="*/ 82 w 223"/>
              <a:gd name="T13" fmla="*/ 72 h 92"/>
              <a:gd name="T14" fmla="*/ 9 w 223"/>
              <a:gd name="T15" fmla="*/ 74 h 92"/>
              <a:gd name="T16" fmla="*/ 2 w 223"/>
              <a:gd name="T17" fmla="*/ 71 h 92"/>
              <a:gd name="T18" fmla="*/ 1 w 223"/>
              <a:gd name="T19" fmla="*/ 67 h 92"/>
              <a:gd name="T20" fmla="*/ 5 w 223"/>
              <a:gd name="T21" fmla="*/ 66 h 92"/>
              <a:gd name="T22" fmla="*/ 11 w 223"/>
              <a:gd name="T23" fmla="*/ 69 h 92"/>
              <a:gd name="T24" fmla="*/ 82 w 223"/>
              <a:gd name="T25" fmla="*/ 65 h 92"/>
              <a:gd name="T26" fmla="*/ 85 w 223"/>
              <a:gd name="T27" fmla="*/ 65 h 92"/>
              <a:gd name="T28" fmla="*/ 86 w 223"/>
              <a:gd name="T29" fmla="*/ 67 h 92"/>
              <a:gd name="T30" fmla="*/ 90 w 223"/>
              <a:gd name="T31" fmla="*/ 85 h 92"/>
              <a:gd name="T32" fmla="*/ 112 w 223"/>
              <a:gd name="T33" fmla="*/ 81 h 92"/>
              <a:gd name="T34" fmla="*/ 112 w 223"/>
              <a:gd name="T35" fmla="*/ 81 h 92"/>
              <a:gd name="T36" fmla="*/ 113 w 223"/>
              <a:gd name="T37" fmla="*/ 81 h 92"/>
              <a:gd name="T38" fmla="*/ 113 w 223"/>
              <a:gd name="T39" fmla="*/ 81 h 92"/>
              <a:gd name="T40" fmla="*/ 135 w 223"/>
              <a:gd name="T41" fmla="*/ 80 h 92"/>
              <a:gd name="T42" fmla="*/ 134 w 223"/>
              <a:gd name="T43" fmla="*/ 61 h 92"/>
              <a:gd name="T44" fmla="*/ 135 w 223"/>
              <a:gd name="T45" fmla="*/ 59 h 92"/>
              <a:gd name="T46" fmla="*/ 138 w 223"/>
              <a:gd name="T47" fmla="*/ 59 h 92"/>
              <a:gd name="T48" fmla="*/ 208 w 223"/>
              <a:gd name="T49" fmla="*/ 44 h 92"/>
              <a:gd name="T50" fmla="*/ 216 w 223"/>
              <a:gd name="T51" fmla="*/ 35 h 92"/>
              <a:gd name="T52" fmla="*/ 190 w 223"/>
              <a:gd name="T53" fmla="*/ 6 h 92"/>
              <a:gd name="T54" fmla="*/ 190 w 223"/>
              <a:gd name="T55" fmla="*/ 5 h 92"/>
              <a:gd name="T56" fmla="*/ 189 w 223"/>
              <a:gd name="T57" fmla="*/ 1 h 92"/>
              <a:gd name="T58" fmla="*/ 193 w 223"/>
              <a:gd name="T59" fmla="*/ 0 h 92"/>
              <a:gd name="T60" fmla="*/ 194 w 223"/>
              <a:gd name="T61" fmla="*/ 1 h 92"/>
              <a:gd name="T62" fmla="*/ 222 w 223"/>
              <a:gd name="T63" fmla="*/ 35 h 92"/>
              <a:gd name="T64" fmla="*/ 211 w 223"/>
              <a:gd name="T65" fmla="*/ 49 h 92"/>
              <a:gd name="T66" fmla="*/ 140 w 223"/>
              <a:gd name="T67" fmla="*/ 65 h 92"/>
              <a:gd name="T68" fmla="*/ 142 w 223"/>
              <a:gd name="T69" fmla="*/ 80 h 92"/>
              <a:gd name="T70" fmla="*/ 140 w 223"/>
              <a:gd name="T71" fmla="*/ 84 h 92"/>
              <a:gd name="T72" fmla="*/ 133 w 223"/>
              <a:gd name="T73" fmla="*/ 8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3" h="92">
                <a:moveTo>
                  <a:pt x="133" y="86"/>
                </a:moveTo>
                <a:cubicBezTo>
                  <a:pt x="129" y="86"/>
                  <a:pt x="122" y="87"/>
                  <a:pt x="113" y="87"/>
                </a:cubicBezTo>
                <a:cubicBezTo>
                  <a:pt x="113" y="87"/>
                  <a:pt x="113" y="87"/>
                  <a:pt x="113" y="87"/>
                </a:cubicBezTo>
                <a:cubicBezTo>
                  <a:pt x="98" y="90"/>
                  <a:pt x="88" y="92"/>
                  <a:pt x="86" y="91"/>
                </a:cubicBezTo>
                <a:cubicBezTo>
                  <a:pt x="84" y="90"/>
                  <a:pt x="84" y="89"/>
                  <a:pt x="84" y="87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5" y="83"/>
                  <a:pt x="82" y="72"/>
                </a:cubicBezTo>
                <a:cubicBezTo>
                  <a:pt x="65" y="79"/>
                  <a:pt x="43" y="85"/>
                  <a:pt x="9" y="74"/>
                </a:cubicBezTo>
                <a:cubicBezTo>
                  <a:pt x="6" y="73"/>
                  <a:pt x="4" y="72"/>
                  <a:pt x="2" y="71"/>
                </a:cubicBezTo>
                <a:cubicBezTo>
                  <a:pt x="0" y="70"/>
                  <a:pt x="0" y="69"/>
                  <a:pt x="1" y="67"/>
                </a:cubicBezTo>
                <a:cubicBezTo>
                  <a:pt x="2" y="66"/>
                  <a:pt x="3" y="65"/>
                  <a:pt x="5" y="66"/>
                </a:cubicBezTo>
                <a:cubicBezTo>
                  <a:pt x="6" y="67"/>
                  <a:pt x="8" y="68"/>
                  <a:pt x="11" y="69"/>
                </a:cubicBezTo>
                <a:cubicBezTo>
                  <a:pt x="45" y="79"/>
                  <a:pt x="66" y="73"/>
                  <a:pt x="82" y="65"/>
                </a:cubicBezTo>
                <a:cubicBezTo>
                  <a:pt x="83" y="65"/>
                  <a:pt x="84" y="65"/>
                  <a:pt x="85" y="65"/>
                </a:cubicBezTo>
                <a:cubicBezTo>
                  <a:pt x="86" y="66"/>
                  <a:pt x="86" y="66"/>
                  <a:pt x="86" y="67"/>
                </a:cubicBezTo>
                <a:cubicBezTo>
                  <a:pt x="89" y="76"/>
                  <a:pt x="90" y="82"/>
                  <a:pt x="90" y="85"/>
                </a:cubicBezTo>
                <a:cubicBezTo>
                  <a:pt x="93" y="85"/>
                  <a:pt x="99" y="84"/>
                  <a:pt x="112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3" y="81"/>
                  <a:pt x="113" y="81"/>
                  <a:pt x="113" y="81"/>
                </a:cubicBezTo>
                <a:cubicBezTo>
                  <a:pt x="113" y="81"/>
                  <a:pt x="113" y="81"/>
                  <a:pt x="113" y="81"/>
                </a:cubicBezTo>
                <a:cubicBezTo>
                  <a:pt x="126" y="81"/>
                  <a:pt x="132" y="80"/>
                  <a:pt x="135" y="80"/>
                </a:cubicBezTo>
                <a:cubicBezTo>
                  <a:pt x="135" y="76"/>
                  <a:pt x="134" y="71"/>
                  <a:pt x="134" y="61"/>
                </a:cubicBezTo>
                <a:cubicBezTo>
                  <a:pt x="134" y="60"/>
                  <a:pt x="135" y="60"/>
                  <a:pt x="135" y="59"/>
                </a:cubicBezTo>
                <a:cubicBezTo>
                  <a:pt x="136" y="59"/>
                  <a:pt x="137" y="58"/>
                  <a:pt x="138" y="59"/>
                </a:cubicBezTo>
                <a:cubicBezTo>
                  <a:pt x="155" y="62"/>
                  <a:pt x="177" y="63"/>
                  <a:pt x="208" y="44"/>
                </a:cubicBezTo>
                <a:cubicBezTo>
                  <a:pt x="213" y="41"/>
                  <a:pt x="216" y="38"/>
                  <a:pt x="216" y="35"/>
                </a:cubicBezTo>
                <a:cubicBezTo>
                  <a:pt x="217" y="27"/>
                  <a:pt x="204" y="16"/>
                  <a:pt x="190" y="6"/>
                </a:cubicBezTo>
                <a:cubicBezTo>
                  <a:pt x="190" y="5"/>
                  <a:pt x="190" y="5"/>
                  <a:pt x="190" y="5"/>
                </a:cubicBezTo>
                <a:cubicBezTo>
                  <a:pt x="188" y="4"/>
                  <a:pt x="188" y="2"/>
                  <a:pt x="189" y="1"/>
                </a:cubicBezTo>
                <a:cubicBezTo>
                  <a:pt x="190" y="0"/>
                  <a:pt x="192" y="0"/>
                  <a:pt x="193" y="0"/>
                </a:cubicBezTo>
                <a:cubicBezTo>
                  <a:pt x="194" y="1"/>
                  <a:pt x="194" y="1"/>
                  <a:pt x="194" y="1"/>
                </a:cubicBezTo>
                <a:cubicBezTo>
                  <a:pt x="209" y="13"/>
                  <a:pt x="223" y="24"/>
                  <a:pt x="222" y="35"/>
                </a:cubicBezTo>
                <a:cubicBezTo>
                  <a:pt x="222" y="40"/>
                  <a:pt x="218" y="45"/>
                  <a:pt x="211" y="49"/>
                </a:cubicBezTo>
                <a:cubicBezTo>
                  <a:pt x="181" y="68"/>
                  <a:pt x="158" y="68"/>
                  <a:pt x="140" y="65"/>
                </a:cubicBezTo>
                <a:cubicBezTo>
                  <a:pt x="140" y="76"/>
                  <a:pt x="142" y="80"/>
                  <a:pt x="142" y="80"/>
                </a:cubicBezTo>
                <a:cubicBezTo>
                  <a:pt x="142" y="82"/>
                  <a:pt x="142" y="83"/>
                  <a:pt x="140" y="84"/>
                </a:cubicBezTo>
                <a:cubicBezTo>
                  <a:pt x="139" y="85"/>
                  <a:pt x="137" y="85"/>
                  <a:pt x="133" y="86"/>
                </a:cubicBezTo>
                <a:close/>
              </a:path>
            </a:pathLst>
          </a:custGeom>
          <a:solidFill>
            <a:srgbClr val="90C73E"/>
          </a:solidFill>
          <a:ln>
            <a:noFill/>
          </a:ln>
          <a:effectLst>
            <a:outerShdw blurRad="50800" algn="ctr" rotWithShape="0">
              <a:srgbClr val="76EA36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67" name="Group 166"/>
          <p:cNvGrpSpPr/>
          <p:nvPr/>
        </p:nvGrpSpPr>
        <p:grpSpPr>
          <a:xfrm flipH="1">
            <a:off x="3058006" y="0"/>
            <a:ext cx="817135" cy="729123"/>
            <a:chOff x="6291238" y="1255367"/>
            <a:chExt cx="430212" cy="620713"/>
          </a:xfrm>
        </p:grpSpPr>
        <p:sp>
          <p:nvSpPr>
            <p:cNvPr id="168" name="Freeform 276"/>
            <p:cNvSpPr>
              <a:spLocks/>
            </p:cNvSpPr>
            <p:nvPr/>
          </p:nvSpPr>
          <p:spPr bwMode="auto">
            <a:xfrm>
              <a:off x="6348388" y="1264892"/>
              <a:ext cx="357188" cy="496888"/>
            </a:xfrm>
            <a:custGeom>
              <a:avLst/>
              <a:gdLst>
                <a:gd name="T0" fmla="*/ 126 w 131"/>
                <a:gd name="T1" fmla="*/ 54 h 182"/>
                <a:gd name="T2" fmla="*/ 109 w 131"/>
                <a:gd name="T3" fmla="*/ 32 h 182"/>
                <a:gd name="T4" fmla="*/ 94 w 131"/>
                <a:gd name="T5" fmla="*/ 14 h 182"/>
                <a:gd name="T6" fmla="*/ 71 w 131"/>
                <a:gd name="T7" fmla="*/ 0 h 182"/>
                <a:gd name="T8" fmla="*/ 49 w 131"/>
                <a:gd name="T9" fmla="*/ 18 h 182"/>
                <a:gd name="T10" fmla="*/ 34 w 131"/>
                <a:gd name="T11" fmla="*/ 36 h 182"/>
                <a:gd name="T12" fmla="*/ 20 w 131"/>
                <a:gd name="T13" fmla="*/ 42 h 182"/>
                <a:gd name="T14" fmla="*/ 15 w 131"/>
                <a:gd name="T15" fmla="*/ 49 h 182"/>
                <a:gd name="T16" fmla="*/ 13 w 131"/>
                <a:gd name="T17" fmla="*/ 60 h 182"/>
                <a:gd name="T18" fmla="*/ 16 w 131"/>
                <a:gd name="T19" fmla="*/ 85 h 182"/>
                <a:gd name="T20" fmla="*/ 17 w 131"/>
                <a:gd name="T21" fmla="*/ 107 h 182"/>
                <a:gd name="T22" fmla="*/ 10 w 131"/>
                <a:gd name="T23" fmla="*/ 141 h 182"/>
                <a:gd name="T24" fmla="*/ 0 w 131"/>
                <a:gd name="T25" fmla="*/ 174 h 182"/>
                <a:gd name="T26" fmla="*/ 1 w 131"/>
                <a:gd name="T27" fmla="*/ 179 h 182"/>
                <a:gd name="T28" fmla="*/ 1 w 131"/>
                <a:gd name="T29" fmla="*/ 179 h 182"/>
                <a:gd name="T30" fmla="*/ 12 w 131"/>
                <a:gd name="T31" fmla="*/ 182 h 182"/>
                <a:gd name="T32" fmla="*/ 17 w 131"/>
                <a:gd name="T33" fmla="*/ 167 h 182"/>
                <a:gd name="T34" fmla="*/ 30 w 131"/>
                <a:gd name="T35" fmla="*/ 136 h 182"/>
                <a:gd name="T36" fmla="*/ 47 w 131"/>
                <a:gd name="T37" fmla="*/ 117 h 182"/>
                <a:gd name="T38" fmla="*/ 49 w 131"/>
                <a:gd name="T39" fmla="*/ 114 h 182"/>
                <a:gd name="T40" fmla="*/ 57 w 131"/>
                <a:gd name="T41" fmla="*/ 90 h 182"/>
                <a:gd name="T42" fmla="*/ 57 w 131"/>
                <a:gd name="T43" fmla="*/ 84 h 182"/>
                <a:gd name="T44" fmla="*/ 60 w 131"/>
                <a:gd name="T45" fmla="*/ 82 h 182"/>
                <a:gd name="T46" fmla="*/ 95 w 131"/>
                <a:gd name="T47" fmla="*/ 73 h 182"/>
                <a:gd name="T48" fmla="*/ 124 w 131"/>
                <a:gd name="T49" fmla="*/ 83 h 182"/>
                <a:gd name="T50" fmla="*/ 128 w 131"/>
                <a:gd name="T51" fmla="*/ 87 h 182"/>
                <a:gd name="T52" fmla="*/ 129 w 131"/>
                <a:gd name="T53" fmla="*/ 86 h 182"/>
                <a:gd name="T54" fmla="*/ 126 w 131"/>
                <a:gd name="T55" fmla="*/ 5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1" h="182">
                  <a:moveTo>
                    <a:pt x="126" y="54"/>
                  </a:moveTo>
                  <a:cubicBezTo>
                    <a:pt x="122" y="45"/>
                    <a:pt x="116" y="37"/>
                    <a:pt x="109" y="32"/>
                  </a:cubicBezTo>
                  <a:cubicBezTo>
                    <a:pt x="103" y="27"/>
                    <a:pt x="98" y="21"/>
                    <a:pt x="94" y="14"/>
                  </a:cubicBezTo>
                  <a:cubicBezTo>
                    <a:pt x="90" y="7"/>
                    <a:pt x="82" y="0"/>
                    <a:pt x="71" y="0"/>
                  </a:cubicBezTo>
                  <a:cubicBezTo>
                    <a:pt x="60" y="0"/>
                    <a:pt x="54" y="9"/>
                    <a:pt x="49" y="18"/>
                  </a:cubicBezTo>
                  <a:cubicBezTo>
                    <a:pt x="44" y="27"/>
                    <a:pt x="39" y="34"/>
                    <a:pt x="34" y="36"/>
                  </a:cubicBezTo>
                  <a:cubicBezTo>
                    <a:pt x="28" y="37"/>
                    <a:pt x="22" y="41"/>
                    <a:pt x="20" y="42"/>
                  </a:cubicBezTo>
                  <a:cubicBezTo>
                    <a:pt x="15" y="44"/>
                    <a:pt x="16" y="45"/>
                    <a:pt x="15" y="49"/>
                  </a:cubicBezTo>
                  <a:cubicBezTo>
                    <a:pt x="15" y="51"/>
                    <a:pt x="13" y="53"/>
                    <a:pt x="13" y="60"/>
                  </a:cubicBezTo>
                  <a:cubicBezTo>
                    <a:pt x="13" y="67"/>
                    <a:pt x="14" y="76"/>
                    <a:pt x="16" y="85"/>
                  </a:cubicBezTo>
                  <a:cubicBezTo>
                    <a:pt x="18" y="95"/>
                    <a:pt x="17" y="102"/>
                    <a:pt x="17" y="107"/>
                  </a:cubicBezTo>
                  <a:cubicBezTo>
                    <a:pt x="17" y="117"/>
                    <a:pt x="16" y="128"/>
                    <a:pt x="10" y="141"/>
                  </a:cubicBezTo>
                  <a:cubicBezTo>
                    <a:pt x="3" y="154"/>
                    <a:pt x="0" y="165"/>
                    <a:pt x="0" y="174"/>
                  </a:cubicBezTo>
                  <a:cubicBezTo>
                    <a:pt x="0" y="176"/>
                    <a:pt x="0" y="177"/>
                    <a:pt x="1" y="179"/>
                  </a:cubicBezTo>
                  <a:cubicBezTo>
                    <a:pt x="1" y="179"/>
                    <a:pt x="1" y="179"/>
                    <a:pt x="1" y="179"/>
                  </a:cubicBezTo>
                  <a:cubicBezTo>
                    <a:pt x="5" y="179"/>
                    <a:pt x="9" y="180"/>
                    <a:pt x="12" y="182"/>
                  </a:cubicBezTo>
                  <a:cubicBezTo>
                    <a:pt x="14" y="178"/>
                    <a:pt x="15" y="173"/>
                    <a:pt x="17" y="167"/>
                  </a:cubicBezTo>
                  <a:cubicBezTo>
                    <a:pt x="22" y="152"/>
                    <a:pt x="26" y="142"/>
                    <a:pt x="30" y="136"/>
                  </a:cubicBezTo>
                  <a:cubicBezTo>
                    <a:pt x="31" y="135"/>
                    <a:pt x="37" y="129"/>
                    <a:pt x="47" y="117"/>
                  </a:cubicBezTo>
                  <a:cubicBezTo>
                    <a:pt x="48" y="116"/>
                    <a:pt x="49" y="115"/>
                    <a:pt x="49" y="114"/>
                  </a:cubicBezTo>
                  <a:cubicBezTo>
                    <a:pt x="54" y="108"/>
                    <a:pt x="57" y="100"/>
                    <a:pt x="57" y="90"/>
                  </a:cubicBezTo>
                  <a:cubicBezTo>
                    <a:pt x="57" y="88"/>
                    <a:pt x="57" y="86"/>
                    <a:pt x="57" y="84"/>
                  </a:cubicBezTo>
                  <a:cubicBezTo>
                    <a:pt x="58" y="83"/>
                    <a:pt x="59" y="83"/>
                    <a:pt x="60" y="82"/>
                  </a:cubicBezTo>
                  <a:cubicBezTo>
                    <a:pt x="70" y="76"/>
                    <a:pt x="82" y="73"/>
                    <a:pt x="95" y="73"/>
                  </a:cubicBezTo>
                  <a:cubicBezTo>
                    <a:pt x="107" y="73"/>
                    <a:pt x="116" y="76"/>
                    <a:pt x="124" y="83"/>
                  </a:cubicBezTo>
                  <a:cubicBezTo>
                    <a:pt x="126" y="84"/>
                    <a:pt x="127" y="86"/>
                    <a:pt x="128" y="87"/>
                  </a:cubicBezTo>
                  <a:cubicBezTo>
                    <a:pt x="129" y="86"/>
                    <a:pt x="129" y="86"/>
                    <a:pt x="129" y="86"/>
                  </a:cubicBezTo>
                  <a:cubicBezTo>
                    <a:pt x="131" y="75"/>
                    <a:pt x="130" y="64"/>
                    <a:pt x="126" y="54"/>
                  </a:cubicBezTo>
                  <a:close/>
                </a:path>
              </a:pathLst>
            </a:custGeom>
            <a:solidFill>
              <a:srgbClr val="76EA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277"/>
            <p:cNvSpPr>
              <a:spLocks/>
            </p:cNvSpPr>
            <p:nvPr/>
          </p:nvSpPr>
          <p:spPr bwMode="auto">
            <a:xfrm>
              <a:off x="6476975" y="1464917"/>
              <a:ext cx="244475" cy="128588"/>
            </a:xfrm>
            <a:custGeom>
              <a:avLst/>
              <a:gdLst>
                <a:gd name="T0" fmla="*/ 81 w 90"/>
                <a:gd name="T1" fmla="*/ 14 h 47"/>
                <a:gd name="T2" fmla="*/ 77 w 90"/>
                <a:gd name="T3" fmla="*/ 10 h 47"/>
                <a:gd name="T4" fmla="*/ 48 w 90"/>
                <a:gd name="T5" fmla="*/ 0 h 47"/>
                <a:gd name="T6" fmla="*/ 13 w 90"/>
                <a:gd name="T7" fmla="*/ 9 h 47"/>
                <a:gd name="T8" fmla="*/ 10 w 90"/>
                <a:gd name="T9" fmla="*/ 11 h 47"/>
                <a:gd name="T10" fmla="*/ 10 w 90"/>
                <a:gd name="T11" fmla="*/ 17 h 47"/>
                <a:gd name="T12" fmla="*/ 2 w 90"/>
                <a:gd name="T13" fmla="*/ 41 h 47"/>
                <a:gd name="T14" fmla="*/ 0 w 90"/>
                <a:gd name="T15" fmla="*/ 44 h 47"/>
                <a:gd name="T16" fmla="*/ 2 w 90"/>
                <a:gd name="T17" fmla="*/ 45 h 47"/>
                <a:gd name="T18" fmla="*/ 36 w 90"/>
                <a:gd name="T19" fmla="*/ 38 h 47"/>
                <a:gd name="T20" fmla="*/ 62 w 90"/>
                <a:gd name="T21" fmla="*/ 43 h 47"/>
                <a:gd name="T22" fmla="*/ 82 w 90"/>
                <a:gd name="T23" fmla="*/ 47 h 47"/>
                <a:gd name="T24" fmla="*/ 83 w 90"/>
                <a:gd name="T25" fmla="*/ 46 h 47"/>
                <a:gd name="T26" fmla="*/ 87 w 90"/>
                <a:gd name="T27" fmla="*/ 43 h 47"/>
                <a:gd name="T28" fmla="*/ 90 w 90"/>
                <a:gd name="T29" fmla="*/ 39 h 47"/>
                <a:gd name="T30" fmla="*/ 81 w 90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0" h="47">
                  <a:moveTo>
                    <a:pt x="81" y="14"/>
                  </a:moveTo>
                  <a:cubicBezTo>
                    <a:pt x="80" y="13"/>
                    <a:pt x="79" y="11"/>
                    <a:pt x="77" y="10"/>
                  </a:cubicBezTo>
                  <a:cubicBezTo>
                    <a:pt x="69" y="3"/>
                    <a:pt x="60" y="0"/>
                    <a:pt x="48" y="0"/>
                  </a:cubicBezTo>
                  <a:cubicBezTo>
                    <a:pt x="35" y="0"/>
                    <a:pt x="23" y="3"/>
                    <a:pt x="13" y="9"/>
                  </a:cubicBezTo>
                  <a:cubicBezTo>
                    <a:pt x="12" y="10"/>
                    <a:pt x="11" y="10"/>
                    <a:pt x="10" y="11"/>
                  </a:cubicBezTo>
                  <a:cubicBezTo>
                    <a:pt x="10" y="13"/>
                    <a:pt x="10" y="15"/>
                    <a:pt x="10" y="17"/>
                  </a:cubicBezTo>
                  <a:cubicBezTo>
                    <a:pt x="10" y="27"/>
                    <a:pt x="7" y="35"/>
                    <a:pt x="2" y="41"/>
                  </a:cubicBezTo>
                  <a:cubicBezTo>
                    <a:pt x="2" y="42"/>
                    <a:pt x="1" y="43"/>
                    <a:pt x="0" y="44"/>
                  </a:cubicBezTo>
                  <a:cubicBezTo>
                    <a:pt x="0" y="44"/>
                    <a:pt x="1" y="45"/>
                    <a:pt x="2" y="45"/>
                  </a:cubicBezTo>
                  <a:cubicBezTo>
                    <a:pt x="12" y="40"/>
                    <a:pt x="23" y="38"/>
                    <a:pt x="36" y="38"/>
                  </a:cubicBezTo>
                  <a:cubicBezTo>
                    <a:pt x="46" y="38"/>
                    <a:pt x="55" y="40"/>
                    <a:pt x="62" y="43"/>
                  </a:cubicBezTo>
                  <a:cubicBezTo>
                    <a:pt x="69" y="46"/>
                    <a:pt x="75" y="47"/>
                    <a:pt x="82" y="47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6" y="45"/>
                    <a:pt x="86" y="45"/>
                    <a:pt x="87" y="43"/>
                  </a:cubicBezTo>
                  <a:cubicBezTo>
                    <a:pt x="88" y="42"/>
                    <a:pt x="90" y="41"/>
                    <a:pt x="90" y="39"/>
                  </a:cubicBezTo>
                  <a:cubicBezTo>
                    <a:pt x="90" y="29"/>
                    <a:pt x="87" y="21"/>
                    <a:pt x="81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278"/>
            <p:cNvSpPr>
              <a:spLocks/>
            </p:cNvSpPr>
            <p:nvPr/>
          </p:nvSpPr>
          <p:spPr bwMode="auto">
            <a:xfrm>
              <a:off x="6340450" y="1255367"/>
              <a:ext cx="373063" cy="511175"/>
            </a:xfrm>
            <a:custGeom>
              <a:avLst/>
              <a:gdLst>
                <a:gd name="T0" fmla="*/ 134 w 137"/>
                <a:gd name="T1" fmla="*/ 91 h 188"/>
                <a:gd name="T2" fmla="*/ 132 w 137"/>
                <a:gd name="T3" fmla="*/ 57 h 188"/>
                <a:gd name="T4" fmla="*/ 109 w 137"/>
                <a:gd name="T5" fmla="*/ 27 h 188"/>
                <a:gd name="T6" fmla="*/ 80 w 137"/>
                <a:gd name="T7" fmla="*/ 2 h 188"/>
                <a:gd name="T8" fmla="*/ 50 w 137"/>
                <a:gd name="T9" fmla="*/ 19 h 188"/>
                <a:gd name="T10" fmla="*/ 36 w 137"/>
                <a:gd name="T11" fmla="*/ 38 h 188"/>
                <a:gd name="T12" fmla="*/ 18 w 137"/>
                <a:gd name="T13" fmla="*/ 45 h 188"/>
                <a:gd name="T14" fmla="*/ 14 w 137"/>
                <a:gd name="T15" fmla="*/ 82 h 188"/>
                <a:gd name="T16" fmla="*/ 13 w 137"/>
                <a:gd name="T17" fmla="*/ 138 h 188"/>
                <a:gd name="T18" fmla="*/ 0 w 137"/>
                <a:gd name="T19" fmla="*/ 184 h 188"/>
                <a:gd name="T20" fmla="*/ 6 w 137"/>
                <a:gd name="T21" fmla="*/ 184 h 188"/>
                <a:gd name="T22" fmla="*/ 17 w 137"/>
                <a:gd name="T23" fmla="*/ 147 h 188"/>
                <a:gd name="T24" fmla="*/ 23 w 137"/>
                <a:gd name="T25" fmla="*/ 107 h 188"/>
                <a:gd name="T26" fmla="*/ 19 w 137"/>
                <a:gd name="T27" fmla="*/ 68 h 188"/>
                <a:gd name="T28" fmla="*/ 29 w 137"/>
                <a:gd name="T29" fmla="*/ 46 h 188"/>
                <a:gd name="T30" fmla="*/ 42 w 137"/>
                <a:gd name="T31" fmla="*/ 41 h 188"/>
                <a:gd name="T32" fmla="*/ 60 w 137"/>
                <a:gd name="T33" fmla="*/ 16 h 188"/>
                <a:gd name="T34" fmla="*/ 88 w 137"/>
                <a:gd name="T35" fmla="*/ 13 h 188"/>
                <a:gd name="T36" fmla="*/ 100 w 137"/>
                <a:gd name="T37" fmla="*/ 27 h 188"/>
                <a:gd name="T38" fmla="*/ 123 w 137"/>
                <a:gd name="T39" fmla="*/ 52 h 188"/>
                <a:gd name="T40" fmla="*/ 129 w 137"/>
                <a:gd name="T41" fmla="*/ 86 h 188"/>
                <a:gd name="T42" fmla="*/ 134 w 137"/>
                <a:gd name="T43" fmla="*/ 9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7" h="188">
                  <a:moveTo>
                    <a:pt x="134" y="91"/>
                  </a:moveTo>
                  <a:cubicBezTo>
                    <a:pt x="137" y="80"/>
                    <a:pt x="135" y="68"/>
                    <a:pt x="132" y="57"/>
                  </a:cubicBezTo>
                  <a:cubicBezTo>
                    <a:pt x="128" y="44"/>
                    <a:pt x="119" y="36"/>
                    <a:pt x="109" y="27"/>
                  </a:cubicBezTo>
                  <a:cubicBezTo>
                    <a:pt x="101" y="19"/>
                    <a:pt x="93" y="3"/>
                    <a:pt x="80" y="2"/>
                  </a:cubicBezTo>
                  <a:cubicBezTo>
                    <a:pt x="67" y="0"/>
                    <a:pt x="57" y="8"/>
                    <a:pt x="50" y="19"/>
                  </a:cubicBezTo>
                  <a:cubicBezTo>
                    <a:pt x="45" y="25"/>
                    <a:pt x="42" y="33"/>
                    <a:pt x="36" y="38"/>
                  </a:cubicBezTo>
                  <a:cubicBezTo>
                    <a:pt x="31" y="42"/>
                    <a:pt x="23" y="40"/>
                    <a:pt x="18" y="45"/>
                  </a:cubicBezTo>
                  <a:cubicBezTo>
                    <a:pt x="10" y="54"/>
                    <a:pt x="13" y="71"/>
                    <a:pt x="14" y="82"/>
                  </a:cubicBezTo>
                  <a:cubicBezTo>
                    <a:pt x="17" y="101"/>
                    <a:pt x="18" y="119"/>
                    <a:pt x="13" y="138"/>
                  </a:cubicBezTo>
                  <a:cubicBezTo>
                    <a:pt x="9" y="154"/>
                    <a:pt x="0" y="167"/>
                    <a:pt x="0" y="184"/>
                  </a:cubicBezTo>
                  <a:cubicBezTo>
                    <a:pt x="0" y="188"/>
                    <a:pt x="7" y="188"/>
                    <a:pt x="6" y="184"/>
                  </a:cubicBezTo>
                  <a:cubicBezTo>
                    <a:pt x="6" y="170"/>
                    <a:pt x="12" y="159"/>
                    <a:pt x="17" y="147"/>
                  </a:cubicBezTo>
                  <a:cubicBezTo>
                    <a:pt x="21" y="134"/>
                    <a:pt x="23" y="120"/>
                    <a:pt x="23" y="107"/>
                  </a:cubicBezTo>
                  <a:cubicBezTo>
                    <a:pt x="23" y="94"/>
                    <a:pt x="20" y="81"/>
                    <a:pt x="19" y="68"/>
                  </a:cubicBezTo>
                  <a:cubicBezTo>
                    <a:pt x="19" y="59"/>
                    <a:pt x="19" y="49"/>
                    <a:pt x="29" y="46"/>
                  </a:cubicBezTo>
                  <a:cubicBezTo>
                    <a:pt x="34" y="45"/>
                    <a:pt x="38" y="44"/>
                    <a:pt x="42" y="41"/>
                  </a:cubicBezTo>
                  <a:cubicBezTo>
                    <a:pt x="49" y="34"/>
                    <a:pt x="53" y="24"/>
                    <a:pt x="60" y="16"/>
                  </a:cubicBezTo>
                  <a:cubicBezTo>
                    <a:pt x="67" y="7"/>
                    <a:pt x="79" y="4"/>
                    <a:pt x="88" y="13"/>
                  </a:cubicBezTo>
                  <a:cubicBezTo>
                    <a:pt x="92" y="17"/>
                    <a:pt x="96" y="22"/>
                    <a:pt x="100" y="27"/>
                  </a:cubicBezTo>
                  <a:cubicBezTo>
                    <a:pt x="108" y="35"/>
                    <a:pt x="117" y="41"/>
                    <a:pt x="123" y="52"/>
                  </a:cubicBezTo>
                  <a:cubicBezTo>
                    <a:pt x="129" y="63"/>
                    <a:pt x="132" y="74"/>
                    <a:pt x="129" y="86"/>
                  </a:cubicBezTo>
                  <a:cubicBezTo>
                    <a:pt x="128" y="90"/>
                    <a:pt x="133" y="95"/>
                    <a:pt x="134" y="91"/>
                  </a:cubicBezTo>
                  <a:close/>
                </a:path>
              </a:pathLst>
            </a:custGeom>
            <a:gradFill>
              <a:gsLst>
                <a:gs pos="0">
                  <a:srgbClr val="76EA36"/>
                </a:gs>
                <a:gs pos="100000">
                  <a:srgbClr val="4DB513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Freeform 280"/>
            <p:cNvSpPr>
              <a:spLocks/>
            </p:cNvSpPr>
            <p:nvPr/>
          </p:nvSpPr>
          <p:spPr bwMode="auto">
            <a:xfrm>
              <a:off x="6372200" y="1409355"/>
              <a:ext cx="150813" cy="366713"/>
            </a:xfrm>
            <a:custGeom>
              <a:avLst/>
              <a:gdLst>
                <a:gd name="T0" fmla="*/ 42 w 55"/>
                <a:gd name="T1" fmla="*/ 6 h 134"/>
                <a:gd name="T2" fmla="*/ 44 w 55"/>
                <a:gd name="T3" fmla="*/ 45 h 134"/>
                <a:gd name="T4" fmla="*/ 22 w 55"/>
                <a:gd name="T5" fmla="*/ 76 h 134"/>
                <a:gd name="T6" fmla="*/ 9 w 55"/>
                <a:gd name="T7" fmla="*/ 101 h 134"/>
                <a:gd name="T8" fmla="*/ 1 w 55"/>
                <a:gd name="T9" fmla="*/ 130 h 134"/>
                <a:gd name="T10" fmla="*/ 7 w 55"/>
                <a:gd name="T11" fmla="*/ 130 h 134"/>
                <a:gd name="T12" fmla="*/ 11 w 55"/>
                <a:gd name="T13" fmla="*/ 112 h 134"/>
                <a:gd name="T14" fmla="*/ 18 w 55"/>
                <a:gd name="T15" fmla="*/ 94 h 134"/>
                <a:gd name="T16" fmla="*/ 41 w 55"/>
                <a:gd name="T17" fmla="*/ 63 h 134"/>
                <a:gd name="T18" fmla="*/ 48 w 55"/>
                <a:gd name="T19" fmla="*/ 4 h 134"/>
                <a:gd name="T20" fmla="*/ 42 w 55"/>
                <a:gd name="T21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134">
                  <a:moveTo>
                    <a:pt x="42" y="6"/>
                  </a:moveTo>
                  <a:cubicBezTo>
                    <a:pt x="44" y="19"/>
                    <a:pt x="47" y="32"/>
                    <a:pt x="44" y="45"/>
                  </a:cubicBezTo>
                  <a:cubicBezTo>
                    <a:pt x="41" y="57"/>
                    <a:pt x="30" y="66"/>
                    <a:pt x="22" y="76"/>
                  </a:cubicBezTo>
                  <a:cubicBezTo>
                    <a:pt x="16" y="84"/>
                    <a:pt x="12" y="92"/>
                    <a:pt x="9" y="101"/>
                  </a:cubicBezTo>
                  <a:cubicBezTo>
                    <a:pt x="5" y="109"/>
                    <a:pt x="0" y="121"/>
                    <a:pt x="1" y="130"/>
                  </a:cubicBezTo>
                  <a:cubicBezTo>
                    <a:pt x="1" y="134"/>
                    <a:pt x="7" y="134"/>
                    <a:pt x="7" y="130"/>
                  </a:cubicBezTo>
                  <a:cubicBezTo>
                    <a:pt x="6" y="124"/>
                    <a:pt x="9" y="118"/>
                    <a:pt x="11" y="112"/>
                  </a:cubicBezTo>
                  <a:cubicBezTo>
                    <a:pt x="13" y="106"/>
                    <a:pt x="16" y="100"/>
                    <a:pt x="18" y="94"/>
                  </a:cubicBezTo>
                  <a:cubicBezTo>
                    <a:pt x="24" y="82"/>
                    <a:pt x="33" y="73"/>
                    <a:pt x="41" y="63"/>
                  </a:cubicBezTo>
                  <a:cubicBezTo>
                    <a:pt x="55" y="45"/>
                    <a:pt x="52" y="25"/>
                    <a:pt x="48" y="4"/>
                  </a:cubicBezTo>
                  <a:cubicBezTo>
                    <a:pt x="48" y="0"/>
                    <a:pt x="42" y="2"/>
                    <a:pt x="42" y="6"/>
                  </a:cubicBezTo>
                  <a:close/>
                </a:path>
              </a:pathLst>
            </a:custGeom>
            <a:gradFill>
              <a:gsLst>
                <a:gs pos="0">
                  <a:srgbClr val="76EA36"/>
                </a:gs>
                <a:gs pos="100000">
                  <a:srgbClr val="4DB513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Freeform 281"/>
            <p:cNvSpPr>
              <a:spLocks/>
            </p:cNvSpPr>
            <p:nvPr/>
          </p:nvSpPr>
          <p:spPr bwMode="auto">
            <a:xfrm>
              <a:off x="6291238" y="1753842"/>
              <a:ext cx="119063" cy="122238"/>
            </a:xfrm>
            <a:custGeom>
              <a:avLst/>
              <a:gdLst>
                <a:gd name="T0" fmla="*/ 22 w 44"/>
                <a:gd name="T1" fmla="*/ 0 h 45"/>
                <a:gd name="T2" fmla="*/ 6 w 44"/>
                <a:gd name="T3" fmla="*/ 6 h 45"/>
                <a:gd name="T4" fmla="*/ 0 w 44"/>
                <a:gd name="T5" fmla="*/ 22 h 45"/>
                <a:gd name="T6" fmla="*/ 6 w 44"/>
                <a:gd name="T7" fmla="*/ 38 h 45"/>
                <a:gd name="T8" fmla="*/ 22 w 44"/>
                <a:gd name="T9" fmla="*/ 45 h 45"/>
                <a:gd name="T10" fmla="*/ 38 w 44"/>
                <a:gd name="T11" fmla="*/ 38 h 45"/>
                <a:gd name="T12" fmla="*/ 44 w 44"/>
                <a:gd name="T13" fmla="*/ 22 h 45"/>
                <a:gd name="T14" fmla="*/ 38 w 44"/>
                <a:gd name="T15" fmla="*/ 6 h 45"/>
                <a:gd name="T16" fmla="*/ 33 w 44"/>
                <a:gd name="T17" fmla="*/ 3 h 45"/>
                <a:gd name="T18" fmla="*/ 22 w 44"/>
                <a:gd name="T19" fmla="*/ 0 h 45"/>
                <a:gd name="T20" fmla="*/ 22 w 44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45">
                  <a:moveTo>
                    <a:pt x="22" y="0"/>
                  </a:moveTo>
                  <a:cubicBezTo>
                    <a:pt x="15" y="0"/>
                    <a:pt x="10" y="2"/>
                    <a:pt x="6" y="6"/>
                  </a:cubicBezTo>
                  <a:cubicBezTo>
                    <a:pt x="2" y="11"/>
                    <a:pt x="0" y="16"/>
                    <a:pt x="0" y="22"/>
                  </a:cubicBezTo>
                  <a:cubicBezTo>
                    <a:pt x="0" y="29"/>
                    <a:pt x="2" y="34"/>
                    <a:pt x="6" y="38"/>
                  </a:cubicBezTo>
                  <a:cubicBezTo>
                    <a:pt x="11" y="42"/>
                    <a:pt x="16" y="45"/>
                    <a:pt x="22" y="45"/>
                  </a:cubicBezTo>
                  <a:cubicBezTo>
                    <a:pt x="28" y="45"/>
                    <a:pt x="34" y="42"/>
                    <a:pt x="38" y="38"/>
                  </a:cubicBezTo>
                  <a:cubicBezTo>
                    <a:pt x="42" y="34"/>
                    <a:pt x="44" y="29"/>
                    <a:pt x="44" y="22"/>
                  </a:cubicBezTo>
                  <a:cubicBezTo>
                    <a:pt x="44" y="16"/>
                    <a:pt x="42" y="11"/>
                    <a:pt x="38" y="6"/>
                  </a:cubicBezTo>
                  <a:cubicBezTo>
                    <a:pt x="36" y="5"/>
                    <a:pt x="35" y="4"/>
                    <a:pt x="33" y="3"/>
                  </a:cubicBezTo>
                  <a:cubicBezTo>
                    <a:pt x="30" y="1"/>
                    <a:pt x="26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74256">
            <a:off x="3328388" y="3650139"/>
            <a:ext cx="294224" cy="813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3" name="Picture 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25744" flipH="1">
            <a:off x="2792647" y="3711621"/>
            <a:ext cx="294224" cy="813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8" name="Group 22"/>
          <p:cNvGrpSpPr>
            <a:grpSpLocks noChangeAspect="1"/>
          </p:cNvGrpSpPr>
          <p:nvPr/>
        </p:nvGrpSpPr>
        <p:grpSpPr bwMode="auto">
          <a:xfrm rot="243826" flipH="1">
            <a:off x="3343088" y="4394502"/>
            <a:ext cx="728737" cy="437242"/>
            <a:chOff x="3246" y="2305"/>
            <a:chExt cx="230" cy="138"/>
          </a:xfrm>
          <a:effectLst>
            <a:outerShdw blurRad="63500" algn="ctr" rotWithShape="0">
              <a:prstClr val="black"/>
            </a:outerShdw>
          </a:effectLst>
        </p:grpSpPr>
        <p:sp>
          <p:nvSpPr>
            <p:cNvPr id="139" name="AutoShape 21"/>
            <p:cNvSpPr>
              <a:spLocks noChangeAspect="1" noChangeArrowheads="1" noTextEdit="1"/>
            </p:cNvSpPr>
            <p:nvPr/>
          </p:nvSpPr>
          <p:spPr bwMode="auto">
            <a:xfrm>
              <a:off x="3246" y="2305"/>
              <a:ext cx="230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Freeform 23"/>
            <p:cNvSpPr>
              <a:spLocks/>
            </p:cNvSpPr>
            <p:nvPr/>
          </p:nvSpPr>
          <p:spPr bwMode="auto">
            <a:xfrm>
              <a:off x="3239" y="2303"/>
              <a:ext cx="250" cy="144"/>
            </a:xfrm>
            <a:custGeom>
              <a:avLst/>
              <a:gdLst>
                <a:gd name="T0" fmla="*/ 9728 w 10360"/>
                <a:gd name="T1" fmla="*/ 83 h 5941"/>
                <a:gd name="T2" fmla="*/ 9307 w 10360"/>
                <a:gd name="T3" fmla="*/ 1620 h 5941"/>
                <a:gd name="T4" fmla="*/ 9457 w 10360"/>
                <a:gd name="T5" fmla="*/ 5131 h 5941"/>
                <a:gd name="T6" fmla="*/ 6958 w 10360"/>
                <a:gd name="T7" fmla="*/ 5651 h 5941"/>
                <a:gd name="T8" fmla="*/ 2996 w 10360"/>
                <a:gd name="T9" fmla="*/ 5776 h 5941"/>
                <a:gd name="T10" fmla="*/ 432 w 10360"/>
                <a:gd name="T11" fmla="*/ 2207 h 5941"/>
                <a:gd name="T12" fmla="*/ 3898 w 10360"/>
                <a:gd name="T13" fmla="*/ 1154 h 5941"/>
                <a:gd name="T14" fmla="*/ 3517 w 10360"/>
                <a:gd name="T15" fmla="*/ 2593 h 5941"/>
                <a:gd name="T16" fmla="*/ 3176 w 10360"/>
                <a:gd name="T17" fmla="*/ 1687 h 5941"/>
                <a:gd name="T18" fmla="*/ 1985 w 10360"/>
                <a:gd name="T19" fmla="*/ 2509 h 5941"/>
                <a:gd name="T20" fmla="*/ 2703 w 10360"/>
                <a:gd name="T21" fmla="*/ 3533 h 5941"/>
                <a:gd name="T22" fmla="*/ 6964 w 10360"/>
                <a:gd name="T23" fmla="*/ 1620 h 5941"/>
                <a:gd name="T24" fmla="*/ 6508 w 10360"/>
                <a:gd name="T25" fmla="*/ 83 h 5941"/>
                <a:gd name="T26" fmla="*/ 8159 w 10360"/>
                <a:gd name="T27" fmla="*/ 587 h 5941"/>
                <a:gd name="T28" fmla="*/ 9728 w 10360"/>
                <a:gd name="T29" fmla="*/ 83 h 5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60" h="5941">
                  <a:moveTo>
                    <a:pt x="9728" y="83"/>
                  </a:moveTo>
                  <a:cubicBezTo>
                    <a:pt x="9307" y="1620"/>
                    <a:pt x="9307" y="1620"/>
                    <a:pt x="9307" y="1620"/>
                  </a:cubicBezTo>
                  <a:cubicBezTo>
                    <a:pt x="9307" y="1620"/>
                    <a:pt x="10360" y="3959"/>
                    <a:pt x="9457" y="5131"/>
                  </a:cubicBezTo>
                  <a:cubicBezTo>
                    <a:pt x="9400" y="5205"/>
                    <a:pt x="8945" y="5941"/>
                    <a:pt x="6958" y="5651"/>
                  </a:cubicBezTo>
                  <a:cubicBezTo>
                    <a:pt x="4734" y="5327"/>
                    <a:pt x="4713" y="5779"/>
                    <a:pt x="2996" y="5776"/>
                  </a:cubicBezTo>
                  <a:cubicBezTo>
                    <a:pt x="692" y="5772"/>
                    <a:pt x="0" y="3819"/>
                    <a:pt x="432" y="2207"/>
                  </a:cubicBezTo>
                  <a:cubicBezTo>
                    <a:pt x="971" y="197"/>
                    <a:pt x="3348" y="0"/>
                    <a:pt x="3898" y="1154"/>
                  </a:cubicBezTo>
                  <a:cubicBezTo>
                    <a:pt x="4369" y="2142"/>
                    <a:pt x="3517" y="2593"/>
                    <a:pt x="3517" y="2593"/>
                  </a:cubicBezTo>
                  <a:cubicBezTo>
                    <a:pt x="3517" y="2593"/>
                    <a:pt x="3734" y="1948"/>
                    <a:pt x="3176" y="1687"/>
                  </a:cubicBezTo>
                  <a:cubicBezTo>
                    <a:pt x="2730" y="1478"/>
                    <a:pt x="2064" y="1723"/>
                    <a:pt x="1985" y="2509"/>
                  </a:cubicBezTo>
                  <a:cubicBezTo>
                    <a:pt x="1937" y="2973"/>
                    <a:pt x="2208" y="3401"/>
                    <a:pt x="2703" y="3533"/>
                  </a:cubicBezTo>
                  <a:cubicBezTo>
                    <a:pt x="4245" y="3943"/>
                    <a:pt x="6964" y="1620"/>
                    <a:pt x="6964" y="1620"/>
                  </a:cubicBezTo>
                  <a:cubicBezTo>
                    <a:pt x="6508" y="83"/>
                    <a:pt x="6508" y="83"/>
                    <a:pt x="6508" y="83"/>
                  </a:cubicBezTo>
                  <a:cubicBezTo>
                    <a:pt x="6508" y="83"/>
                    <a:pt x="7435" y="587"/>
                    <a:pt x="8159" y="587"/>
                  </a:cubicBezTo>
                  <a:cubicBezTo>
                    <a:pt x="8979" y="587"/>
                    <a:pt x="9728" y="83"/>
                    <a:pt x="9728" y="83"/>
                  </a:cubicBezTo>
                  <a:close/>
                </a:path>
              </a:pathLst>
            </a:custGeom>
            <a:solidFill>
              <a:srgbClr val="4DB5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Freeform 24"/>
            <p:cNvSpPr>
              <a:spLocks noEditPoints="1"/>
            </p:cNvSpPr>
            <p:nvPr/>
          </p:nvSpPr>
          <p:spPr bwMode="auto">
            <a:xfrm>
              <a:off x="3365" y="2330"/>
              <a:ext cx="66" cy="64"/>
            </a:xfrm>
            <a:custGeom>
              <a:avLst/>
              <a:gdLst>
                <a:gd name="T0" fmla="*/ 0 w 66"/>
                <a:gd name="T1" fmla="*/ 27 h 64"/>
                <a:gd name="T2" fmla="*/ 38 w 66"/>
                <a:gd name="T3" fmla="*/ 0 h 64"/>
                <a:gd name="T4" fmla="*/ 66 w 66"/>
                <a:gd name="T5" fmla="*/ 34 h 64"/>
                <a:gd name="T6" fmla="*/ 32 w 66"/>
                <a:gd name="T7" fmla="*/ 64 h 64"/>
                <a:gd name="T8" fmla="*/ 0 w 66"/>
                <a:gd name="T9" fmla="*/ 27 h 64"/>
                <a:gd name="T10" fmla="*/ 36 w 66"/>
                <a:gd name="T11" fmla="*/ 15 h 64"/>
                <a:gd name="T12" fmla="*/ 17 w 66"/>
                <a:gd name="T13" fmla="*/ 29 h 64"/>
                <a:gd name="T14" fmla="*/ 33 w 66"/>
                <a:gd name="T15" fmla="*/ 48 h 64"/>
                <a:gd name="T16" fmla="*/ 51 w 66"/>
                <a:gd name="T17" fmla="*/ 33 h 64"/>
                <a:gd name="T18" fmla="*/ 36 w 66"/>
                <a:gd name="T19" fmla="*/ 1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64">
                  <a:moveTo>
                    <a:pt x="0" y="27"/>
                  </a:moveTo>
                  <a:lnTo>
                    <a:pt x="38" y="0"/>
                  </a:lnTo>
                  <a:lnTo>
                    <a:pt x="66" y="34"/>
                  </a:lnTo>
                  <a:lnTo>
                    <a:pt x="32" y="64"/>
                  </a:lnTo>
                  <a:lnTo>
                    <a:pt x="0" y="27"/>
                  </a:lnTo>
                  <a:close/>
                  <a:moveTo>
                    <a:pt x="36" y="15"/>
                  </a:moveTo>
                  <a:lnTo>
                    <a:pt x="17" y="29"/>
                  </a:lnTo>
                  <a:lnTo>
                    <a:pt x="33" y="48"/>
                  </a:lnTo>
                  <a:lnTo>
                    <a:pt x="51" y="33"/>
                  </a:lnTo>
                  <a:lnTo>
                    <a:pt x="36" y="15"/>
                  </a:lnTo>
                  <a:close/>
                </a:path>
              </a:pathLst>
            </a:custGeom>
            <a:solidFill>
              <a:srgbClr val="FE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Oval 25"/>
            <p:cNvSpPr>
              <a:spLocks noChangeArrowheads="1"/>
            </p:cNvSpPr>
            <p:nvPr/>
          </p:nvSpPr>
          <p:spPr bwMode="auto">
            <a:xfrm>
              <a:off x="3304" y="2355"/>
              <a:ext cx="24" cy="24"/>
            </a:xfrm>
            <a:prstGeom prst="ellipse">
              <a:avLst/>
            </a:prstGeom>
            <a:solidFill>
              <a:srgbClr val="FE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Oval 26"/>
            <p:cNvSpPr>
              <a:spLocks noChangeArrowheads="1"/>
            </p:cNvSpPr>
            <p:nvPr/>
          </p:nvSpPr>
          <p:spPr bwMode="auto">
            <a:xfrm>
              <a:off x="3308" y="2360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Oval 27"/>
            <p:cNvSpPr>
              <a:spLocks noChangeArrowheads="1"/>
            </p:cNvSpPr>
            <p:nvPr/>
          </p:nvSpPr>
          <p:spPr bwMode="auto">
            <a:xfrm>
              <a:off x="3320" y="2371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Oval 28"/>
            <p:cNvSpPr>
              <a:spLocks noChangeArrowheads="1"/>
            </p:cNvSpPr>
            <p:nvPr/>
          </p:nvSpPr>
          <p:spPr bwMode="auto">
            <a:xfrm>
              <a:off x="3320" y="2360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Oval 29"/>
            <p:cNvSpPr>
              <a:spLocks noChangeArrowheads="1"/>
            </p:cNvSpPr>
            <p:nvPr/>
          </p:nvSpPr>
          <p:spPr bwMode="auto">
            <a:xfrm>
              <a:off x="3308" y="2371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8" name="Group 22"/>
          <p:cNvGrpSpPr>
            <a:grpSpLocks noChangeAspect="1"/>
          </p:cNvGrpSpPr>
          <p:nvPr/>
        </p:nvGrpSpPr>
        <p:grpSpPr bwMode="auto">
          <a:xfrm rot="20968000">
            <a:off x="2369704" y="4461581"/>
            <a:ext cx="728742" cy="437242"/>
            <a:chOff x="3246" y="2305"/>
            <a:chExt cx="230" cy="138"/>
          </a:xfrm>
          <a:effectLst>
            <a:outerShdw blurRad="63500" algn="ctr" rotWithShape="0">
              <a:prstClr val="black"/>
            </a:outerShdw>
          </a:effectLst>
        </p:grpSpPr>
        <p:sp>
          <p:nvSpPr>
            <p:cNvPr id="159" name="AutoShape 21"/>
            <p:cNvSpPr>
              <a:spLocks noChangeAspect="1" noChangeArrowheads="1" noTextEdit="1"/>
            </p:cNvSpPr>
            <p:nvPr/>
          </p:nvSpPr>
          <p:spPr bwMode="auto">
            <a:xfrm>
              <a:off x="3246" y="2305"/>
              <a:ext cx="230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23"/>
            <p:cNvSpPr>
              <a:spLocks/>
            </p:cNvSpPr>
            <p:nvPr/>
          </p:nvSpPr>
          <p:spPr bwMode="auto">
            <a:xfrm>
              <a:off x="3239" y="2303"/>
              <a:ext cx="250" cy="144"/>
            </a:xfrm>
            <a:custGeom>
              <a:avLst/>
              <a:gdLst>
                <a:gd name="T0" fmla="*/ 9728 w 10360"/>
                <a:gd name="T1" fmla="*/ 83 h 5941"/>
                <a:gd name="T2" fmla="*/ 9307 w 10360"/>
                <a:gd name="T3" fmla="*/ 1620 h 5941"/>
                <a:gd name="T4" fmla="*/ 9457 w 10360"/>
                <a:gd name="T5" fmla="*/ 5131 h 5941"/>
                <a:gd name="T6" fmla="*/ 6958 w 10360"/>
                <a:gd name="T7" fmla="*/ 5651 h 5941"/>
                <a:gd name="T8" fmla="*/ 2996 w 10360"/>
                <a:gd name="T9" fmla="*/ 5776 h 5941"/>
                <a:gd name="T10" fmla="*/ 432 w 10360"/>
                <a:gd name="T11" fmla="*/ 2207 h 5941"/>
                <a:gd name="T12" fmla="*/ 3898 w 10360"/>
                <a:gd name="T13" fmla="*/ 1154 h 5941"/>
                <a:gd name="T14" fmla="*/ 3517 w 10360"/>
                <a:gd name="T15" fmla="*/ 2593 h 5941"/>
                <a:gd name="T16" fmla="*/ 3176 w 10360"/>
                <a:gd name="T17" fmla="*/ 1687 h 5941"/>
                <a:gd name="T18" fmla="*/ 1985 w 10360"/>
                <a:gd name="T19" fmla="*/ 2509 h 5941"/>
                <a:gd name="T20" fmla="*/ 2703 w 10360"/>
                <a:gd name="T21" fmla="*/ 3533 h 5941"/>
                <a:gd name="T22" fmla="*/ 6964 w 10360"/>
                <a:gd name="T23" fmla="*/ 1620 h 5941"/>
                <a:gd name="T24" fmla="*/ 6508 w 10360"/>
                <a:gd name="T25" fmla="*/ 83 h 5941"/>
                <a:gd name="T26" fmla="*/ 8159 w 10360"/>
                <a:gd name="T27" fmla="*/ 587 h 5941"/>
                <a:gd name="T28" fmla="*/ 9728 w 10360"/>
                <a:gd name="T29" fmla="*/ 83 h 5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60" h="5941">
                  <a:moveTo>
                    <a:pt x="9728" y="83"/>
                  </a:moveTo>
                  <a:cubicBezTo>
                    <a:pt x="9307" y="1620"/>
                    <a:pt x="9307" y="1620"/>
                    <a:pt x="9307" y="1620"/>
                  </a:cubicBezTo>
                  <a:cubicBezTo>
                    <a:pt x="9307" y="1620"/>
                    <a:pt x="10360" y="3959"/>
                    <a:pt x="9457" y="5131"/>
                  </a:cubicBezTo>
                  <a:cubicBezTo>
                    <a:pt x="9400" y="5205"/>
                    <a:pt x="8945" y="5941"/>
                    <a:pt x="6958" y="5651"/>
                  </a:cubicBezTo>
                  <a:cubicBezTo>
                    <a:pt x="4734" y="5327"/>
                    <a:pt x="4713" y="5779"/>
                    <a:pt x="2996" y="5776"/>
                  </a:cubicBezTo>
                  <a:cubicBezTo>
                    <a:pt x="692" y="5772"/>
                    <a:pt x="0" y="3819"/>
                    <a:pt x="432" y="2207"/>
                  </a:cubicBezTo>
                  <a:cubicBezTo>
                    <a:pt x="971" y="197"/>
                    <a:pt x="3348" y="0"/>
                    <a:pt x="3898" y="1154"/>
                  </a:cubicBezTo>
                  <a:cubicBezTo>
                    <a:pt x="4369" y="2142"/>
                    <a:pt x="3517" y="2593"/>
                    <a:pt x="3517" y="2593"/>
                  </a:cubicBezTo>
                  <a:cubicBezTo>
                    <a:pt x="3517" y="2593"/>
                    <a:pt x="3734" y="1948"/>
                    <a:pt x="3176" y="1687"/>
                  </a:cubicBezTo>
                  <a:cubicBezTo>
                    <a:pt x="2730" y="1478"/>
                    <a:pt x="2064" y="1723"/>
                    <a:pt x="1985" y="2509"/>
                  </a:cubicBezTo>
                  <a:cubicBezTo>
                    <a:pt x="1937" y="2973"/>
                    <a:pt x="2208" y="3401"/>
                    <a:pt x="2703" y="3533"/>
                  </a:cubicBezTo>
                  <a:cubicBezTo>
                    <a:pt x="4245" y="3943"/>
                    <a:pt x="6964" y="1620"/>
                    <a:pt x="6964" y="1620"/>
                  </a:cubicBezTo>
                  <a:cubicBezTo>
                    <a:pt x="6508" y="83"/>
                    <a:pt x="6508" y="83"/>
                    <a:pt x="6508" y="83"/>
                  </a:cubicBezTo>
                  <a:cubicBezTo>
                    <a:pt x="6508" y="83"/>
                    <a:pt x="7435" y="587"/>
                    <a:pt x="8159" y="587"/>
                  </a:cubicBezTo>
                  <a:cubicBezTo>
                    <a:pt x="8979" y="587"/>
                    <a:pt x="9728" y="83"/>
                    <a:pt x="9728" y="83"/>
                  </a:cubicBezTo>
                  <a:close/>
                </a:path>
              </a:pathLst>
            </a:custGeom>
            <a:solidFill>
              <a:srgbClr val="4DB5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Freeform 24"/>
            <p:cNvSpPr>
              <a:spLocks noEditPoints="1"/>
            </p:cNvSpPr>
            <p:nvPr/>
          </p:nvSpPr>
          <p:spPr bwMode="auto">
            <a:xfrm>
              <a:off x="3365" y="2330"/>
              <a:ext cx="66" cy="64"/>
            </a:xfrm>
            <a:custGeom>
              <a:avLst/>
              <a:gdLst>
                <a:gd name="T0" fmla="*/ 0 w 66"/>
                <a:gd name="T1" fmla="*/ 27 h 64"/>
                <a:gd name="T2" fmla="*/ 38 w 66"/>
                <a:gd name="T3" fmla="*/ 0 h 64"/>
                <a:gd name="T4" fmla="*/ 66 w 66"/>
                <a:gd name="T5" fmla="*/ 34 h 64"/>
                <a:gd name="T6" fmla="*/ 32 w 66"/>
                <a:gd name="T7" fmla="*/ 64 h 64"/>
                <a:gd name="T8" fmla="*/ 0 w 66"/>
                <a:gd name="T9" fmla="*/ 27 h 64"/>
                <a:gd name="T10" fmla="*/ 36 w 66"/>
                <a:gd name="T11" fmla="*/ 15 h 64"/>
                <a:gd name="T12" fmla="*/ 17 w 66"/>
                <a:gd name="T13" fmla="*/ 29 h 64"/>
                <a:gd name="T14" fmla="*/ 33 w 66"/>
                <a:gd name="T15" fmla="*/ 48 h 64"/>
                <a:gd name="T16" fmla="*/ 51 w 66"/>
                <a:gd name="T17" fmla="*/ 33 h 64"/>
                <a:gd name="T18" fmla="*/ 36 w 66"/>
                <a:gd name="T19" fmla="*/ 1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64">
                  <a:moveTo>
                    <a:pt x="0" y="27"/>
                  </a:moveTo>
                  <a:lnTo>
                    <a:pt x="38" y="0"/>
                  </a:lnTo>
                  <a:lnTo>
                    <a:pt x="66" y="34"/>
                  </a:lnTo>
                  <a:lnTo>
                    <a:pt x="32" y="64"/>
                  </a:lnTo>
                  <a:lnTo>
                    <a:pt x="0" y="27"/>
                  </a:lnTo>
                  <a:close/>
                  <a:moveTo>
                    <a:pt x="36" y="15"/>
                  </a:moveTo>
                  <a:lnTo>
                    <a:pt x="17" y="29"/>
                  </a:lnTo>
                  <a:lnTo>
                    <a:pt x="33" y="48"/>
                  </a:lnTo>
                  <a:lnTo>
                    <a:pt x="51" y="33"/>
                  </a:lnTo>
                  <a:lnTo>
                    <a:pt x="36" y="15"/>
                  </a:lnTo>
                  <a:close/>
                </a:path>
              </a:pathLst>
            </a:custGeom>
            <a:solidFill>
              <a:srgbClr val="FE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Oval 25"/>
            <p:cNvSpPr>
              <a:spLocks noChangeArrowheads="1"/>
            </p:cNvSpPr>
            <p:nvPr/>
          </p:nvSpPr>
          <p:spPr bwMode="auto">
            <a:xfrm>
              <a:off x="3304" y="2355"/>
              <a:ext cx="24" cy="24"/>
            </a:xfrm>
            <a:prstGeom prst="ellipse">
              <a:avLst/>
            </a:prstGeom>
            <a:solidFill>
              <a:srgbClr val="FE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Oval 26"/>
            <p:cNvSpPr>
              <a:spLocks noChangeArrowheads="1"/>
            </p:cNvSpPr>
            <p:nvPr/>
          </p:nvSpPr>
          <p:spPr bwMode="auto">
            <a:xfrm>
              <a:off x="3308" y="2360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Oval 27"/>
            <p:cNvSpPr>
              <a:spLocks noChangeArrowheads="1"/>
            </p:cNvSpPr>
            <p:nvPr/>
          </p:nvSpPr>
          <p:spPr bwMode="auto">
            <a:xfrm>
              <a:off x="3320" y="2371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Oval 28"/>
            <p:cNvSpPr>
              <a:spLocks noChangeArrowheads="1"/>
            </p:cNvSpPr>
            <p:nvPr/>
          </p:nvSpPr>
          <p:spPr bwMode="auto">
            <a:xfrm>
              <a:off x="3320" y="2360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Oval 29"/>
            <p:cNvSpPr>
              <a:spLocks noChangeArrowheads="1"/>
            </p:cNvSpPr>
            <p:nvPr/>
          </p:nvSpPr>
          <p:spPr bwMode="auto">
            <a:xfrm>
              <a:off x="3308" y="2371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71497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5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6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3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9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0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3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3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4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3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7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8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0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 p14:presetBounceEnd="3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6" dur="25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7" dur="25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 p14:presetBounceEnd="3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0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1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nodeType="withEffect" p14:presetBounceEnd="3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4" dur="2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5" dur="2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nodeType="withEffect" p14:presetBounceEnd="3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8" dur="25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9" dur="25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nodeType="withEffect" p14:presetBounceEnd="3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52" dur="2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53" dur="2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" presetClass="exit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ntr" presetSubtype="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2" grpId="0" animBg="1"/>
          <p:bldP spid="93" grpId="0" animBg="1"/>
          <p:bldP spid="94" grpId="0" animBg="1"/>
          <p:bldP spid="47" grpId="0" animBg="1"/>
          <p:bldP spid="48" grpId="0" animBg="1"/>
          <p:bldP spid="140" grpId="0" animBg="1"/>
          <p:bldP spid="140" grpId="1" animBg="1"/>
          <p:bldP spid="141" grpId="0" animBg="1"/>
          <p:bldP spid="142" grpId="0" animBg="1"/>
          <p:bldP spid="143" grpId="0" animBg="1"/>
          <p:bldP spid="144" grpId="0" animBg="1"/>
          <p:bldP spid="145" grpId="0" animBg="1"/>
          <p:bldP spid="145" grpId="1" animBg="1"/>
          <p:bldP spid="146" grpId="0" animBg="1"/>
          <p:bldP spid="147" grpId="0" animBg="1"/>
          <p:bldP spid="147" grpId="1" animBg="1"/>
          <p:bldP spid="148" grpId="0" animBg="1"/>
          <p:bldP spid="148" grpId="1" animBg="1"/>
          <p:bldP spid="149" grpId="0" animBg="1"/>
          <p:bldP spid="15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0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25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25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2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2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25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25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2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2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" presetClass="exit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1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xit" presetSubtype="0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ntr" presetSubtype="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2" grpId="0" animBg="1"/>
          <p:bldP spid="93" grpId="0" animBg="1"/>
          <p:bldP spid="94" grpId="0" animBg="1"/>
          <p:bldP spid="47" grpId="0" animBg="1"/>
          <p:bldP spid="48" grpId="0" animBg="1"/>
          <p:bldP spid="140" grpId="0" animBg="1"/>
          <p:bldP spid="140" grpId="1" animBg="1"/>
          <p:bldP spid="141" grpId="0" animBg="1"/>
          <p:bldP spid="142" grpId="0" animBg="1"/>
          <p:bldP spid="143" grpId="0" animBg="1"/>
          <p:bldP spid="144" grpId="0" animBg="1"/>
          <p:bldP spid="145" grpId="0" animBg="1"/>
          <p:bldP spid="145" grpId="1" animBg="1"/>
          <p:bldP spid="146" grpId="0" animBg="1"/>
          <p:bldP spid="147" grpId="0" animBg="1"/>
          <p:bldP spid="147" grpId="1" animBg="1"/>
          <p:bldP spid="148" grpId="0" animBg="1"/>
          <p:bldP spid="148" grpId="1" animBg="1"/>
          <p:bldP spid="149" grpId="0" animBg="1"/>
          <p:bldP spid="150" grpId="0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BrightCarbon 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BD1A8D"/>
      </a:accent1>
      <a:accent2>
        <a:srgbClr val="009FDA"/>
      </a:accent2>
      <a:accent3>
        <a:srgbClr val="FFC20E"/>
      </a:accent3>
      <a:accent4>
        <a:srgbClr val="5F0D48"/>
      </a:accent4>
      <a:accent5>
        <a:srgbClr val="F05A28"/>
      </a:accent5>
      <a:accent6>
        <a:srgbClr val="7F7F7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2095</TotalTime>
  <Words>69</Words>
  <Application>Microsoft Office PowerPoint</Application>
  <PresentationFormat>On-screen Show (16:9)</PresentationFormat>
  <Paragraphs>6</Paragraphs>
  <Slides>7</Slides>
  <Notes>0</Notes>
  <HiddenSlides>3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BrightCarbon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Christmas Card 2013</dc:title>
  <dc:subject>BrightCarbon.com</dc:subject>
  <dc:creator>BrightCarbon</dc:creator>
  <cp:keywords>Effective, Compelling, Clear</cp:keywords>
  <cp:lastModifiedBy>Karl Parry</cp:lastModifiedBy>
  <cp:revision>36</cp:revision>
  <dcterms:created xsi:type="dcterms:W3CDTF">2013-10-28T15:29:06Z</dcterms:created>
  <dcterms:modified xsi:type="dcterms:W3CDTF">2013-11-30T12:58:59Z</dcterms:modified>
  <cp:category>Presentations</cp:category>
</cp:coreProperties>
</file>