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7" r:id="rId3"/>
    <p:sldId id="256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4" d="100"/>
          <a:sy n="94" d="100"/>
        </p:scale>
        <p:origin x="-696" y="-102"/>
      </p:cViewPr>
      <p:guideLst>
        <p:guide orient="horz" pos="1134"/>
        <p:guide pos="635"/>
        <p:guide pos="40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-28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74AB3-0D8D-465C-8263-619EB89E5EA9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A4929-4B58-4E82-BC19-C29E11335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990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593F2-92CE-4E03-88C3-613E5866C9B4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89E6B-BEB0-43A0-9E05-763017306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18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2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39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80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4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83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2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9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17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41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13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7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29/11/2013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463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C64A0-1CB4-43E6-86D3-E70C9A29418E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75E25-C46A-496B-872C-F245C43EE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60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B9C8-CA2A-436E-AABE-1FB2F6D03040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29/11/2013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0BA27-9DE5-40D9-81BD-174C6C96A944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8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1947" y="-149011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24463" y="1033476"/>
            <a:ext cx="3837593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210800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and type in the text boxes on the next slide to add the names of your choice.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lnSpc>
                <a:spcPts val="3360"/>
              </a:lnSpc>
              <a:buFontTx/>
              <a:buAutoNum type="arabicPeriod"/>
            </a:pPr>
            <a:endParaRPr lang="en-SG" sz="2800" dirty="0">
              <a:solidFill>
                <a:prstClr val="white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4542982"/>
            <a:ext cx="663308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3" y="4542982"/>
            <a:ext cx="2267567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3764512"/>
            <a:ext cx="59186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prstClr val="white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0" y="330558"/>
            <a:ext cx="7504849" cy="120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6377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274504" y="-5568270"/>
            <a:ext cx="8691064" cy="5040381"/>
            <a:chOff x="334964" y="112751"/>
            <a:chExt cx="8691064" cy="5040381"/>
          </a:xfrm>
        </p:grpSpPr>
        <p:sp>
          <p:nvSpPr>
            <p:cNvPr id="5" name="Oval 4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 flipH="1">
            <a:off x="-66801" y="-5568270"/>
            <a:ext cx="8691064" cy="5040381"/>
            <a:chOff x="334964" y="112751"/>
            <a:chExt cx="8691064" cy="5040381"/>
          </a:xfrm>
        </p:grpSpPr>
        <p:sp>
          <p:nvSpPr>
            <p:cNvPr id="77" name="Oval 76"/>
            <p:cNvSpPr/>
            <p:nvPr/>
          </p:nvSpPr>
          <p:spPr>
            <a:xfrm>
              <a:off x="2064105" y="24938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/>
          </p:nvSpPr>
          <p:spPr>
            <a:xfrm>
              <a:off x="3705907" y="14957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/>
            <p:cNvSpPr/>
            <p:nvPr/>
          </p:nvSpPr>
          <p:spPr>
            <a:xfrm>
              <a:off x="4544285" y="12798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/>
            <p:cNvSpPr/>
            <p:nvPr/>
          </p:nvSpPr>
          <p:spPr>
            <a:xfrm>
              <a:off x="5858913" y="1837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/>
          </p:nvSpPr>
          <p:spPr>
            <a:xfrm>
              <a:off x="7635014" y="31780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>
              <a:off x="1117777" y="33939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>
              <a:off x="3235710" y="3730367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/>
          </p:nvSpPr>
          <p:spPr>
            <a:xfrm>
              <a:off x="4535680" y="37360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/>
            <p:cNvSpPr/>
            <p:nvPr/>
          </p:nvSpPr>
          <p:spPr>
            <a:xfrm>
              <a:off x="4436335" y="30566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/>
            <p:cNvSpPr/>
            <p:nvPr/>
          </p:nvSpPr>
          <p:spPr>
            <a:xfrm>
              <a:off x="6688686" y="40780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/>
          </p:nvSpPr>
          <p:spPr>
            <a:xfrm>
              <a:off x="1863573" y="43486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/>
            <p:cNvSpPr/>
            <p:nvPr/>
          </p:nvSpPr>
          <p:spPr>
            <a:xfrm>
              <a:off x="2274723" y="116282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/>
            <p:cNvSpPr/>
            <p:nvPr/>
          </p:nvSpPr>
          <p:spPr>
            <a:xfrm>
              <a:off x="4912585" y="23224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/>
          </p:nvSpPr>
          <p:spPr>
            <a:xfrm>
              <a:off x="7282440" y="19457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/>
            <p:cNvSpPr/>
            <p:nvPr/>
          </p:nvSpPr>
          <p:spPr>
            <a:xfrm>
              <a:off x="6820967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>
              <a:off x="5442839" y="28458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/>
          </p:nvSpPr>
          <p:spPr>
            <a:xfrm>
              <a:off x="4862139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/>
            <p:cNvSpPr/>
            <p:nvPr/>
          </p:nvSpPr>
          <p:spPr>
            <a:xfrm>
              <a:off x="6866366" y="29537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>
              <a:off x="3798484" y="219146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>
              <a:off x="5440286" y="11933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>
              <a:off x="6278664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>
              <a:off x="433696" y="161237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>
              <a:off x="4970089" y="34279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>
              <a:off x="6270059" y="343357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>
              <a:off x="6170714" y="27542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>
              <a:off x="3684242" y="38835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/>
            <p:cNvSpPr/>
            <p:nvPr/>
          </p:nvSpPr>
          <p:spPr>
            <a:xfrm>
              <a:off x="4009102" y="86039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/>
            <p:cNvSpPr/>
            <p:nvPr/>
          </p:nvSpPr>
          <p:spPr>
            <a:xfrm>
              <a:off x="6646964" y="20200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/>
          </p:nvSpPr>
          <p:spPr>
            <a:xfrm>
              <a:off x="8599621" y="38646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/>
            <p:cNvSpPr/>
            <p:nvPr/>
          </p:nvSpPr>
          <p:spPr>
            <a:xfrm>
              <a:off x="7653293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/>
            <p:cNvSpPr/>
            <p:nvPr/>
          </p:nvSpPr>
          <p:spPr>
            <a:xfrm>
              <a:off x="5875706" y="45309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/>
          </p:nvSpPr>
          <p:spPr>
            <a:xfrm>
              <a:off x="8183547" y="48726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/>
            <p:cNvSpPr/>
            <p:nvPr/>
          </p:nvSpPr>
          <p:spPr>
            <a:xfrm>
              <a:off x="7830973" y="364040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/>
            <p:cNvSpPr/>
            <p:nvPr/>
          </p:nvSpPr>
          <p:spPr>
            <a:xfrm>
              <a:off x="7234666" y="412021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/>
            <p:cNvSpPr/>
            <p:nvPr/>
          </p:nvSpPr>
          <p:spPr>
            <a:xfrm>
              <a:off x="7135321" y="344088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/>
            <p:cNvSpPr/>
            <p:nvPr/>
          </p:nvSpPr>
          <p:spPr>
            <a:xfrm>
              <a:off x="801996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Oval 112"/>
            <p:cNvSpPr/>
            <p:nvPr/>
          </p:nvSpPr>
          <p:spPr>
            <a:xfrm>
              <a:off x="1743454" y="4487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/>
            <p:cNvSpPr/>
            <p:nvPr/>
          </p:nvSpPr>
          <p:spPr>
            <a:xfrm>
              <a:off x="2737201" y="7481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14"/>
            <p:cNvSpPr/>
            <p:nvPr/>
          </p:nvSpPr>
          <p:spPr>
            <a:xfrm>
              <a:off x="3575579" y="5322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/>
            <p:cNvSpPr/>
            <p:nvPr/>
          </p:nvSpPr>
          <p:spPr>
            <a:xfrm>
              <a:off x="2829778" y="14438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/>
            <p:cNvSpPr/>
            <p:nvPr/>
          </p:nvSpPr>
          <p:spPr>
            <a:xfrm>
              <a:off x="3040396" y="11275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Oval 117"/>
            <p:cNvSpPr/>
            <p:nvPr/>
          </p:nvSpPr>
          <p:spPr>
            <a:xfrm>
              <a:off x="4313192" y="32129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/>
            <p:cNvSpPr/>
            <p:nvPr/>
          </p:nvSpPr>
          <p:spPr>
            <a:xfrm>
              <a:off x="5209193" y="23476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>
              <a:off x="5772565" y="21334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/>
            <p:cNvSpPr/>
            <p:nvPr/>
          </p:nvSpPr>
          <p:spPr>
            <a:xfrm>
              <a:off x="6668566" y="12681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Oval 121"/>
            <p:cNvSpPr/>
            <p:nvPr/>
          </p:nvSpPr>
          <p:spPr>
            <a:xfrm>
              <a:off x="7447838" y="1063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/>
          </p:nvSpPr>
          <p:spPr>
            <a:xfrm>
              <a:off x="8343839" y="9774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 123"/>
            <p:cNvSpPr/>
            <p:nvPr/>
          </p:nvSpPr>
          <p:spPr>
            <a:xfrm rot="16617055">
              <a:off x="7923324" y="210754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Oval 124"/>
            <p:cNvSpPr/>
            <p:nvPr/>
          </p:nvSpPr>
          <p:spPr>
            <a:xfrm rot="16617055">
              <a:off x="7607681" y="284339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/>
            <p:cNvSpPr/>
            <p:nvPr/>
          </p:nvSpPr>
          <p:spPr>
            <a:xfrm rot="16617055">
              <a:off x="8721653" y="1233121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/>
            <p:cNvSpPr/>
            <p:nvPr/>
          </p:nvSpPr>
          <p:spPr>
            <a:xfrm rot="16617055">
              <a:off x="8406010" y="1968978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/>
            <p:cNvSpPr/>
            <p:nvPr/>
          </p:nvSpPr>
          <p:spPr>
            <a:xfrm rot="16617055">
              <a:off x="8810128" y="2618969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/>
            <p:cNvSpPr/>
            <p:nvPr/>
          </p:nvSpPr>
          <p:spPr>
            <a:xfrm rot="16617055">
              <a:off x="8123770" y="263537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/>
            <p:cNvSpPr/>
            <p:nvPr/>
          </p:nvSpPr>
          <p:spPr>
            <a:xfrm>
              <a:off x="7972750" y="18703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/>
            <p:cNvSpPr/>
            <p:nvPr/>
          </p:nvSpPr>
          <p:spPr>
            <a:xfrm>
              <a:off x="7430447" y="416345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/>
          </p:nvSpPr>
          <p:spPr>
            <a:xfrm>
              <a:off x="8599621" y="50287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/>
            <p:cNvSpPr/>
            <p:nvPr/>
          </p:nvSpPr>
          <p:spPr>
            <a:xfrm>
              <a:off x="2835178" y="27614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Oval 133"/>
            <p:cNvSpPr/>
            <p:nvPr/>
          </p:nvSpPr>
          <p:spPr>
            <a:xfrm rot="16617055">
              <a:off x="3212992" y="301716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Oval 134"/>
            <p:cNvSpPr/>
            <p:nvPr/>
          </p:nvSpPr>
          <p:spPr>
            <a:xfrm>
              <a:off x="554406" y="2428793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Oval 135"/>
            <p:cNvSpPr/>
            <p:nvPr/>
          </p:nvSpPr>
          <p:spPr>
            <a:xfrm>
              <a:off x="1109461" y="270979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Oval 136"/>
            <p:cNvSpPr/>
            <p:nvPr/>
          </p:nvSpPr>
          <p:spPr>
            <a:xfrm>
              <a:off x="801996" y="413274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/>
            <p:cNvSpPr/>
            <p:nvPr/>
          </p:nvSpPr>
          <p:spPr>
            <a:xfrm>
              <a:off x="793680" y="344860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Oval 138"/>
            <p:cNvSpPr/>
            <p:nvPr/>
          </p:nvSpPr>
          <p:spPr>
            <a:xfrm>
              <a:off x="1762800" y="116271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Oval 139"/>
            <p:cNvSpPr/>
            <p:nvPr/>
          </p:nvSpPr>
          <p:spPr>
            <a:xfrm>
              <a:off x="1438703" y="1217384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Oval 140"/>
            <p:cNvSpPr/>
            <p:nvPr/>
          </p:nvSpPr>
          <p:spPr>
            <a:xfrm>
              <a:off x="2480349" y="3982226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Oval 141"/>
            <p:cNvSpPr/>
            <p:nvPr/>
          </p:nvSpPr>
          <p:spPr>
            <a:xfrm>
              <a:off x="2928881" y="4135450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Oval 142"/>
            <p:cNvSpPr/>
            <p:nvPr/>
          </p:nvSpPr>
          <p:spPr>
            <a:xfrm>
              <a:off x="3320942" y="476471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Oval 143"/>
            <p:cNvSpPr/>
            <p:nvPr/>
          </p:nvSpPr>
          <p:spPr>
            <a:xfrm>
              <a:off x="1213431" y="493723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Oval 144"/>
            <p:cNvSpPr/>
            <p:nvPr/>
          </p:nvSpPr>
          <p:spPr>
            <a:xfrm>
              <a:off x="334964" y="4422952"/>
              <a:ext cx="215900" cy="2159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-66801" y="-5568270"/>
            <a:ext cx="9017173" cy="5490525"/>
            <a:chOff x="115254" y="-66568"/>
            <a:chExt cx="9017173" cy="5490525"/>
          </a:xfrm>
          <a:solidFill>
            <a:schemeClr val="bg1">
              <a:alpha val="20000"/>
            </a:schemeClr>
          </a:solidFill>
        </p:grpSpPr>
        <p:sp>
          <p:nvSpPr>
            <p:cNvPr id="147" name="Oval 146"/>
            <p:cNvSpPr/>
            <p:nvPr/>
          </p:nvSpPr>
          <p:spPr>
            <a:xfrm>
              <a:off x="2582470" y="28725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Oval 147"/>
            <p:cNvSpPr/>
            <p:nvPr/>
          </p:nvSpPr>
          <p:spPr>
            <a:xfrm>
              <a:off x="6129097" y="18744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Oval 148"/>
            <p:cNvSpPr/>
            <p:nvPr/>
          </p:nvSpPr>
          <p:spPr>
            <a:xfrm>
              <a:off x="3692427" y="1836095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/>
          </p:nvSpPr>
          <p:spPr>
            <a:xfrm>
              <a:off x="3264476" y="241813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Oval 150"/>
            <p:cNvSpPr/>
            <p:nvPr/>
          </p:nvSpPr>
          <p:spPr>
            <a:xfrm>
              <a:off x="6900104" y="340166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Oval 151"/>
            <p:cNvSpPr/>
            <p:nvPr/>
          </p:nvSpPr>
          <p:spPr>
            <a:xfrm>
              <a:off x="1040460" y="377260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Oval 152"/>
            <p:cNvSpPr/>
            <p:nvPr/>
          </p:nvSpPr>
          <p:spPr>
            <a:xfrm>
              <a:off x="5203891" y="4109035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Oval 153"/>
            <p:cNvSpPr/>
            <p:nvPr/>
          </p:nvSpPr>
          <p:spPr>
            <a:xfrm>
              <a:off x="7671111" y="411467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Oval 154"/>
            <p:cNvSpPr/>
            <p:nvPr/>
          </p:nvSpPr>
          <p:spPr>
            <a:xfrm>
              <a:off x="7516910" y="343534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Oval 155"/>
            <p:cNvSpPr/>
            <p:nvPr/>
          </p:nvSpPr>
          <p:spPr>
            <a:xfrm>
              <a:off x="4895487" y="430170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Oval 156"/>
            <p:cNvSpPr/>
            <p:nvPr/>
          </p:nvSpPr>
          <p:spPr>
            <a:xfrm>
              <a:off x="2119867" y="472730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Oval 157"/>
            <p:cNvSpPr/>
            <p:nvPr/>
          </p:nvSpPr>
          <p:spPr>
            <a:xfrm>
              <a:off x="2736671" y="154149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Oval 158"/>
            <p:cNvSpPr/>
            <p:nvPr/>
          </p:nvSpPr>
          <p:spPr>
            <a:xfrm>
              <a:off x="1503063" y="254607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Oval 159"/>
            <p:cNvSpPr/>
            <p:nvPr/>
          </p:nvSpPr>
          <p:spPr>
            <a:xfrm>
              <a:off x="7541919" y="1739473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Oval 160"/>
            <p:cNvSpPr/>
            <p:nvPr/>
          </p:nvSpPr>
          <p:spPr>
            <a:xfrm>
              <a:off x="6601257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Oval 161"/>
            <p:cNvSpPr/>
            <p:nvPr/>
          </p:nvSpPr>
          <p:spPr>
            <a:xfrm>
              <a:off x="1892885" y="358041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Oval 162"/>
            <p:cNvSpPr/>
            <p:nvPr/>
          </p:nvSpPr>
          <p:spPr>
            <a:xfrm>
              <a:off x="1348862" y="498834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Oval 163"/>
            <p:cNvSpPr/>
            <p:nvPr/>
          </p:nvSpPr>
          <p:spPr>
            <a:xfrm>
              <a:off x="5358092" y="317739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Oval 164"/>
            <p:cNvSpPr/>
            <p:nvPr/>
          </p:nvSpPr>
          <p:spPr>
            <a:xfrm>
              <a:off x="6437499" y="257012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Oval 165"/>
            <p:cNvSpPr/>
            <p:nvPr/>
          </p:nvSpPr>
          <p:spPr>
            <a:xfrm>
              <a:off x="2274068" y="141695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Oval 166"/>
            <p:cNvSpPr/>
            <p:nvPr/>
          </p:nvSpPr>
          <p:spPr>
            <a:xfrm>
              <a:off x="4124482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Oval 167"/>
            <p:cNvSpPr/>
            <p:nvPr/>
          </p:nvSpPr>
          <p:spPr>
            <a:xfrm>
              <a:off x="269455" y="199104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Oval 168"/>
            <p:cNvSpPr/>
            <p:nvPr/>
          </p:nvSpPr>
          <p:spPr>
            <a:xfrm>
              <a:off x="2765111" y="403788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Oval 169"/>
            <p:cNvSpPr/>
            <p:nvPr/>
          </p:nvSpPr>
          <p:spPr>
            <a:xfrm>
              <a:off x="3970281" y="365720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Oval 170"/>
            <p:cNvSpPr/>
            <p:nvPr/>
          </p:nvSpPr>
          <p:spPr>
            <a:xfrm>
              <a:off x="3816080" y="297787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Oval 171"/>
            <p:cNvSpPr/>
            <p:nvPr/>
          </p:nvSpPr>
          <p:spPr>
            <a:xfrm>
              <a:off x="5974896" y="426225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Oval 172"/>
            <p:cNvSpPr/>
            <p:nvPr/>
          </p:nvSpPr>
          <p:spPr>
            <a:xfrm>
              <a:off x="1787238" y="4625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Oval 173"/>
            <p:cNvSpPr/>
            <p:nvPr/>
          </p:nvSpPr>
          <p:spPr>
            <a:xfrm>
              <a:off x="4741286" y="2243646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Oval 174"/>
            <p:cNvSpPr/>
            <p:nvPr/>
          </p:nvSpPr>
          <p:spPr>
            <a:xfrm>
              <a:off x="8442120" y="408830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Oval 175"/>
            <p:cNvSpPr/>
            <p:nvPr/>
          </p:nvSpPr>
          <p:spPr>
            <a:xfrm>
              <a:off x="6928917" y="468432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Oval 176"/>
            <p:cNvSpPr/>
            <p:nvPr/>
          </p:nvSpPr>
          <p:spPr>
            <a:xfrm>
              <a:off x="3507678" y="47545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Oval 177"/>
            <p:cNvSpPr/>
            <p:nvPr/>
          </p:nvSpPr>
          <p:spPr>
            <a:xfrm>
              <a:off x="8106721" y="469471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Oval 178"/>
            <p:cNvSpPr/>
            <p:nvPr/>
          </p:nvSpPr>
          <p:spPr>
            <a:xfrm>
              <a:off x="7208506" y="386403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Oval 179"/>
            <p:cNvSpPr/>
            <p:nvPr/>
          </p:nvSpPr>
          <p:spPr>
            <a:xfrm>
              <a:off x="5462463" y="237185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Oval 180"/>
            <p:cNvSpPr/>
            <p:nvPr/>
          </p:nvSpPr>
          <p:spPr>
            <a:xfrm>
              <a:off x="5666494" y="3664517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/>
            <p:cNvSpPr/>
            <p:nvPr/>
          </p:nvSpPr>
          <p:spPr>
            <a:xfrm>
              <a:off x="582286" y="8273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/>
            <p:cNvSpPr/>
            <p:nvPr/>
          </p:nvSpPr>
          <p:spPr>
            <a:xfrm>
              <a:off x="1523744" y="8273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Oval 183"/>
            <p:cNvSpPr/>
            <p:nvPr/>
          </p:nvSpPr>
          <p:spPr>
            <a:xfrm>
              <a:off x="2517491" y="11267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Oval 184"/>
            <p:cNvSpPr/>
            <p:nvPr/>
          </p:nvSpPr>
          <p:spPr>
            <a:xfrm>
              <a:off x="3355869" y="91088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Oval 185"/>
            <p:cNvSpPr/>
            <p:nvPr/>
          </p:nvSpPr>
          <p:spPr>
            <a:xfrm>
              <a:off x="4278683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Oval 186"/>
            <p:cNvSpPr/>
            <p:nvPr/>
          </p:nvSpPr>
          <p:spPr>
            <a:xfrm>
              <a:off x="2820686" y="49141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Oval 187"/>
            <p:cNvSpPr/>
            <p:nvPr/>
          </p:nvSpPr>
          <p:spPr>
            <a:xfrm>
              <a:off x="4003261" y="-6656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Oval 188"/>
            <p:cNvSpPr/>
            <p:nvPr/>
          </p:nvSpPr>
          <p:spPr>
            <a:xfrm>
              <a:off x="4989483" y="61343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Oval 189"/>
            <p:cNvSpPr/>
            <p:nvPr/>
          </p:nvSpPr>
          <p:spPr>
            <a:xfrm>
              <a:off x="5552855" y="59201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Oval 190"/>
            <p:cNvSpPr/>
            <p:nvPr/>
          </p:nvSpPr>
          <p:spPr>
            <a:xfrm>
              <a:off x="6448856" y="50548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/>
            <p:cNvSpPr/>
            <p:nvPr/>
          </p:nvSpPr>
          <p:spPr>
            <a:xfrm>
              <a:off x="6845909" y="18224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/>
            <p:cNvSpPr/>
            <p:nvPr/>
          </p:nvSpPr>
          <p:spPr>
            <a:xfrm>
              <a:off x="8133716" y="135608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/>
            <p:cNvSpPr/>
            <p:nvPr/>
          </p:nvSpPr>
          <p:spPr>
            <a:xfrm rot="16617055">
              <a:off x="7362707" y="233117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/>
            <p:cNvSpPr/>
            <p:nvPr/>
          </p:nvSpPr>
          <p:spPr>
            <a:xfrm rot="16617055">
              <a:off x="6745901" y="3067033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 rot="16617055">
              <a:off x="5332983" y="1521667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/>
            <p:cNvSpPr/>
            <p:nvPr/>
          </p:nvSpPr>
          <p:spPr>
            <a:xfrm rot="16617055">
              <a:off x="8287917" y="2192612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/>
            <p:cNvSpPr/>
            <p:nvPr/>
          </p:nvSpPr>
          <p:spPr>
            <a:xfrm rot="16617055">
              <a:off x="8596325" y="2842603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/>
            <p:cNvSpPr/>
            <p:nvPr/>
          </p:nvSpPr>
          <p:spPr>
            <a:xfrm rot="16617055">
              <a:off x="7825312" y="2859006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Oval 199"/>
            <p:cNvSpPr/>
            <p:nvPr/>
          </p:nvSpPr>
          <p:spPr>
            <a:xfrm>
              <a:off x="7753040" y="56570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Oval 200"/>
            <p:cNvSpPr/>
            <p:nvPr/>
          </p:nvSpPr>
          <p:spPr>
            <a:xfrm>
              <a:off x="7120178" y="129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Oval 201"/>
            <p:cNvSpPr/>
            <p:nvPr/>
          </p:nvSpPr>
          <p:spPr>
            <a:xfrm>
              <a:off x="8696817" y="582569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/>
            <p:cNvSpPr/>
            <p:nvPr/>
          </p:nvSpPr>
          <p:spPr>
            <a:xfrm>
              <a:off x="4432884" y="314013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Oval 203"/>
            <p:cNvSpPr/>
            <p:nvPr/>
          </p:nvSpPr>
          <p:spPr>
            <a:xfrm rot="16617055">
              <a:off x="5049688" y="3395829"/>
              <a:ext cx="435612" cy="4356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Oval 204"/>
            <p:cNvSpPr/>
            <p:nvPr/>
          </p:nvSpPr>
          <p:spPr>
            <a:xfrm>
              <a:off x="423656" y="2807461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/>
            <p:cNvSpPr/>
            <p:nvPr/>
          </p:nvSpPr>
          <p:spPr>
            <a:xfrm>
              <a:off x="886259" y="308846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/>
            <p:cNvSpPr/>
            <p:nvPr/>
          </p:nvSpPr>
          <p:spPr>
            <a:xfrm>
              <a:off x="732058" y="451140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Oval 207"/>
            <p:cNvSpPr/>
            <p:nvPr/>
          </p:nvSpPr>
          <p:spPr>
            <a:xfrm>
              <a:off x="577857" y="382726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Oval 208"/>
            <p:cNvSpPr/>
            <p:nvPr/>
          </p:nvSpPr>
          <p:spPr>
            <a:xfrm>
              <a:off x="2636628" y="221737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Oval 209"/>
            <p:cNvSpPr/>
            <p:nvPr/>
          </p:nvSpPr>
          <p:spPr>
            <a:xfrm>
              <a:off x="1811465" y="1596052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Oval 210"/>
            <p:cNvSpPr/>
            <p:nvPr/>
          </p:nvSpPr>
          <p:spPr>
            <a:xfrm>
              <a:off x="3661879" y="436089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/>
            <p:cNvSpPr/>
            <p:nvPr/>
          </p:nvSpPr>
          <p:spPr>
            <a:xfrm>
              <a:off x="4587085" y="4514118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Oval 212"/>
            <p:cNvSpPr/>
            <p:nvPr/>
          </p:nvSpPr>
          <p:spPr>
            <a:xfrm>
              <a:off x="5521055" y="486494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/>
            <p:cNvSpPr/>
            <p:nvPr/>
          </p:nvSpPr>
          <p:spPr>
            <a:xfrm>
              <a:off x="790117" y="146984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Oval 214"/>
            <p:cNvSpPr/>
            <p:nvPr/>
          </p:nvSpPr>
          <p:spPr>
            <a:xfrm>
              <a:off x="115254" y="4801620"/>
              <a:ext cx="435610" cy="4356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8" name="Group 287"/>
          <p:cNvGrpSpPr/>
          <p:nvPr/>
        </p:nvGrpSpPr>
        <p:grpSpPr>
          <a:xfrm>
            <a:off x="-81998" y="-5568270"/>
            <a:ext cx="9047566" cy="5490525"/>
            <a:chOff x="77603" y="85832"/>
            <a:chExt cx="9047566" cy="5490525"/>
          </a:xfrm>
        </p:grpSpPr>
        <p:sp>
          <p:nvSpPr>
            <p:cNvPr id="218" name="Oval 217"/>
            <p:cNvSpPr/>
            <p:nvPr/>
          </p:nvSpPr>
          <p:spPr>
            <a:xfrm>
              <a:off x="7268768" y="30249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/>
            <p:cNvSpPr/>
            <p:nvPr/>
          </p:nvSpPr>
          <p:spPr>
            <a:xfrm>
              <a:off x="8378725" y="1988495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Oval 220"/>
            <p:cNvSpPr/>
            <p:nvPr/>
          </p:nvSpPr>
          <p:spPr>
            <a:xfrm>
              <a:off x="7950774" y="25705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Oval 223"/>
            <p:cNvSpPr/>
            <p:nvPr/>
          </p:nvSpPr>
          <p:spPr>
            <a:xfrm>
              <a:off x="1157012" y="426143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Oval 226"/>
            <p:cNvSpPr/>
            <p:nvPr/>
          </p:nvSpPr>
          <p:spPr>
            <a:xfrm>
              <a:off x="484109" y="4142805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Oval 227"/>
            <p:cNvSpPr/>
            <p:nvPr/>
          </p:nvSpPr>
          <p:spPr>
            <a:xfrm>
              <a:off x="6806165" y="487970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Oval 228"/>
            <p:cNvSpPr/>
            <p:nvPr/>
          </p:nvSpPr>
          <p:spPr>
            <a:xfrm>
              <a:off x="7422969" y="16938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234"/>
            <p:cNvSpPr/>
            <p:nvPr/>
          </p:nvSpPr>
          <p:spPr>
            <a:xfrm>
              <a:off x="1311213" y="332979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/>
            <p:cNvSpPr/>
            <p:nvPr/>
          </p:nvSpPr>
          <p:spPr>
            <a:xfrm>
              <a:off x="6960366" y="156935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/>
            <p:cNvSpPr/>
            <p:nvPr/>
          </p:nvSpPr>
          <p:spPr>
            <a:xfrm>
              <a:off x="77603" y="15084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Oval 239"/>
            <p:cNvSpPr/>
            <p:nvPr/>
          </p:nvSpPr>
          <p:spPr>
            <a:xfrm>
              <a:off x="7451409" y="419028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Oval 240"/>
            <p:cNvSpPr/>
            <p:nvPr/>
          </p:nvSpPr>
          <p:spPr>
            <a:xfrm>
              <a:off x="8656579" y="380960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Oval 241"/>
            <p:cNvSpPr/>
            <p:nvPr/>
          </p:nvSpPr>
          <p:spPr>
            <a:xfrm>
              <a:off x="8502378" y="313027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Oval 244"/>
            <p:cNvSpPr/>
            <p:nvPr/>
          </p:nvSpPr>
          <p:spPr>
            <a:xfrm>
              <a:off x="694407" y="2396045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Oval 247"/>
            <p:cNvSpPr/>
            <p:nvPr/>
          </p:nvSpPr>
          <p:spPr>
            <a:xfrm>
              <a:off x="8193976" y="490693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Oval 250"/>
            <p:cNvSpPr/>
            <p:nvPr/>
          </p:nvSpPr>
          <p:spPr>
            <a:xfrm>
              <a:off x="1415584" y="25242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Oval 251"/>
            <p:cNvSpPr/>
            <p:nvPr/>
          </p:nvSpPr>
          <p:spPr>
            <a:xfrm>
              <a:off x="1619615" y="381691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Oval 254"/>
            <p:cNvSpPr/>
            <p:nvPr/>
          </p:nvSpPr>
          <p:spPr>
            <a:xfrm>
              <a:off x="6936418" y="46482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Oval 255"/>
            <p:cNvSpPr/>
            <p:nvPr/>
          </p:nvSpPr>
          <p:spPr>
            <a:xfrm>
              <a:off x="8042167" y="106328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Oval 256"/>
            <p:cNvSpPr/>
            <p:nvPr/>
          </p:nvSpPr>
          <p:spPr>
            <a:xfrm>
              <a:off x="231804" y="19748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Oval 257"/>
            <p:cNvSpPr/>
            <p:nvPr/>
          </p:nvSpPr>
          <p:spPr>
            <a:xfrm>
              <a:off x="7506984" y="64381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Oval 258"/>
            <p:cNvSpPr/>
            <p:nvPr/>
          </p:nvSpPr>
          <p:spPr>
            <a:xfrm>
              <a:off x="8689559" y="8583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Oval 259"/>
            <p:cNvSpPr/>
            <p:nvPr/>
          </p:nvSpPr>
          <p:spPr>
            <a:xfrm>
              <a:off x="942604" y="76583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Oval 260"/>
            <p:cNvSpPr/>
            <p:nvPr/>
          </p:nvSpPr>
          <p:spPr>
            <a:xfrm>
              <a:off x="1505976" y="74441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Oval 266"/>
            <p:cNvSpPr/>
            <p:nvPr/>
          </p:nvSpPr>
          <p:spPr>
            <a:xfrm rot="16617055">
              <a:off x="239302" y="153690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Oval 273"/>
            <p:cNvSpPr/>
            <p:nvPr/>
          </p:nvSpPr>
          <p:spPr>
            <a:xfrm>
              <a:off x="386005" y="329252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Oval 274"/>
            <p:cNvSpPr/>
            <p:nvPr/>
          </p:nvSpPr>
          <p:spPr>
            <a:xfrm rot="16617055">
              <a:off x="1002809" y="3548228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Oval 279"/>
            <p:cNvSpPr/>
            <p:nvPr/>
          </p:nvSpPr>
          <p:spPr>
            <a:xfrm>
              <a:off x="7322926" y="236977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Oval 281"/>
            <p:cNvSpPr/>
            <p:nvPr/>
          </p:nvSpPr>
          <p:spPr>
            <a:xfrm>
              <a:off x="8348177" y="451329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Oval 282"/>
            <p:cNvSpPr/>
            <p:nvPr/>
          </p:nvSpPr>
          <p:spPr>
            <a:xfrm>
              <a:off x="540206" y="466651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Oval 283"/>
            <p:cNvSpPr/>
            <p:nvPr/>
          </p:nvSpPr>
          <p:spPr>
            <a:xfrm>
              <a:off x="1474176" y="501734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/>
            <p:cNvSpPr/>
            <p:nvPr/>
          </p:nvSpPr>
          <p:spPr>
            <a:xfrm flipH="1">
              <a:off x="6424982" y="202681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Oval 221"/>
            <p:cNvSpPr/>
            <p:nvPr/>
          </p:nvSpPr>
          <p:spPr>
            <a:xfrm flipH="1">
              <a:off x="5653975" y="355406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Oval 222"/>
            <p:cNvSpPr/>
            <p:nvPr/>
          </p:nvSpPr>
          <p:spPr>
            <a:xfrm flipH="1">
              <a:off x="2780442" y="392500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Oval 224"/>
            <p:cNvSpPr/>
            <p:nvPr/>
          </p:nvSpPr>
          <p:spPr>
            <a:xfrm flipH="1">
              <a:off x="4882968" y="426706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Oval 225"/>
            <p:cNvSpPr/>
            <p:nvPr/>
          </p:nvSpPr>
          <p:spPr>
            <a:xfrm flipH="1">
              <a:off x="5037169" y="358774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Oval 229"/>
            <p:cNvSpPr/>
            <p:nvPr/>
          </p:nvSpPr>
          <p:spPr>
            <a:xfrm flipH="1">
              <a:off x="2317839" y="269847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Oval 230"/>
            <p:cNvSpPr/>
            <p:nvPr/>
          </p:nvSpPr>
          <p:spPr>
            <a:xfrm flipH="1">
              <a:off x="5012160" y="189187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Oval 231"/>
            <p:cNvSpPr/>
            <p:nvPr/>
          </p:nvSpPr>
          <p:spPr>
            <a:xfrm flipH="1">
              <a:off x="5952822" y="127917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/>
            <p:cNvSpPr/>
            <p:nvPr/>
          </p:nvSpPr>
          <p:spPr>
            <a:xfrm flipH="1">
              <a:off x="2327183" y="346199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Oval 233"/>
            <p:cNvSpPr/>
            <p:nvPr/>
          </p:nvSpPr>
          <p:spPr>
            <a:xfrm flipH="1">
              <a:off x="2472040" y="514074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Oval 235"/>
            <p:cNvSpPr/>
            <p:nvPr/>
          </p:nvSpPr>
          <p:spPr>
            <a:xfrm flipH="1">
              <a:off x="6116580" y="272252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Oval 238"/>
            <p:cNvSpPr/>
            <p:nvPr/>
          </p:nvSpPr>
          <p:spPr>
            <a:xfrm flipH="1">
              <a:off x="3551447" y="2143441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Oval 242"/>
            <p:cNvSpPr/>
            <p:nvPr/>
          </p:nvSpPr>
          <p:spPr>
            <a:xfrm flipH="1">
              <a:off x="6579183" y="441465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Oval 243"/>
            <p:cNvSpPr/>
            <p:nvPr/>
          </p:nvSpPr>
          <p:spPr>
            <a:xfrm flipH="1">
              <a:off x="2033664" y="19865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Oval 245"/>
            <p:cNvSpPr/>
            <p:nvPr/>
          </p:nvSpPr>
          <p:spPr>
            <a:xfrm flipH="1">
              <a:off x="4111959" y="424070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Oval 246"/>
            <p:cNvSpPr/>
            <p:nvPr/>
          </p:nvSpPr>
          <p:spPr>
            <a:xfrm flipH="1">
              <a:off x="5625162" y="483672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Oval 248"/>
            <p:cNvSpPr/>
            <p:nvPr/>
          </p:nvSpPr>
          <p:spPr>
            <a:xfrm flipH="1">
              <a:off x="4447358" y="484710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Oval 249"/>
            <p:cNvSpPr/>
            <p:nvPr/>
          </p:nvSpPr>
          <p:spPr>
            <a:xfrm flipH="1">
              <a:off x="5345573" y="4016436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Oval 252"/>
            <p:cNvSpPr/>
            <p:nvPr/>
          </p:nvSpPr>
          <p:spPr>
            <a:xfrm flipH="1">
              <a:off x="3238616" y="97978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Oval 253"/>
            <p:cNvSpPr/>
            <p:nvPr/>
          </p:nvSpPr>
          <p:spPr>
            <a:xfrm flipH="1">
              <a:off x="2297158" y="979789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Oval 261"/>
            <p:cNvSpPr/>
            <p:nvPr/>
          </p:nvSpPr>
          <p:spPr>
            <a:xfrm flipH="1">
              <a:off x="6105223" y="65788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Oval 262"/>
            <p:cNvSpPr/>
            <p:nvPr/>
          </p:nvSpPr>
          <p:spPr>
            <a:xfrm flipH="1">
              <a:off x="5708170" y="19748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Oval 263"/>
            <p:cNvSpPr/>
            <p:nvPr/>
          </p:nvSpPr>
          <p:spPr>
            <a:xfrm flipH="1">
              <a:off x="4420363" y="150848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/>
            <p:cNvSpPr/>
            <p:nvPr/>
          </p:nvSpPr>
          <p:spPr>
            <a:xfrm rot="4982945" flipH="1">
              <a:off x="5191370" y="248357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Oval 265"/>
            <p:cNvSpPr/>
            <p:nvPr/>
          </p:nvSpPr>
          <p:spPr>
            <a:xfrm rot="4982945" flipH="1">
              <a:off x="5808176" y="3219432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Oval 267"/>
            <p:cNvSpPr/>
            <p:nvPr/>
          </p:nvSpPr>
          <p:spPr>
            <a:xfrm rot="4982945" flipH="1">
              <a:off x="4266160" y="2345011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Oval 268"/>
            <p:cNvSpPr/>
            <p:nvPr/>
          </p:nvSpPr>
          <p:spPr>
            <a:xfrm rot="4982945" flipH="1">
              <a:off x="3957752" y="2995002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Oval 269"/>
            <p:cNvSpPr/>
            <p:nvPr/>
          </p:nvSpPr>
          <p:spPr>
            <a:xfrm rot="4982945" flipH="1">
              <a:off x="4728765" y="3011405"/>
              <a:ext cx="435612" cy="43561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Oval 270"/>
            <p:cNvSpPr/>
            <p:nvPr/>
          </p:nvSpPr>
          <p:spPr>
            <a:xfrm flipH="1">
              <a:off x="4801039" y="718103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Oval 271"/>
            <p:cNvSpPr/>
            <p:nvPr/>
          </p:nvSpPr>
          <p:spPr>
            <a:xfrm flipH="1">
              <a:off x="5433901" y="15369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Oval 272"/>
            <p:cNvSpPr/>
            <p:nvPr/>
          </p:nvSpPr>
          <p:spPr>
            <a:xfrm flipH="1">
              <a:off x="3857262" y="73496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Oval 275"/>
            <p:cNvSpPr/>
            <p:nvPr/>
          </p:nvSpPr>
          <p:spPr>
            <a:xfrm flipH="1">
              <a:off x="2827574" y="2127207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Oval 276"/>
            <p:cNvSpPr/>
            <p:nvPr/>
          </p:nvSpPr>
          <p:spPr>
            <a:xfrm flipH="1">
              <a:off x="2934643" y="324086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Oval 277"/>
            <p:cNvSpPr/>
            <p:nvPr/>
          </p:nvSpPr>
          <p:spPr>
            <a:xfrm flipH="1">
              <a:off x="3088844" y="466380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Oval 278"/>
            <p:cNvSpPr/>
            <p:nvPr/>
          </p:nvSpPr>
          <p:spPr>
            <a:xfrm flipH="1">
              <a:off x="3243045" y="3979668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Oval 280"/>
            <p:cNvSpPr/>
            <p:nvPr/>
          </p:nvSpPr>
          <p:spPr>
            <a:xfrm flipH="1">
              <a:off x="2009437" y="1748452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Oval 284"/>
            <p:cNvSpPr/>
            <p:nvPr/>
          </p:nvSpPr>
          <p:spPr>
            <a:xfrm flipH="1">
              <a:off x="3030785" y="299384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/>
            <p:cNvSpPr/>
            <p:nvPr/>
          </p:nvSpPr>
          <p:spPr>
            <a:xfrm flipH="1">
              <a:off x="3705648" y="4954020"/>
              <a:ext cx="435610" cy="43561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7" name="Group 326"/>
          <p:cNvGrpSpPr/>
          <p:nvPr/>
        </p:nvGrpSpPr>
        <p:grpSpPr>
          <a:xfrm>
            <a:off x="642841" y="1368041"/>
            <a:ext cx="7866952" cy="4492105"/>
            <a:chOff x="642841" y="1228471"/>
            <a:chExt cx="7866952" cy="4492105"/>
          </a:xfrm>
        </p:grpSpPr>
        <p:sp>
          <p:nvSpPr>
            <p:cNvPr id="328" name="Freeform 327"/>
            <p:cNvSpPr/>
            <p:nvPr/>
          </p:nvSpPr>
          <p:spPr>
            <a:xfrm>
              <a:off x="685800" y="4470400"/>
              <a:ext cx="7747000" cy="863600"/>
            </a:xfrm>
            <a:custGeom>
              <a:avLst/>
              <a:gdLst>
                <a:gd name="connsiteX0" fmla="*/ 0 w 7747000"/>
                <a:gd name="connsiteY0" fmla="*/ 0 h 863600"/>
                <a:gd name="connsiteX1" fmla="*/ 139700 w 7747000"/>
                <a:gd name="connsiteY1" fmla="*/ 812800 h 863600"/>
                <a:gd name="connsiteX2" fmla="*/ 7569200 w 7747000"/>
                <a:gd name="connsiteY2" fmla="*/ 863600 h 863600"/>
                <a:gd name="connsiteX3" fmla="*/ 7747000 w 7747000"/>
                <a:gd name="connsiteY3" fmla="*/ 25400 h 863600"/>
                <a:gd name="connsiteX4" fmla="*/ 7086600 w 7747000"/>
                <a:gd name="connsiteY4" fmla="*/ 25400 h 863600"/>
                <a:gd name="connsiteX5" fmla="*/ 4711700 w 7747000"/>
                <a:gd name="connsiteY5" fmla="*/ 50800 h 863600"/>
                <a:gd name="connsiteX6" fmla="*/ 0 w 7747000"/>
                <a:gd name="connsiteY6" fmla="*/ 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7000" h="863600">
                  <a:moveTo>
                    <a:pt x="0" y="0"/>
                  </a:moveTo>
                  <a:lnTo>
                    <a:pt x="139700" y="812800"/>
                  </a:lnTo>
                  <a:lnTo>
                    <a:pt x="7569200" y="863600"/>
                  </a:lnTo>
                  <a:lnTo>
                    <a:pt x="7747000" y="25400"/>
                  </a:lnTo>
                  <a:lnTo>
                    <a:pt x="7086600" y="25400"/>
                  </a:lnTo>
                  <a:lnTo>
                    <a:pt x="4711700" y="5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1037063" y="4460488"/>
              <a:ext cx="289932" cy="1126273"/>
            </a:xfrm>
            <a:custGeom>
              <a:avLst/>
              <a:gdLst>
                <a:gd name="connsiteX0" fmla="*/ 0 w 289932"/>
                <a:gd name="connsiteY0" fmla="*/ 55756 h 1126273"/>
                <a:gd name="connsiteX1" fmla="*/ 100361 w 289932"/>
                <a:gd name="connsiteY1" fmla="*/ 479502 h 1126273"/>
                <a:gd name="connsiteX2" fmla="*/ 144966 w 289932"/>
                <a:gd name="connsiteY2" fmla="*/ 1126273 h 1126273"/>
                <a:gd name="connsiteX3" fmla="*/ 289932 w 289932"/>
                <a:gd name="connsiteY3" fmla="*/ 1126273 h 1126273"/>
                <a:gd name="connsiteX4" fmla="*/ 245327 w 289932"/>
                <a:gd name="connsiteY4" fmla="*/ 535258 h 1126273"/>
                <a:gd name="connsiteX5" fmla="*/ 122664 w 289932"/>
                <a:gd name="connsiteY5" fmla="*/ 0 h 1126273"/>
                <a:gd name="connsiteX6" fmla="*/ 0 w 289932"/>
                <a:gd name="connsiteY6" fmla="*/ 55756 h 112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932" h="1126273">
                  <a:moveTo>
                    <a:pt x="0" y="55756"/>
                  </a:moveTo>
                  <a:lnTo>
                    <a:pt x="100361" y="479502"/>
                  </a:lnTo>
                  <a:lnTo>
                    <a:pt x="144966" y="1126273"/>
                  </a:lnTo>
                  <a:lnTo>
                    <a:pt x="289932" y="1126273"/>
                  </a:lnTo>
                  <a:lnTo>
                    <a:pt x="245327" y="535258"/>
                  </a:lnTo>
                  <a:lnTo>
                    <a:pt x="122664" y="0"/>
                  </a:lnTo>
                  <a:lnTo>
                    <a:pt x="0" y="55756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1650380" y="4560849"/>
              <a:ext cx="434898" cy="936702"/>
            </a:xfrm>
            <a:custGeom>
              <a:avLst/>
              <a:gdLst>
                <a:gd name="connsiteX0" fmla="*/ 0 w 434898"/>
                <a:gd name="connsiteY0" fmla="*/ 44605 h 936702"/>
                <a:gd name="connsiteX1" fmla="*/ 89210 w 434898"/>
                <a:gd name="connsiteY1" fmla="*/ 880946 h 936702"/>
                <a:gd name="connsiteX2" fmla="*/ 434898 w 434898"/>
                <a:gd name="connsiteY2" fmla="*/ 936702 h 936702"/>
                <a:gd name="connsiteX3" fmla="*/ 356840 w 434898"/>
                <a:gd name="connsiteY3" fmla="*/ 0 h 936702"/>
                <a:gd name="connsiteX4" fmla="*/ 0 w 434898"/>
                <a:gd name="connsiteY4" fmla="*/ 44605 h 93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898" h="936702">
                  <a:moveTo>
                    <a:pt x="0" y="44605"/>
                  </a:moveTo>
                  <a:lnTo>
                    <a:pt x="89210" y="880946"/>
                  </a:lnTo>
                  <a:lnTo>
                    <a:pt x="434898" y="936702"/>
                  </a:lnTo>
                  <a:lnTo>
                    <a:pt x="356840" y="0"/>
                  </a:lnTo>
                  <a:lnTo>
                    <a:pt x="0" y="44605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3445727" y="4616605"/>
              <a:ext cx="724829" cy="925551"/>
            </a:xfrm>
            <a:custGeom>
              <a:avLst/>
              <a:gdLst>
                <a:gd name="connsiteX0" fmla="*/ 0 w 724829"/>
                <a:gd name="connsiteY0" fmla="*/ 0 h 925551"/>
                <a:gd name="connsiteX1" fmla="*/ 100361 w 724829"/>
                <a:gd name="connsiteY1" fmla="*/ 367990 h 925551"/>
                <a:gd name="connsiteX2" fmla="*/ 379141 w 724829"/>
                <a:gd name="connsiteY2" fmla="*/ 925551 h 925551"/>
                <a:gd name="connsiteX3" fmla="*/ 479502 w 724829"/>
                <a:gd name="connsiteY3" fmla="*/ 735980 h 925551"/>
                <a:gd name="connsiteX4" fmla="*/ 724829 w 724829"/>
                <a:gd name="connsiteY4" fmla="*/ 0 h 925551"/>
                <a:gd name="connsiteX5" fmla="*/ 0 w 724829"/>
                <a:gd name="connsiteY5" fmla="*/ 0 h 92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29" h="925551">
                  <a:moveTo>
                    <a:pt x="0" y="0"/>
                  </a:moveTo>
                  <a:lnTo>
                    <a:pt x="100361" y="367990"/>
                  </a:lnTo>
                  <a:lnTo>
                    <a:pt x="379141" y="925551"/>
                  </a:lnTo>
                  <a:lnTo>
                    <a:pt x="479502" y="735980"/>
                  </a:lnTo>
                  <a:lnTo>
                    <a:pt x="724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4337824" y="4616605"/>
              <a:ext cx="111513" cy="1103971"/>
            </a:xfrm>
            <a:custGeom>
              <a:avLst/>
              <a:gdLst>
                <a:gd name="connsiteX0" fmla="*/ 33454 w 111513"/>
                <a:gd name="connsiteY0" fmla="*/ 11151 h 1103971"/>
                <a:gd name="connsiteX1" fmla="*/ 0 w 111513"/>
                <a:gd name="connsiteY1" fmla="*/ 1103971 h 1103971"/>
                <a:gd name="connsiteX2" fmla="*/ 100361 w 111513"/>
                <a:gd name="connsiteY2" fmla="*/ 825190 h 1103971"/>
                <a:gd name="connsiteX3" fmla="*/ 111513 w 111513"/>
                <a:gd name="connsiteY3" fmla="*/ 0 h 1103971"/>
                <a:gd name="connsiteX4" fmla="*/ 33454 w 111513"/>
                <a:gd name="connsiteY4" fmla="*/ 11151 h 110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13" h="1103971">
                  <a:moveTo>
                    <a:pt x="33454" y="11151"/>
                  </a:moveTo>
                  <a:lnTo>
                    <a:pt x="0" y="1103971"/>
                  </a:lnTo>
                  <a:lnTo>
                    <a:pt x="100361" y="825190"/>
                  </a:lnTo>
                  <a:lnTo>
                    <a:pt x="111513" y="0"/>
                  </a:lnTo>
                  <a:lnTo>
                    <a:pt x="33454" y="11151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36729" y="4679950"/>
              <a:ext cx="135707" cy="862206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5006340" y="4625340"/>
              <a:ext cx="403860" cy="746760"/>
            </a:xfrm>
            <a:custGeom>
              <a:avLst/>
              <a:gdLst>
                <a:gd name="connsiteX0" fmla="*/ 0 w 403860"/>
                <a:gd name="connsiteY0" fmla="*/ 45720 h 746760"/>
                <a:gd name="connsiteX1" fmla="*/ 91440 w 403860"/>
                <a:gd name="connsiteY1" fmla="*/ 739140 h 746760"/>
                <a:gd name="connsiteX2" fmla="*/ 297180 w 403860"/>
                <a:gd name="connsiteY2" fmla="*/ 746760 h 746760"/>
                <a:gd name="connsiteX3" fmla="*/ 403860 w 403860"/>
                <a:gd name="connsiteY3" fmla="*/ 0 h 746760"/>
                <a:gd name="connsiteX4" fmla="*/ 0 w 403860"/>
                <a:gd name="connsiteY4" fmla="*/ 45720 h 74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860" h="746760">
                  <a:moveTo>
                    <a:pt x="0" y="45720"/>
                  </a:moveTo>
                  <a:lnTo>
                    <a:pt x="91440" y="739140"/>
                  </a:lnTo>
                  <a:lnTo>
                    <a:pt x="297180" y="746760"/>
                  </a:lnTo>
                  <a:lnTo>
                    <a:pt x="40386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Freeform 334"/>
            <p:cNvSpPr/>
            <p:nvPr/>
          </p:nvSpPr>
          <p:spPr>
            <a:xfrm flipH="1">
              <a:off x="5692140" y="4472940"/>
              <a:ext cx="236220" cy="1036320"/>
            </a:xfrm>
            <a:custGeom>
              <a:avLst/>
              <a:gdLst>
                <a:gd name="connsiteX0" fmla="*/ 0 w 236220"/>
                <a:gd name="connsiteY0" fmla="*/ 167640 h 1036320"/>
                <a:gd name="connsiteX1" fmla="*/ 144780 w 236220"/>
                <a:gd name="connsiteY1" fmla="*/ 1036320 h 1036320"/>
                <a:gd name="connsiteX2" fmla="*/ 236220 w 236220"/>
                <a:gd name="connsiteY2" fmla="*/ 960120 h 1036320"/>
                <a:gd name="connsiteX3" fmla="*/ 205740 w 236220"/>
                <a:gd name="connsiteY3" fmla="*/ 0 h 1036320"/>
                <a:gd name="connsiteX4" fmla="*/ 53340 w 236220"/>
                <a:gd name="connsiteY4" fmla="*/ 45720 h 1036320"/>
                <a:gd name="connsiteX5" fmla="*/ 0 w 236220"/>
                <a:gd name="connsiteY5" fmla="*/ 16764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20" h="1036320">
                  <a:moveTo>
                    <a:pt x="0" y="167640"/>
                  </a:moveTo>
                  <a:lnTo>
                    <a:pt x="144780" y="1036320"/>
                  </a:lnTo>
                  <a:lnTo>
                    <a:pt x="236220" y="960120"/>
                  </a:lnTo>
                  <a:lnTo>
                    <a:pt x="205740" y="0"/>
                  </a:lnTo>
                  <a:lnTo>
                    <a:pt x="53340" y="45720"/>
                  </a:lnTo>
                  <a:lnTo>
                    <a:pt x="0" y="16764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6172200" y="4526280"/>
              <a:ext cx="182880" cy="937260"/>
            </a:xfrm>
            <a:custGeom>
              <a:avLst/>
              <a:gdLst>
                <a:gd name="connsiteX0" fmla="*/ 0 w 182880"/>
                <a:gd name="connsiteY0" fmla="*/ 91440 h 937260"/>
                <a:gd name="connsiteX1" fmla="*/ 83820 w 182880"/>
                <a:gd name="connsiteY1" fmla="*/ 922020 h 937260"/>
                <a:gd name="connsiteX2" fmla="*/ 182880 w 182880"/>
                <a:gd name="connsiteY2" fmla="*/ 937260 h 937260"/>
                <a:gd name="connsiteX3" fmla="*/ 137160 w 182880"/>
                <a:gd name="connsiteY3" fmla="*/ 7620 h 937260"/>
                <a:gd name="connsiteX4" fmla="*/ 0 w 182880"/>
                <a:gd name="connsiteY4" fmla="*/ 0 h 937260"/>
                <a:gd name="connsiteX5" fmla="*/ 0 w 182880"/>
                <a:gd name="connsiteY5" fmla="*/ 91440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" h="937260">
                  <a:moveTo>
                    <a:pt x="0" y="91440"/>
                  </a:moveTo>
                  <a:lnTo>
                    <a:pt x="83820" y="922020"/>
                  </a:lnTo>
                  <a:lnTo>
                    <a:pt x="182880" y="937260"/>
                  </a:lnTo>
                  <a:lnTo>
                    <a:pt x="137160" y="7620"/>
                  </a:lnTo>
                  <a:lnTo>
                    <a:pt x="0" y="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6758940" y="4587240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6987540" y="4472940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Freeform 338"/>
            <p:cNvSpPr/>
            <p:nvPr/>
          </p:nvSpPr>
          <p:spPr>
            <a:xfrm flipH="1">
              <a:off x="7179276" y="4486053"/>
              <a:ext cx="182880" cy="937260"/>
            </a:xfrm>
            <a:custGeom>
              <a:avLst/>
              <a:gdLst>
                <a:gd name="connsiteX0" fmla="*/ 0 w 182880"/>
                <a:gd name="connsiteY0" fmla="*/ 91440 h 937260"/>
                <a:gd name="connsiteX1" fmla="*/ 83820 w 182880"/>
                <a:gd name="connsiteY1" fmla="*/ 922020 h 937260"/>
                <a:gd name="connsiteX2" fmla="*/ 182880 w 182880"/>
                <a:gd name="connsiteY2" fmla="*/ 937260 h 937260"/>
                <a:gd name="connsiteX3" fmla="*/ 137160 w 182880"/>
                <a:gd name="connsiteY3" fmla="*/ 7620 h 937260"/>
                <a:gd name="connsiteX4" fmla="*/ 0 w 182880"/>
                <a:gd name="connsiteY4" fmla="*/ 0 h 937260"/>
                <a:gd name="connsiteX5" fmla="*/ 0 w 182880"/>
                <a:gd name="connsiteY5" fmla="*/ 91440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" h="937260">
                  <a:moveTo>
                    <a:pt x="0" y="91440"/>
                  </a:moveTo>
                  <a:lnTo>
                    <a:pt x="83820" y="922020"/>
                  </a:lnTo>
                  <a:lnTo>
                    <a:pt x="182880" y="937260"/>
                  </a:lnTo>
                  <a:lnTo>
                    <a:pt x="137160" y="7620"/>
                  </a:lnTo>
                  <a:lnTo>
                    <a:pt x="0" y="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7587753" y="4510095"/>
              <a:ext cx="403860" cy="874257"/>
            </a:xfrm>
            <a:custGeom>
              <a:avLst/>
              <a:gdLst>
                <a:gd name="connsiteX0" fmla="*/ 0 w 403860"/>
                <a:gd name="connsiteY0" fmla="*/ 45720 h 746760"/>
                <a:gd name="connsiteX1" fmla="*/ 91440 w 403860"/>
                <a:gd name="connsiteY1" fmla="*/ 739140 h 746760"/>
                <a:gd name="connsiteX2" fmla="*/ 297180 w 403860"/>
                <a:gd name="connsiteY2" fmla="*/ 746760 h 746760"/>
                <a:gd name="connsiteX3" fmla="*/ 403860 w 403860"/>
                <a:gd name="connsiteY3" fmla="*/ 0 h 746760"/>
                <a:gd name="connsiteX4" fmla="*/ 0 w 403860"/>
                <a:gd name="connsiteY4" fmla="*/ 45720 h 74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860" h="746760">
                  <a:moveTo>
                    <a:pt x="0" y="45720"/>
                  </a:moveTo>
                  <a:lnTo>
                    <a:pt x="91440" y="739140"/>
                  </a:lnTo>
                  <a:lnTo>
                    <a:pt x="297180" y="746760"/>
                  </a:lnTo>
                  <a:lnTo>
                    <a:pt x="40386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Freeform 340"/>
            <p:cNvSpPr/>
            <p:nvPr/>
          </p:nvSpPr>
          <p:spPr>
            <a:xfrm rot="817977">
              <a:off x="8042958" y="4510095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Freeform 341"/>
            <p:cNvSpPr/>
            <p:nvPr/>
          </p:nvSpPr>
          <p:spPr>
            <a:xfrm rot="817977">
              <a:off x="8195749" y="4565510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Freeform 342"/>
            <p:cNvSpPr/>
            <p:nvPr/>
          </p:nvSpPr>
          <p:spPr>
            <a:xfrm flipH="1">
              <a:off x="2247051" y="4472940"/>
              <a:ext cx="236220" cy="1036320"/>
            </a:xfrm>
            <a:custGeom>
              <a:avLst/>
              <a:gdLst>
                <a:gd name="connsiteX0" fmla="*/ 0 w 236220"/>
                <a:gd name="connsiteY0" fmla="*/ 167640 h 1036320"/>
                <a:gd name="connsiteX1" fmla="*/ 144780 w 236220"/>
                <a:gd name="connsiteY1" fmla="*/ 1036320 h 1036320"/>
                <a:gd name="connsiteX2" fmla="*/ 236220 w 236220"/>
                <a:gd name="connsiteY2" fmla="*/ 960120 h 1036320"/>
                <a:gd name="connsiteX3" fmla="*/ 205740 w 236220"/>
                <a:gd name="connsiteY3" fmla="*/ 0 h 1036320"/>
                <a:gd name="connsiteX4" fmla="*/ 53340 w 236220"/>
                <a:gd name="connsiteY4" fmla="*/ 45720 h 1036320"/>
                <a:gd name="connsiteX5" fmla="*/ 0 w 236220"/>
                <a:gd name="connsiteY5" fmla="*/ 16764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20" h="1036320">
                  <a:moveTo>
                    <a:pt x="0" y="167640"/>
                  </a:moveTo>
                  <a:lnTo>
                    <a:pt x="144780" y="1036320"/>
                  </a:lnTo>
                  <a:lnTo>
                    <a:pt x="236220" y="960120"/>
                  </a:lnTo>
                  <a:lnTo>
                    <a:pt x="205740" y="0"/>
                  </a:lnTo>
                  <a:lnTo>
                    <a:pt x="53340" y="45720"/>
                  </a:lnTo>
                  <a:lnTo>
                    <a:pt x="0" y="16764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2727111" y="4526280"/>
              <a:ext cx="182880" cy="937260"/>
            </a:xfrm>
            <a:custGeom>
              <a:avLst/>
              <a:gdLst>
                <a:gd name="connsiteX0" fmla="*/ 0 w 182880"/>
                <a:gd name="connsiteY0" fmla="*/ 91440 h 937260"/>
                <a:gd name="connsiteX1" fmla="*/ 83820 w 182880"/>
                <a:gd name="connsiteY1" fmla="*/ 922020 h 937260"/>
                <a:gd name="connsiteX2" fmla="*/ 182880 w 182880"/>
                <a:gd name="connsiteY2" fmla="*/ 937260 h 937260"/>
                <a:gd name="connsiteX3" fmla="*/ 137160 w 182880"/>
                <a:gd name="connsiteY3" fmla="*/ 7620 h 937260"/>
                <a:gd name="connsiteX4" fmla="*/ 0 w 182880"/>
                <a:gd name="connsiteY4" fmla="*/ 0 h 937260"/>
                <a:gd name="connsiteX5" fmla="*/ 0 w 182880"/>
                <a:gd name="connsiteY5" fmla="*/ 91440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" h="937260">
                  <a:moveTo>
                    <a:pt x="0" y="91440"/>
                  </a:moveTo>
                  <a:lnTo>
                    <a:pt x="83820" y="922020"/>
                  </a:lnTo>
                  <a:lnTo>
                    <a:pt x="182880" y="937260"/>
                  </a:lnTo>
                  <a:lnTo>
                    <a:pt x="137160" y="7620"/>
                  </a:lnTo>
                  <a:lnTo>
                    <a:pt x="0" y="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3056114" y="4510095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1398212" y="4526280"/>
              <a:ext cx="76200" cy="868680"/>
            </a:xfrm>
            <a:custGeom>
              <a:avLst/>
              <a:gdLst>
                <a:gd name="connsiteX0" fmla="*/ 38100 w 76200"/>
                <a:gd name="connsiteY0" fmla="*/ 0 h 868680"/>
                <a:gd name="connsiteX1" fmla="*/ 0 w 76200"/>
                <a:gd name="connsiteY1" fmla="*/ 868680 h 868680"/>
                <a:gd name="connsiteX2" fmla="*/ 76200 w 76200"/>
                <a:gd name="connsiteY2" fmla="*/ 868680 h 86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868680">
                  <a:moveTo>
                    <a:pt x="38100" y="0"/>
                  </a:moveTo>
                  <a:lnTo>
                    <a:pt x="0" y="868680"/>
                  </a:lnTo>
                  <a:lnTo>
                    <a:pt x="76200" y="868680"/>
                  </a:lnTo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Oval 15"/>
            <p:cNvSpPr/>
            <p:nvPr/>
          </p:nvSpPr>
          <p:spPr>
            <a:xfrm>
              <a:off x="642841" y="1228471"/>
              <a:ext cx="7866952" cy="3915027"/>
            </a:xfrm>
            <a:custGeom>
              <a:avLst/>
              <a:gdLst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58317"/>
                <a:gd name="connsiteY0" fmla="*/ 8 h 3927850"/>
                <a:gd name="connsiteX1" fmla="*/ 5682189 w 7858317"/>
                <a:gd name="connsiteY1" fmla="*/ 1509566 h 3927850"/>
                <a:gd name="connsiteX2" fmla="*/ 5601842 w 7858317"/>
                <a:gd name="connsiteY2" fmla="*/ 1637390 h 3927850"/>
                <a:gd name="connsiteX3" fmla="*/ 5512632 w 7858317"/>
                <a:gd name="connsiteY3" fmla="*/ 2228405 h 3927850"/>
                <a:gd name="connsiteX4" fmla="*/ 5702203 w 7858317"/>
                <a:gd name="connsiteY4" fmla="*/ 2518337 h 3927850"/>
                <a:gd name="connsiteX5" fmla="*/ 6527393 w 7858317"/>
                <a:gd name="connsiteY5" fmla="*/ 2641000 h 3927850"/>
                <a:gd name="connsiteX6" fmla="*/ 7196466 w 7858317"/>
                <a:gd name="connsiteY6" fmla="*/ 2953234 h 3927850"/>
                <a:gd name="connsiteX7" fmla="*/ 7573979 w 7858317"/>
                <a:gd name="connsiteY7" fmla="*/ 3152675 h 3927850"/>
                <a:gd name="connsiteX8" fmla="*/ 7858317 w 7858317"/>
                <a:gd name="connsiteY8" fmla="*/ 3247022 h 3927850"/>
                <a:gd name="connsiteX9" fmla="*/ 7843598 w 7858317"/>
                <a:gd name="connsiteY9" fmla="*/ 3268145 h 3927850"/>
                <a:gd name="connsiteX10" fmla="*/ 7641707 w 7858317"/>
                <a:gd name="connsiteY10" fmla="*/ 3888972 h 3927850"/>
                <a:gd name="connsiteX11" fmla="*/ 7559431 w 7858317"/>
                <a:gd name="connsiteY11" fmla="*/ 3343742 h 3927850"/>
                <a:gd name="connsiteX12" fmla="*/ 7410259 w 7858317"/>
                <a:gd name="connsiteY12" fmla="*/ 3364152 h 3927850"/>
                <a:gd name="connsiteX13" fmla="*/ 7305185 w 7858317"/>
                <a:gd name="connsiteY13" fmla="*/ 3618439 h 3927850"/>
                <a:gd name="connsiteX14" fmla="*/ 7262007 w 7858317"/>
                <a:gd name="connsiteY14" fmla="*/ 3380771 h 3927850"/>
                <a:gd name="connsiteX15" fmla="*/ 6042868 w 7858317"/>
                <a:gd name="connsiteY15" fmla="*/ 3459747 h 3927850"/>
                <a:gd name="connsiteX16" fmla="*/ 5963185 w 7858317"/>
                <a:gd name="connsiteY16" fmla="*/ 3746489 h 3927850"/>
                <a:gd name="connsiteX17" fmla="*/ 5929777 w 7858317"/>
                <a:gd name="connsiteY17" fmla="*/ 3464164 h 3927850"/>
                <a:gd name="connsiteX18" fmla="*/ 4692784 w 7858317"/>
                <a:gd name="connsiteY18" fmla="*/ 3494789 h 3927850"/>
                <a:gd name="connsiteX19" fmla="*/ 4624542 w 7858317"/>
                <a:gd name="connsiteY19" fmla="*/ 3895466 h 3927850"/>
                <a:gd name="connsiteX20" fmla="*/ 4595611 w 7858317"/>
                <a:gd name="connsiteY20" fmla="*/ 3495742 h 3927850"/>
                <a:gd name="connsiteX21" fmla="*/ 3929159 w 7858317"/>
                <a:gd name="connsiteY21" fmla="*/ 3499644 h 3927850"/>
                <a:gd name="connsiteX22" fmla="*/ 3361849 w 7858317"/>
                <a:gd name="connsiteY22" fmla="*/ 3496715 h 3927850"/>
                <a:gd name="connsiteX23" fmla="*/ 3049280 w 7858317"/>
                <a:gd name="connsiteY23" fmla="*/ 3862988 h 3927850"/>
                <a:gd name="connsiteX24" fmla="*/ 2916679 w 7858317"/>
                <a:gd name="connsiteY24" fmla="*/ 3490865 h 3927850"/>
                <a:gd name="connsiteX25" fmla="*/ 2330586 w 7858317"/>
                <a:gd name="connsiteY25" fmla="*/ 3477650 h 3927850"/>
                <a:gd name="connsiteX26" fmla="*/ 2260367 w 7858317"/>
                <a:gd name="connsiteY26" fmla="*/ 3908289 h 3927850"/>
                <a:gd name="connsiteX27" fmla="*/ 2230596 w 7858317"/>
                <a:gd name="connsiteY27" fmla="*/ 3474553 h 3927850"/>
                <a:gd name="connsiteX28" fmla="*/ 1297548 w 7858317"/>
                <a:gd name="connsiteY28" fmla="*/ 3434227 h 3927850"/>
                <a:gd name="connsiteX29" fmla="*/ 1227640 w 7858317"/>
                <a:gd name="connsiteY29" fmla="*/ 3859091 h 3927850"/>
                <a:gd name="connsiteX30" fmla="*/ 1197910 w 7858317"/>
                <a:gd name="connsiteY30" fmla="*/ 3428404 h 3927850"/>
                <a:gd name="connsiteX31" fmla="*/ 546423 w 7858317"/>
                <a:gd name="connsiteY31" fmla="*/ 3375509 h 3927850"/>
                <a:gd name="connsiteX32" fmla="*/ 415861 w 7858317"/>
                <a:gd name="connsiteY32" fmla="*/ 3618041 h 3927850"/>
                <a:gd name="connsiteX33" fmla="*/ 358038 w 7858317"/>
                <a:gd name="connsiteY33" fmla="*/ 3352360 h 3927850"/>
                <a:gd name="connsiteX34" fmla="*/ 195865 w 7858317"/>
                <a:gd name="connsiteY34" fmla="*/ 3325796 h 3927850"/>
                <a:gd name="connsiteX35" fmla="*/ 60223 w 7858317"/>
                <a:gd name="connsiteY35" fmla="*/ 3727044 h 3927850"/>
                <a:gd name="connsiteX36" fmla="*/ 0 w 7858317"/>
                <a:gd name="connsiteY36" fmla="*/ 3252682 h 3927850"/>
                <a:gd name="connsiteX37" fmla="*/ 2227 w 7858317"/>
                <a:gd name="connsiteY37" fmla="*/ 3252682 h 3927850"/>
                <a:gd name="connsiteX38" fmla="*/ 1 w 7858317"/>
                <a:gd name="connsiteY38" fmla="*/ 3247022 h 3927850"/>
                <a:gd name="connsiteX39" fmla="*/ 642724 w 7858317"/>
                <a:gd name="connsiteY39" fmla="*/ 3108619 h 3927850"/>
                <a:gd name="connsiteX40" fmla="*/ 1509344 w 7858317"/>
                <a:gd name="connsiteY40" fmla="*/ 2908629 h 3927850"/>
                <a:gd name="connsiteX41" fmla="*/ 2144964 w 7858317"/>
                <a:gd name="connsiteY41" fmla="*/ 2529488 h 3927850"/>
                <a:gd name="connsiteX42" fmla="*/ 2267627 w 7858317"/>
                <a:gd name="connsiteY42" fmla="*/ 1893868 h 3927850"/>
                <a:gd name="connsiteX43" fmla="*/ 1962893 w 7858317"/>
                <a:gd name="connsiteY43" fmla="*/ 1013625 h 3927850"/>
                <a:gd name="connsiteX44" fmla="*/ 3962090 w 7858317"/>
                <a:gd name="connsiteY44" fmla="*/ 3975 h 3927850"/>
                <a:gd name="connsiteX45" fmla="*/ 4130967 w 7858317"/>
                <a:gd name="connsiteY45" fmla="*/ 8 h 3927850"/>
                <a:gd name="connsiteX0" fmla="*/ 4130967 w 7848109"/>
                <a:gd name="connsiteY0" fmla="*/ 8 h 3927850"/>
                <a:gd name="connsiteX1" fmla="*/ 5682189 w 7848109"/>
                <a:gd name="connsiteY1" fmla="*/ 1509566 h 3927850"/>
                <a:gd name="connsiteX2" fmla="*/ 5601842 w 7848109"/>
                <a:gd name="connsiteY2" fmla="*/ 1637390 h 3927850"/>
                <a:gd name="connsiteX3" fmla="*/ 5512632 w 7848109"/>
                <a:gd name="connsiteY3" fmla="*/ 2228405 h 3927850"/>
                <a:gd name="connsiteX4" fmla="*/ 5702203 w 7848109"/>
                <a:gd name="connsiteY4" fmla="*/ 2518337 h 3927850"/>
                <a:gd name="connsiteX5" fmla="*/ 6527393 w 7848109"/>
                <a:gd name="connsiteY5" fmla="*/ 2641000 h 3927850"/>
                <a:gd name="connsiteX6" fmla="*/ 7196466 w 7848109"/>
                <a:gd name="connsiteY6" fmla="*/ 2953234 h 3927850"/>
                <a:gd name="connsiteX7" fmla="*/ 7573979 w 7848109"/>
                <a:gd name="connsiteY7" fmla="*/ 3152675 h 3927850"/>
                <a:gd name="connsiteX8" fmla="*/ 7844030 w 7848109"/>
                <a:gd name="connsiteY8" fmla="*/ 3197016 h 3927850"/>
                <a:gd name="connsiteX9" fmla="*/ 7843598 w 7848109"/>
                <a:gd name="connsiteY9" fmla="*/ 3268145 h 3927850"/>
                <a:gd name="connsiteX10" fmla="*/ 7641707 w 7848109"/>
                <a:gd name="connsiteY10" fmla="*/ 3888972 h 3927850"/>
                <a:gd name="connsiteX11" fmla="*/ 7559431 w 7848109"/>
                <a:gd name="connsiteY11" fmla="*/ 3343742 h 3927850"/>
                <a:gd name="connsiteX12" fmla="*/ 7410259 w 7848109"/>
                <a:gd name="connsiteY12" fmla="*/ 3364152 h 3927850"/>
                <a:gd name="connsiteX13" fmla="*/ 7305185 w 7848109"/>
                <a:gd name="connsiteY13" fmla="*/ 3618439 h 3927850"/>
                <a:gd name="connsiteX14" fmla="*/ 7262007 w 7848109"/>
                <a:gd name="connsiteY14" fmla="*/ 3380771 h 3927850"/>
                <a:gd name="connsiteX15" fmla="*/ 6042868 w 7848109"/>
                <a:gd name="connsiteY15" fmla="*/ 3459747 h 3927850"/>
                <a:gd name="connsiteX16" fmla="*/ 5963185 w 7848109"/>
                <a:gd name="connsiteY16" fmla="*/ 3746489 h 3927850"/>
                <a:gd name="connsiteX17" fmla="*/ 5929777 w 7848109"/>
                <a:gd name="connsiteY17" fmla="*/ 3464164 h 3927850"/>
                <a:gd name="connsiteX18" fmla="*/ 4692784 w 7848109"/>
                <a:gd name="connsiteY18" fmla="*/ 3494789 h 3927850"/>
                <a:gd name="connsiteX19" fmla="*/ 4624542 w 7848109"/>
                <a:gd name="connsiteY19" fmla="*/ 3895466 h 3927850"/>
                <a:gd name="connsiteX20" fmla="*/ 4595611 w 7848109"/>
                <a:gd name="connsiteY20" fmla="*/ 3495742 h 3927850"/>
                <a:gd name="connsiteX21" fmla="*/ 3929159 w 7848109"/>
                <a:gd name="connsiteY21" fmla="*/ 3499644 h 3927850"/>
                <a:gd name="connsiteX22" fmla="*/ 3361849 w 7848109"/>
                <a:gd name="connsiteY22" fmla="*/ 3496715 h 3927850"/>
                <a:gd name="connsiteX23" fmla="*/ 3049280 w 7848109"/>
                <a:gd name="connsiteY23" fmla="*/ 3862988 h 3927850"/>
                <a:gd name="connsiteX24" fmla="*/ 2916679 w 7848109"/>
                <a:gd name="connsiteY24" fmla="*/ 3490865 h 3927850"/>
                <a:gd name="connsiteX25" fmla="*/ 2330586 w 7848109"/>
                <a:gd name="connsiteY25" fmla="*/ 3477650 h 3927850"/>
                <a:gd name="connsiteX26" fmla="*/ 2260367 w 7848109"/>
                <a:gd name="connsiteY26" fmla="*/ 3908289 h 3927850"/>
                <a:gd name="connsiteX27" fmla="*/ 2230596 w 7848109"/>
                <a:gd name="connsiteY27" fmla="*/ 3474553 h 3927850"/>
                <a:gd name="connsiteX28" fmla="*/ 1297548 w 7848109"/>
                <a:gd name="connsiteY28" fmla="*/ 3434227 h 3927850"/>
                <a:gd name="connsiteX29" fmla="*/ 1227640 w 7848109"/>
                <a:gd name="connsiteY29" fmla="*/ 3859091 h 3927850"/>
                <a:gd name="connsiteX30" fmla="*/ 1197910 w 7848109"/>
                <a:gd name="connsiteY30" fmla="*/ 3428404 h 3927850"/>
                <a:gd name="connsiteX31" fmla="*/ 546423 w 7848109"/>
                <a:gd name="connsiteY31" fmla="*/ 3375509 h 3927850"/>
                <a:gd name="connsiteX32" fmla="*/ 415861 w 7848109"/>
                <a:gd name="connsiteY32" fmla="*/ 3618041 h 3927850"/>
                <a:gd name="connsiteX33" fmla="*/ 358038 w 7848109"/>
                <a:gd name="connsiteY33" fmla="*/ 3352360 h 3927850"/>
                <a:gd name="connsiteX34" fmla="*/ 195865 w 7848109"/>
                <a:gd name="connsiteY34" fmla="*/ 3325796 h 3927850"/>
                <a:gd name="connsiteX35" fmla="*/ 60223 w 7848109"/>
                <a:gd name="connsiteY35" fmla="*/ 3727044 h 3927850"/>
                <a:gd name="connsiteX36" fmla="*/ 0 w 7848109"/>
                <a:gd name="connsiteY36" fmla="*/ 3252682 h 3927850"/>
                <a:gd name="connsiteX37" fmla="*/ 2227 w 7848109"/>
                <a:gd name="connsiteY37" fmla="*/ 3252682 h 3927850"/>
                <a:gd name="connsiteX38" fmla="*/ 1 w 7848109"/>
                <a:gd name="connsiteY38" fmla="*/ 3247022 h 3927850"/>
                <a:gd name="connsiteX39" fmla="*/ 642724 w 7848109"/>
                <a:gd name="connsiteY39" fmla="*/ 3108619 h 3927850"/>
                <a:gd name="connsiteX40" fmla="*/ 1509344 w 7848109"/>
                <a:gd name="connsiteY40" fmla="*/ 2908629 h 3927850"/>
                <a:gd name="connsiteX41" fmla="*/ 2144964 w 7848109"/>
                <a:gd name="connsiteY41" fmla="*/ 2529488 h 3927850"/>
                <a:gd name="connsiteX42" fmla="*/ 2267627 w 7848109"/>
                <a:gd name="connsiteY42" fmla="*/ 1893868 h 3927850"/>
                <a:gd name="connsiteX43" fmla="*/ 1962893 w 7848109"/>
                <a:gd name="connsiteY43" fmla="*/ 1013625 h 3927850"/>
                <a:gd name="connsiteX44" fmla="*/ 3962090 w 7848109"/>
                <a:gd name="connsiteY44" fmla="*/ 3975 h 3927850"/>
                <a:gd name="connsiteX45" fmla="*/ 4130967 w 7848109"/>
                <a:gd name="connsiteY45" fmla="*/ 8 h 3927850"/>
                <a:gd name="connsiteX0" fmla="*/ 4130967 w 7866952"/>
                <a:gd name="connsiteY0" fmla="*/ 8 h 3927850"/>
                <a:gd name="connsiteX1" fmla="*/ 5682189 w 7866952"/>
                <a:gd name="connsiteY1" fmla="*/ 1509566 h 3927850"/>
                <a:gd name="connsiteX2" fmla="*/ 5601842 w 7866952"/>
                <a:gd name="connsiteY2" fmla="*/ 1637390 h 3927850"/>
                <a:gd name="connsiteX3" fmla="*/ 5512632 w 7866952"/>
                <a:gd name="connsiteY3" fmla="*/ 2228405 h 3927850"/>
                <a:gd name="connsiteX4" fmla="*/ 5702203 w 7866952"/>
                <a:gd name="connsiteY4" fmla="*/ 2518337 h 3927850"/>
                <a:gd name="connsiteX5" fmla="*/ 6527393 w 7866952"/>
                <a:gd name="connsiteY5" fmla="*/ 2641000 h 3927850"/>
                <a:gd name="connsiteX6" fmla="*/ 7196466 w 7866952"/>
                <a:gd name="connsiteY6" fmla="*/ 2953234 h 3927850"/>
                <a:gd name="connsiteX7" fmla="*/ 7564454 w 7866952"/>
                <a:gd name="connsiteY7" fmla="*/ 3152675 h 3927850"/>
                <a:gd name="connsiteX8" fmla="*/ 7844030 w 7866952"/>
                <a:gd name="connsiteY8" fmla="*/ 3197016 h 3927850"/>
                <a:gd name="connsiteX9" fmla="*/ 7843598 w 7866952"/>
                <a:gd name="connsiteY9" fmla="*/ 3268145 h 3927850"/>
                <a:gd name="connsiteX10" fmla="*/ 7641707 w 7866952"/>
                <a:gd name="connsiteY10" fmla="*/ 3888972 h 3927850"/>
                <a:gd name="connsiteX11" fmla="*/ 7559431 w 7866952"/>
                <a:gd name="connsiteY11" fmla="*/ 3343742 h 3927850"/>
                <a:gd name="connsiteX12" fmla="*/ 7410259 w 7866952"/>
                <a:gd name="connsiteY12" fmla="*/ 3364152 h 3927850"/>
                <a:gd name="connsiteX13" fmla="*/ 7305185 w 7866952"/>
                <a:gd name="connsiteY13" fmla="*/ 3618439 h 3927850"/>
                <a:gd name="connsiteX14" fmla="*/ 7262007 w 7866952"/>
                <a:gd name="connsiteY14" fmla="*/ 3380771 h 3927850"/>
                <a:gd name="connsiteX15" fmla="*/ 6042868 w 7866952"/>
                <a:gd name="connsiteY15" fmla="*/ 3459747 h 3927850"/>
                <a:gd name="connsiteX16" fmla="*/ 5963185 w 7866952"/>
                <a:gd name="connsiteY16" fmla="*/ 3746489 h 3927850"/>
                <a:gd name="connsiteX17" fmla="*/ 5929777 w 7866952"/>
                <a:gd name="connsiteY17" fmla="*/ 3464164 h 3927850"/>
                <a:gd name="connsiteX18" fmla="*/ 4692784 w 7866952"/>
                <a:gd name="connsiteY18" fmla="*/ 3494789 h 3927850"/>
                <a:gd name="connsiteX19" fmla="*/ 4624542 w 7866952"/>
                <a:gd name="connsiteY19" fmla="*/ 3895466 h 3927850"/>
                <a:gd name="connsiteX20" fmla="*/ 4595611 w 7866952"/>
                <a:gd name="connsiteY20" fmla="*/ 3495742 h 3927850"/>
                <a:gd name="connsiteX21" fmla="*/ 3929159 w 7866952"/>
                <a:gd name="connsiteY21" fmla="*/ 3499644 h 3927850"/>
                <a:gd name="connsiteX22" fmla="*/ 3361849 w 7866952"/>
                <a:gd name="connsiteY22" fmla="*/ 3496715 h 3927850"/>
                <a:gd name="connsiteX23" fmla="*/ 3049280 w 7866952"/>
                <a:gd name="connsiteY23" fmla="*/ 3862988 h 3927850"/>
                <a:gd name="connsiteX24" fmla="*/ 2916679 w 7866952"/>
                <a:gd name="connsiteY24" fmla="*/ 3490865 h 3927850"/>
                <a:gd name="connsiteX25" fmla="*/ 2330586 w 7866952"/>
                <a:gd name="connsiteY25" fmla="*/ 3477650 h 3927850"/>
                <a:gd name="connsiteX26" fmla="*/ 2260367 w 7866952"/>
                <a:gd name="connsiteY26" fmla="*/ 3908289 h 3927850"/>
                <a:gd name="connsiteX27" fmla="*/ 2230596 w 7866952"/>
                <a:gd name="connsiteY27" fmla="*/ 3474553 h 3927850"/>
                <a:gd name="connsiteX28" fmla="*/ 1297548 w 7866952"/>
                <a:gd name="connsiteY28" fmla="*/ 3434227 h 3927850"/>
                <a:gd name="connsiteX29" fmla="*/ 1227640 w 7866952"/>
                <a:gd name="connsiteY29" fmla="*/ 3859091 h 3927850"/>
                <a:gd name="connsiteX30" fmla="*/ 1197910 w 7866952"/>
                <a:gd name="connsiteY30" fmla="*/ 3428404 h 3927850"/>
                <a:gd name="connsiteX31" fmla="*/ 546423 w 7866952"/>
                <a:gd name="connsiteY31" fmla="*/ 3375509 h 3927850"/>
                <a:gd name="connsiteX32" fmla="*/ 415861 w 7866952"/>
                <a:gd name="connsiteY32" fmla="*/ 3618041 h 3927850"/>
                <a:gd name="connsiteX33" fmla="*/ 358038 w 7866952"/>
                <a:gd name="connsiteY33" fmla="*/ 3352360 h 3927850"/>
                <a:gd name="connsiteX34" fmla="*/ 195865 w 7866952"/>
                <a:gd name="connsiteY34" fmla="*/ 3325796 h 3927850"/>
                <a:gd name="connsiteX35" fmla="*/ 60223 w 7866952"/>
                <a:gd name="connsiteY35" fmla="*/ 3727044 h 3927850"/>
                <a:gd name="connsiteX36" fmla="*/ 0 w 7866952"/>
                <a:gd name="connsiteY36" fmla="*/ 3252682 h 3927850"/>
                <a:gd name="connsiteX37" fmla="*/ 2227 w 7866952"/>
                <a:gd name="connsiteY37" fmla="*/ 3252682 h 3927850"/>
                <a:gd name="connsiteX38" fmla="*/ 1 w 7866952"/>
                <a:gd name="connsiteY38" fmla="*/ 3247022 h 3927850"/>
                <a:gd name="connsiteX39" fmla="*/ 642724 w 7866952"/>
                <a:gd name="connsiteY39" fmla="*/ 3108619 h 3927850"/>
                <a:gd name="connsiteX40" fmla="*/ 1509344 w 7866952"/>
                <a:gd name="connsiteY40" fmla="*/ 2908629 h 3927850"/>
                <a:gd name="connsiteX41" fmla="*/ 2144964 w 7866952"/>
                <a:gd name="connsiteY41" fmla="*/ 2529488 h 3927850"/>
                <a:gd name="connsiteX42" fmla="*/ 2267627 w 7866952"/>
                <a:gd name="connsiteY42" fmla="*/ 1893868 h 3927850"/>
                <a:gd name="connsiteX43" fmla="*/ 1962893 w 7866952"/>
                <a:gd name="connsiteY43" fmla="*/ 1013625 h 3927850"/>
                <a:gd name="connsiteX44" fmla="*/ 3962090 w 7866952"/>
                <a:gd name="connsiteY44" fmla="*/ 3975 h 3927850"/>
                <a:gd name="connsiteX45" fmla="*/ 4130967 w 7866952"/>
                <a:gd name="connsiteY45" fmla="*/ 8 h 3927850"/>
                <a:gd name="connsiteX0" fmla="*/ 4130967 w 7866952"/>
                <a:gd name="connsiteY0" fmla="*/ 8 h 3927850"/>
                <a:gd name="connsiteX1" fmla="*/ 5682189 w 7866952"/>
                <a:gd name="connsiteY1" fmla="*/ 1509566 h 3927850"/>
                <a:gd name="connsiteX2" fmla="*/ 5601842 w 7866952"/>
                <a:gd name="connsiteY2" fmla="*/ 1637390 h 3927850"/>
                <a:gd name="connsiteX3" fmla="*/ 5512632 w 7866952"/>
                <a:gd name="connsiteY3" fmla="*/ 2228405 h 3927850"/>
                <a:gd name="connsiteX4" fmla="*/ 5702203 w 7866952"/>
                <a:gd name="connsiteY4" fmla="*/ 2518337 h 3927850"/>
                <a:gd name="connsiteX5" fmla="*/ 6527393 w 7866952"/>
                <a:gd name="connsiteY5" fmla="*/ 2641000 h 3927850"/>
                <a:gd name="connsiteX6" fmla="*/ 7196466 w 7866952"/>
                <a:gd name="connsiteY6" fmla="*/ 2953234 h 3927850"/>
                <a:gd name="connsiteX7" fmla="*/ 7564454 w 7866952"/>
                <a:gd name="connsiteY7" fmla="*/ 3152675 h 3927850"/>
                <a:gd name="connsiteX8" fmla="*/ 7844030 w 7866952"/>
                <a:gd name="connsiteY8" fmla="*/ 3197016 h 3927850"/>
                <a:gd name="connsiteX9" fmla="*/ 7843598 w 7866952"/>
                <a:gd name="connsiteY9" fmla="*/ 3268145 h 3927850"/>
                <a:gd name="connsiteX10" fmla="*/ 7641707 w 7866952"/>
                <a:gd name="connsiteY10" fmla="*/ 3888972 h 3927850"/>
                <a:gd name="connsiteX11" fmla="*/ 7559431 w 7866952"/>
                <a:gd name="connsiteY11" fmla="*/ 3343742 h 3927850"/>
                <a:gd name="connsiteX12" fmla="*/ 7410259 w 7866952"/>
                <a:gd name="connsiteY12" fmla="*/ 3364152 h 3927850"/>
                <a:gd name="connsiteX13" fmla="*/ 7305185 w 7866952"/>
                <a:gd name="connsiteY13" fmla="*/ 3618439 h 3927850"/>
                <a:gd name="connsiteX14" fmla="*/ 7262007 w 7866952"/>
                <a:gd name="connsiteY14" fmla="*/ 3380771 h 3927850"/>
                <a:gd name="connsiteX15" fmla="*/ 6042868 w 7866952"/>
                <a:gd name="connsiteY15" fmla="*/ 3459747 h 3927850"/>
                <a:gd name="connsiteX16" fmla="*/ 5963185 w 7866952"/>
                <a:gd name="connsiteY16" fmla="*/ 3746489 h 3927850"/>
                <a:gd name="connsiteX17" fmla="*/ 5929777 w 7866952"/>
                <a:gd name="connsiteY17" fmla="*/ 3464164 h 3927850"/>
                <a:gd name="connsiteX18" fmla="*/ 4692784 w 7866952"/>
                <a:gd name="connsiteY18" fmla="*/ 3494789 h 3927850"/>
                <a:gd name="connsiteX19" fmla="*/ 4624542 w 7866952"/>
                <a:gd name="connsiteY19" fmla="*/ 3895466 h 3927850"/>
                <a:gd name="connsiteX20" fmla="*/ 4595611 w 7866952"/>
                <a:gd name="connsiteY20" fmla="*/ 3495742 h 3927850"/>
                <a:gd name="connsiteX21" fmla="*/ 3929159 w 7866952"/>
                <a:gd name="connsiteY21" fmla="*/ 3499644 h 3927850"/>
                <a:gd name="connsiteX22" fmla="*/ 3361849 w 7866952"/>
                <a:gd name="connsiteY22" fmla="*/ 3496715 h 3927850"/>
                <a:gd name="connsiteX23" fmla="*/ 3049280 w 7866952"/>
                <a:gd name="connsiteY23" fmla="*/ 3862988 h 3927850"/>
                <a:gd name="connsiteX24" fmla="*/ 2916679 w 7866952"/>
                <a:gd name="connsiteY24" fmla="*/ 3490865 h 3927850"/>
                <a:gd name="connsiteX25" fmla="*/ 2330586 w 7866952"/>
                <a:gd name="connsiteY25" fmla="*/ 3477650 h 3927850"/>
                <a:gd name="connsiteX26" fmla="*/ 2260367 w 7866952"/>
                <a:gd name="connsiteY26" fmla="*/ 3908289 h 3927850"/>
                <a:gd name="connsiteX27" fmla="*/ 2230596 w 7866952"/>
                <a:gd name="connsiteY27" fmla="*/ 3474553 h 3927850"/>
                <a:gd name="connsiteX28" fmla="*/ 1297548 w 7866952"/>
                <a:gd name="connsiteY28" fmla="*/ 3434227 h 3927850"/>
                <a:gd name="connsiteX29" fmla="*/ 1227640 w 7866952"/>
                <a:gd name="connsiteY29" fmla="*/ 3859091 h 3927850"/>
                <a:gd name="connsiteX30" fmla="*/ 1197910 w 7866952"/>
                <a:gd name="connsiteY30" fmla="*/ 3428404 h 3927850"/>
                <a:gd name="connsiteX31" fmla="*/ 546423 w 7866952"/>
                <a:gd name="connsiteY31" fmla="*/ 3375509 h 3927850"/>
                <a:gd name="connsiteX32" fmla="*/ 415861 w 7866952"/>
                <a:gd name="connsiteY32" fmla="*/ 3618041 h 3927850"/>
                <a:gd name="connsiteX33" fmla="*/ 358038 w 7866952"/>
                <a:gd name="connsiteY33" fmla="*/ 3352360 h 3927850"/>
                <a:gd name="connsiteX34" fmla="*/ 195865 w 7866952"/>
                <a:gd name="connsiteY34" fmla="*/ 3325796 h 3927850"/>
                <a:gd name="connsiteX35" fmla="*/ 60223 w 7866952"/>
                <a:gd name="connsiteY35" fmla="*/ 3727044 h 3927850"/>
                <a:gd name="connsiteX36" fmla="*/ 0 w 7866952"/>
                <a:gd name="connsiteY36" fmla="*/ 3252682 h 3927850"/>
                <a:gd name="connsiteX37" fmla="*/ 2227 w 7866952"/>
                <a:gd name="connsiteY37" fmla="*/ 3252682 h 3927850"/>
                <a:gd name="connsiteX38" fmla="*/ 1 w 7866952"/>
                <a:gd name="connsiteY38" fmla="*/ 3247022 h 3927850"/>
                <a:gd name="connsiteX39" fmla="*/ 642724 w 7866952"/>
                <a:gd name="connsiteY39" fmla="*/ 3108619 h 3927850"/>
                <a:gd name="connsiteX40" fmla="*/ 1509344 w 7866952"/>
                <a:gd name="connsiteY40" fmla="*/ 2908629 h 3927850"/>
                <a:gd name="connsiteX41" fmla="*/ 2144964 w 7866952"/>
                <a:gd name="connsiteY41" fmla="*/ 2529488 h 3927850"/>
                <a:gd name="connsiteX42" fmla="*/ 2267627 w 7866952"/>
                <a:gd name="connsiteY42" fmla="*/ 1893868 h 3927850"/>
                <a:gd name="connsiteX43" fmla="*/ 1962893 w 7866952"/>
                <a:gd name="connsiteY43" fmla="*/ 1013625 h 3927850"/>
                <a:gd name="connsiteX44" fmla="*/ 3962090 w 7866952"/>
                <a:gd name="connsiteY44" fmla="*/ 3975 h 3927850"/>
                <a:gd name="connsiteX45" fmla="*/ 4130967 w 7866952"/>
                <a:gd name="connsiteY45" fmla="*/ 8 h 3927850"/>
                <a:gd name="connsiteX0" fmla="*/ 4130967 w 7866952"/>
                <a:gd name="connsiteY0" fmla="*/ 8 h 3927850"/>
                <a:gd name="connsiteX1" fmla="*/ 5682189 w 7866952"/>
                <a:gd name="connsiteY1" fmla="*/ 1509566 h 3927850"/>
                <a:gd name="connsiteX2" fmla="*/ 5601842 w 7866952"/>
                <a:gd name="connsiteY2" fmla="*/ 1637390 h 3927850"/>
                <a:gd name="connsiteX3" fmla="*/ 5512632 w 7866952"/>
                <a:gd name="connsiteY3" fmla="*/ 2228405 h 3927850"/>
                <a:gd name="connsiteX4" fmla="*/ 5702203 w 7866952"/>
                <a:gd name="connsiteY4" fmla="*/ 2518337 h 3927850"/>
                <a:gd name="connsiteX5" fmla="*/ 6527393 w 7866952"/>
                <a:gd name="connsiteY5" fmla="*/ 2641000 h 3927850"/>
                <a:gd name="connsiteX6" fmla="*/ 7196466 w 7866952"/>
                <a:gd name="connsiteY6" fmla="*/ 2953234 h 3927850"/>
                <a:gd name="connsiteX7" fmla="*/ 7564454 w 7866952"/>
                <a:gd name="connsiteY7" fmla="*/ 3152675 h 3927850"/>
                <a:gd name="connsiteX8" fmla="*/ 7844030 w 7866952"/>
                <a:gd name="connsiteY8" fmla="*/ 3197016 h 3927850"/>
                <a:gd name="connsiteX9" fmla="*/ 7843598 w 7866952"/>
                <a:gd name="connsiteY9" fmla="*/ 3268145 h 3927850"/>
                <a:gd name="connsiteX10" fmla="*/ 7641707 w 7866952"/>
                <a:gd name="connsiteY10" fmla="*/ 3888972 h 3927850"/>
                <a:gd name="connsiteX11" fmla="*/ 7559431 w 7866952"/>
                <a:gd name="connsiteY11" fmla="*/ 3343742 h 3927850"/>
                <a:gd name="connsiteX12" fmla="*/ 7410259 w 7866952"/>
                <a:gd name="connsiteY12" fmla="*/ 3364152 h 3927850"/>
                <a:gd name="connsiteX13" fmla="*/ 7305185 w 7866952"/>
                <a:gd name="connsiteY13" fmla="*/ 3618439 h 3927850"/>
                <a:gd name="connsiteX14" fmla="*/ 7262007 w 7866952"/>
                <a:gd name="connsiteY14" fmla="*/ 3380771 h 3927850"/>
                <a:gd name="connsiteX15" fmla="*/ 6042868 w 7866952"/>
                <a:gd name="connsiteY15" fmla="*/ 3459747 h 3927850"/>
                <a:gd name="connsiteX16" fmla="*/ 5963185 w 7866952"/>
                <a:gd name="connsiteY16" fmla="*/ 3746489 h 3927850"/>
                <a:gd name="connsiteX17" fmla="*/ 5929777 w 7866952"/>
                <a:gd name="connsiteY17" fmla="*/ 3464164 h 3927850"/>
                <a:gd name="connsiteX18" fmla="*/ 4692784 w 7866952"/>
                <a:gd name="connsiteY18" fmla="*/ 3494789 h 3927850"/>
                <a:gd name="connsiteX19" fmla="*/ 4624542 w 7866952"/>
                <a:gd name="connsiteY19" fmla="*/ 3895466 h 3927850"/>
                <a:gd name="connsiteX20" fmla="*/ 4595611 w 7866952"/>
                <a:gd name="connsiteY20" fmla="*/ 3495742 h 3927850"/>
                <a:gd name="connsiteX21" fmla="*/ 3929159 w 7866952"/>
                <a:gd name="connsiteY21" fmla="*/ 3499644 h 3927850"/>
                <a:gd name="connsiteX22" fmla="*/ 3361849 w 7866952"/>
                <a:gd name="connsiteY22" fmla="*/ 3496715 h 3927850"/>
                <a:gd name="connsiteX23" fmla="*/ 3049280 w 7866952"/>
                <a:gd name="connsiteY23" fmla="*/ 3862988 h 3927850"/>
                <a:gd name="connsiteX24" fmla="*/ 2916679 w 7866952"/>
                <a:gd name="connsiteY24" fmla="*/ 3490865 h 3927850"/>
                <a:gd name="connsiteX25" fmla="*/ 2330586 w 7866952"/>
                <a:gd name="connsiteY25" fmla="*/ 3477650 h 3927850"/>
                <a:gd name="connsiteX26" fmla="*/ 2260367 w 7866952"/>
                <a:gd name="connsiteY26" fmla="*/ 3908289 h 3927850"/>
                <a:gd name="connsiteX27" fmla="*/ 2230596 w 7866952"/>
                <a:gd name="connsiteY27" fmla="*/ 3474553 h 3927850"/>
                <a:gd name="connsiteX28" fmla="*/ 1297548 w 7866952"/>
                <a:gd name="connsiteY28" fmla="*/ 3434227 h 3927850"/>
                <a:gd name="connsiteX29" fmla="*/ 1227640 w 7866952"/>
                <a:gd name="connsiteY29" fmla="*/ 3859091 h 3927850"/>
                <a:gd name="connsiteX30" fmla="*/ 1197910 w 7866952"/>
                <a:gd name="connsiteY30" fmla="*/ 3428404 h 3927850"/>
                <a:gd name="connsiteX31" fmla="*/ 546423 w 7866952"/>
                <a:gd name="connsiteY31" fmla="*/ 3375509 h 3927850"/>
                <a:gd name="connsiteX32" fmla="*/ 415861 w 7866952"/>
                <a:gd name="connsiteY32" fmla="*/ 3618041 h 3927850"/>
                <a:gd name="connsiteX33" fmla="*/ 358038 w 7866952"/>
                <a:gd name="connsiteY33" fmla="*/ 3352360 h 3927850"/>
                <a:gd name="connsiteX34" fmla="*/ 195865 w 7866952"/>
                <a:gd name="connsiteY34" fmla="*/ 3325796 h 3927850"/>
                <a:gd name="connsiteX35" fmla="*/ 60223 w 7866952"/>
                <a:gd name="connsiteY35" fmla="*/ 3727044 h 3927850"/>
                <a:gd name="connsiteX36" fmla="*/ 0 w 7866952"/>
                <a:gd name="connsiteY36" fmla="*/ 3252682 h 3927850"/>
                <a:gd name="connsiteX37" fmla="*/ 2227 w 7866952"/>
                <a:gd name="connsiteY37" fmla="*/ 3252682 h 3927850"/>
                <a:gd name="connsiteX38" fmla="*/ 1 w 7866952"/>
                <a:gd name="connsiteY38" fmla="*/ 3247022 h 3927850"/>
                <a:gd name="connsiteX39" fmla="*/ 642724 w 7866952"/>
                <a:gd name="connsiteY39" fmla="*/ 3108619 h 3927850"/>
                <a:gd name="connsiteX40" fmla="*/ 1509344 w 7866952"/>
                <a:gd name="connsiteY40" fmla="*/ 2908629 h 3927850"/>
                <a:gd name="connsiteX41" fmla="*/ 2144964 w 7866952"/>
                <a:gd name="connsiteY41" fmla="*/ 2529488 h 3927850"/>
                <a:gd name="connsiteX42" fmla="*/ 2267627 w 7866952"/>
                <a:gd name="connsiteY42" fmla="*/ 1893868 h 3927850"/>
                <a:gd name="connsiteX43" fmla="*/ 1962893 w 7866952"/>
                <a:gd name="connsiteY43" fmla="*/ 1013625 h 3927850"/>
                <a:gd name="connsiteX44" fmla="*/ 3962090 w 7866952"/>
                <a:gd name="connsiteY44" fmla="*/ 3975 h 3927850"/>
                <a:gd name="connsiteX45" fmla="*/ 4130967 w 7866952"/>
                <a:gd name="connsiteY45" fmla="*/ 8 h 3927850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227640 w 7866952"/>
                <a:gd name="connsiteY29" fmla="*/ 3859091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227640 w 7866952"/>
                <a:gd name="connsiteY29" fmla="*/ 3859091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227640 w 7866952"/>
                <a:gd name="connsiteY29" fmla="*/ 3859091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227640 w 7866952"/>
                <a:gd name="connsiteY29" fmla="*/ 3859091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227640 w 7866952"/>
                <a:gd name="connsiteY29" fmla="*/ 3859091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97910 w 7866952"/>
                <a:gd name="connsiteY30" fmla="*/ 342840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 w 7866952"/>
                <a:gd name="connsiteY38" fmla="*/ 324702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682189 w 7866952"/>
                <a:gd name="connsiteY1" fmla="*/ 150956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5876 w 7866952"/>
                <a:gd name="connsiteY38" fmla="*/ 321527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712669 w 7866952"/>
                <a:gd name="connsiteY1" fmla="*/ 126572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5876 w 7866952"/>
                <a:gd name="connsiteY38" fmla="*/ 321527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712669 w 7866952"/>
                <a:gd name="connsiteY1" fmla="*/ 126572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5876 w 7866952"/>
                <a:gd name="connsiteY38" fmla="*/ 321527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712669 w 7866952"/>
                <a:gd name="connsiteY1" fmla="*/ 126572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527393 w 7866952"/>
                <a:gd name="connsiteY5" fmla="*/ 264100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5876 w 7866952"/>
                <a:gd name="connsiteY38" fmla="*/ 321527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  <a:gd name="connsiteX0" fmla="*/ 4130967 w 7866952"/>
                <a:gd name="connsiteY0" fmla="*/ 8 h 3915027"/>
                <a:gd name="connsiteX1" fmla="*/ 5712669 w 7866952"/>
                <a:gd name="connsiteY1" fmla="*/ 1265726 h 3915027"/>
                <a:gd name="connsiteX2" fmla="*/ 5601842 w 7866952"/>
                <a:gd name="connsiteY2" fmla="*/ 1637390 h 3915027"/>
                <a:gd name="connsiteX3" fmla="*/ 5512632 w 7866952"/>
                <a:gd name="connsiteY3" fmla="*/ 2228405 h 3915027"/>
                <a:gd name="connsiteX4" fmla="*/ 5702203 w 7866952"/>
                <a:gd name="connsiteY4" fmla="*/ 2518337 h 3915027"/>
                <a:gd name="connsiteX5" fmla="*/ 6496913 w 7866952"/>
                <a:gd name="connsiteY5" fmla="*/ 2694340 h 3915027"/>
                <a:gd name="connsiteX6" fmla="*/ 7196466 w 7866952"/>
                <a:gd name="connsiteY6" fmla="*/ 2953234 h 3915027"/>
                <a:gd name="connsiteX7" fmla="*/ 7564454 w 7866952"/>
                <a:gd name="connsiteY7" fmla="*/ 3152675 h 3915027"/>
                <a:gd name="connsiteX8" fmla="*/ 7844030 w 7866952"/>
                <a:gd name="connsiteY8" fmla="*/ 3197016 h 3915027"/>
                <a:gd name="connsiteX9" fmla="*/ 7843598 w 7866952"/>
                <a:gd name="connsiteY9" fmla="*/ 3268145 h 3915027"/>
                <a:gd name="connsiteX10" fmla="*/ 7641707 w 7866952"/>
                <a:gd name="connsiteY10" fmla="*/ 3888972 h 3915027"/>
                <a:gd name="connsiteX11" fmla="*/ 7559431 w 7866952"/>
                <a:gd name="connsiteY11" fmla="*/ 3343742 h 3915027"/>
                <a:gd name="connsiteX12" fmla="*/ 7410259 w 7866952"/>
                <a:gd name="connsiteY12" fmla="*/ 3364152 h 3915027"/>
                <a:gd name="connsiteX13" fmla="*/ 7305185 w 7866952"/>
                <a:gd name="connsiteY13" fmla="*/ 3618439 h 3915027"/>
                <a:gd name="connsiteX14" fmla="*/ 7262007 w 7866952"/>
                <a:gd name="connsiteY14" fmla="*/ 3380771 h 3915027"/>
                <a:gd name="connsiteX15" fmla="*/ 6042868 w 7866952"/>
                <a:gd name="connsiteY15" fmla="*/ 3459747 h 3915027"/>
                <a:gd name="connsiteX16" fmla="*/ 5963185 w 7866952"/>
                <a:gd name="connsiteY16" fmla="*/ 3746489 h 3915027"/>
                <a:gd name="connsiteX17" fmla="*/ 5929777 w 7866952"/>
                <a:gd name="connsiteY17" fmla="*/ 3464164 h 3915027"/>
                <a:gd name="connsiteX18" fmla="*/ 4692784 w 7866952"/>
                <a:gd name="connsiteY18" fmla="*/ 3494789 h 3915027"/>
                <a:gd name="connsiteX19" fmla="*/ 4624542 w 7866952"/>
                <a:gd name="connsiteY19" fmla="*/ 3895466 h 3915027"/>
                <a:gd name="connsiteX20" fmla="*/ 4595611 w 7866952"/>
                <a:gd name="connsiteY20" fmla="*/ 3495742 h 3915027"/>
                <a:gd name="connsiteX21" fmla="*/ 3929159 w 7866952"/>
                <a:gd name="connsiteY21" fmla="*/ 3499644 h 3915027"/>
                <a:gd name="connsiteX22" fmla="*/ 3361849 w 7866952"/>
                <a:gd name="connsiteY22" fmla="*/ 3496715 h 3915027"/>
                <a:gd name="connsiteX23" fmla="*/ 3049280 w 7866952"/>
                <a:gd name="connsiteY23" fmla="*/ 3862988 h 3915027"/>
                <a:gd name="connsiteX24" fmla="*/ 2916679 w 7866952"/>
                <a:gd name="connsiteY24" fmla="*/ 3490865 h 3915027"/>
                <a:gd name="connsiteX25" fmla="*/ 2330586 w 7866952"/>
                <a:gd name="connsiteY25" fmla="*/ 3477650 h 3915027"/>
                <a:gd name="connsiteX26" fmla="*/ 2260367 w 7866952"/>
                <a:gd name="connsiteY26" fmla="*/ 3908289 h 3915027"/>
                <a:gd name="connsiteX27" fmla="*/ 2192496 w 7866952"/>
                <a:gd name="connsiteY27" fmla="*/ 3465028 h 3915027"/>
                <a:gd name="connsiteX28" fmla="*/ 1297548 w 7866952"/>
                <a:gd name="connsiteY28" fmla="*/ 3434227 h 3915027"/>
                <a:gd name="connsiteX29" fmla="*/ 1192715 w 7866952"/>
                <a:gd name="connsiteY29" fmla="*/ 3646366 h 3915027"/>
                <a:gd name="connsiteX30" fmla="*/ 1140760 w 7866952"/>
                <a:gd name="connsiteY30" fmla="*/ 3422054 h 3915027"/>
                <a:gd name="connsiteX31" fmla="*/ 546423 w 7866952"/>
                <a:gd name="connsiteY31" fmla="*/ 3375509 h 3915027"/>
                <a:gd name="connsiteX32" fmla="*/ 415861 w 7866952"/>
                <a:gd name="connsiteY32" fmla="*/ 3618041 h 3915027"/>
                <a:gd name="connsiteX33" fmla="*/ 358038 w 7866952"/>
                <a:gd name="connsiteY33" fmla="*/ 3352360 h 3915027"/>
                <a:gd name="connsiteX34" fmla="*/ 195865 w 7866952"/>
                <a:gd name="connsiteY34" fmla="*/ 3325796 h 3915027"/>
                <a:gd name="connsiteX35" fmla="*/ 60223 w 7866952"/>
                <a:gd name="connsiteY35" fmla="*/ 3727044 h 3915027"/>
                <a:gd name="connsiteX36" fmla="*/ 0 w 7866952"/>
                <a:gd name="connsiteY36" fmla="*/ 3252682 h 3915027"/>
                <a:gd name="connsiteX37" fmla="*/ 2227 w 7866952"/>
                <a:gd name="connsiteY37" fmla="*/ 3252682 h 3915027"/>
                <a:gd name="connsiteX38" fmla="*/ 15876 w 7866952"/>
                <a:gd name="connsiteY38" fmla="*/ 3215272 h 3915027"/>
                <a:gd name="connsiteX39" fmla="*/ 642724 w 7866952"/>
                <a:gd name="connsiteY39" fmla="*/ 3108619 h 3915027"/>
                <a:gd name="connsiteX40" fmla="*/ 1509344 w 7866952"/>
                <a:gd name="connsiteY40" fmla="*/ 2908629 h 3915027"/>
                <a:gd name="connsiteX41" fmla="*/ 2144964 w 7866952"/>
                <a:gd name="connsiteY41" fmla="*/ 2529488 h 3915027"/>
                <a:gd name="connsiteX42" fmla="*/ 2267627 w 7866952"/>
                <a:gd name="connsiteY42" fmla="*/ 1893868 h 3915027"/>
                <a:gd name="connsiteX43" fmla="*/ 1962893 w 7866952"/>
                <a:gd name="connsiteY43" fmla="*/ 1013625 h 3915027"/>
                <a:gd name="connsiteX44" fmla="*/ 3962090 w 7866952"/>
                <a:gd name="connsiteY44" fmla="*/ 3975 h 3915027"/>
                <a:gd name="connsiteX45" fmla="*/ 4130967 w 7866952"/>
                <a:gd name="connsiteY45" fmla="*/ 8 h 391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66952" h="3915027">
                  <a:moveTo>
                    <a:pt x="4130967" y="8"/>
                  </a:moveTo>
                  <a:cubicBezTo>
                    <a:pt x="5822916" y="3926"/>
                    <a:pt x="5807001" y="1059499"/>
                    <a:pt x="5712669" y="1265726"/>
                  </a:cubicBezTo>
                  <a:lnTo>
                    <a:pt x="5601842" y="1637390"/>
                  </a:lnTo>
                  <a:cubicBezTo>
                    <a:pt x="5573583" y="1757196"/>
                    <a:pt x="5495905" y="2081581"/>
                    <a:pt x="5512632" y="2228405"/>
                  </a:cubicBezTo>
                  <a:cubicBezTo>
                    <a:pt x="5529359" y="2375230"/>
                    <a:pt x="5533076" y="2449571"/>
                    <a:pt x="5702203" y="2518337"/>
                  </a:cubicBezTo>
                  <a:lnTo>
                    <a:pt x="6496913" y="2694340"/>
                  </a:lnTo>
                  <a:cubicBezTo>
                    <a:pt x="6780897" y="2729838"/>
                    <a:pt x="6973442" y="2849156"/>
                    <a:pt x="7196466" y="2953234"/>
                  </a:cubicBezTo>
                  <a:lnTo>
                    <a:pt x="7564454" y="3152675"/>
                  </a:lnTo>
                  <a:cubicBezTo>
                    <a:pt x="7747844" y="3181694"/>
                    <a:pt x="7797506" y="3177771"/>
                    <a:pt x="7844030" y="3197016"/>
                  </a:cubicBezTo>
                  <a:cubicBezTo>
                    <a:pt x="7890554" y="3216261"/>
                    <a:pt x="7853490" y="3261566"/>
                    <a:pt x="7843598" y="3268145"/>
                  </a:cubicBezTo>
                  <a:cubicBezTo>
                    <a:pt x="7836359" y="3438489"/>
                    <a:pt x="7694126" y="4047411"/>
                    <a:pt x="7641707" y="3888972"/>
                  </a:cubicBezTo>
                  <a:cubicBezTo>
                    <a:pt x="7596838" y="3753351"/>
                    <a:pt x="7568133" y="3509406"/>
                    <a:pt x="7559431" y="3343742"/>
                  </a:cubicBezTo>
                  <a:cubicBezTo>
                    <a:pt x="7531032" y="3310334"/>
                    <a:pt x="7445505" y="3250480"/>
                    <a:pt x="7410259" y="3364152"/>
                  </a:cubicBezTo>
                  <a:cubicBezTo>
                    <a:pt x="7388616" y="3484490"/>
                    <a:pt x="7329594" y="3685134"/>
                    <a:pt x="7305185" y="3618439"/>
                  </a:cubicBezTo>
                  <a:cubicBezTo>
                    <a:pt x="7283671" y="3559656"/>
                    <a:pt x="7268762" y="3460862"/>
                    <a:pt x="7262007" y="3380771"/>
                  </a:cubicBezTo>
                  <a:cubicBezTo>
                    <a:pt x="7221145" y="3315082"/>
                    <a:pt x="6149068" y="3261196"/>
                    <a:pt x="6042868" y="3459747"/>
                  </a:cubicBezTo>
                  <a:cubicBezTo>
                    <a:pt x="6024287" y="3605745"/>
                    <a:pt x="5981395" y="3823338"/>
                    <a:pt x="5963185" y="3746489"/>
                  </a:cubicBezTo>
                  <a:cubicBezTo>
                    <a:pt x="5946635" y="3676643"/>
                    <a:pt x="5935092" y="3559937"/>
                    <a:pt x="5929777" y="3464164"/>
                  </a:cubicBezTo>
                  <a:cubicBezTo>
                    <a:pt x="5986747" y="3331200"/>
                    <a:pt x="4743572" y="3327333"/>
                    <a:pt x="4692784" y="3494789"/>
                  </a:cubicBezTo>
                  <a:cubicBezTo>
                    <a:pt x="4680908" y="3667460"/>
                    <a:pt x="4640701" y="3998784"/>
                    <a:pt x="4624542" y="3895466"/>
                  </a:cubicBezTo>
                  <a:cubicBezTo>
                    <a:pt x="4609023" y="3796238"/>
                    <a:pt x="4598953" y="3619772"/>
                    <a:pt x="4595611" y="3495742"/>
                  </a:cubicBezTo>
                  <a:cubicBezTo>
                    <a:pt x="4587772" y="3425606"/>
                    <a:pt x="4151310" y="3498343"/>
                    <a:pt x="3929159" y="3499644"/>
                  </a:cubicBezTo>
                  <a:cubicBezTo>
                    <a:pt x="3736502" y="3499644"/>
                    <a:pt x="3389920" y="3453509"/>
                    <a:pt x="3361849" y="3496715"/>
                  </a:cubicBezTo>
                  <a:cubicBezTo>
                    <a:pt x="3342897" y="3608268"/>
                    <a:pt x="3129172" y="3956115"/>
                    <a:pt x="3049280" y="3862988"/>
                  </a:cubicBezTo>
                  <a:cubicBezTo>
                    <a:pt x="2967970" y="3768208"/>
                    <a:pt x="2920710" y="3585428"/>
                    <a:pt x="2916679" y="3490865"/>
                  </a:cubicBezTo>
                  <a:cubicBezTo>
                    <a:pt x="2892765" y="3426135"/>
                    <a:pt x="2316400" y="3374105"/>
                    <a:pt x="2330586" y="3477650"/>
                  </a:cubicBezTo>
                  <a:cubicBezTo>
                    <a:pt x="2290029" y="3685428"/>
                    <a:pt x="2282509" y="3918813"/>
                    <a:pt x="2260367" y="3908289"/>
                  </a:cubicBezTo>
                  <a:cubicBezTo>
                    <a:pt x="2112445" y="3837982"/>
                    <a:pt x="2264652" y="3458454"/>
                    <a:pt x="2192496" y="3465028"/>
                  </a:cubicBezTo>
                  <a:cubicBezTo>
                    <a:pt x="1851249" y="3454825"/>
                    <a:pt x="1321432" y="3380890"/>
                    <a:pt x="1297548" y="3434227"/>
                  </a:cubicBezTo>
                  <a:cubicBezTo>
                    <a:pt x="1288009" y="3597530"/>
                    <a:pt x="1218846" y="3648395"/>
                    <a:pt x="1192715" y="3646366"/>
                  </a:cubicBezTo>
                  <a:cubicBezTo>
                    <a:pt x="1166584" y="3644337"/>
                    <a:pt x="1143197" y="3545896"/>
                    <a:pt x="1140760" y="3422054"/>
                  </a:cubicBezTo>
                  <a:cubicBezTo>
                    <a:pt x="1136309" y="3378029"/>
                    <a:pt x="602440" y="3315754"/>
                    <a:pt x="546423" y="3375509"/>
                  </a:cubicBezTo>
                  <a:cubicBezTo>
                    <a:pt x="515461" y="3500266"/>
                    <a:pt x="445625" y="3683265"/>
                    <a:pt x="415861" y="3618041"/>
                  </a:cubicBezTo>
                  <a:cubicBezTo>
                    <a:pt x="385845" y="3552265"/>
                    <a:pt x="365839" y="3437853"/>
                    <a:pt x="358038" y="3352360"/>
                  </a:cubicBezTo>
                  <a:cubicBezTo>
                    <a:pt x="353650" y="3293132"/>
                    <a:pt x="239092" y="3281104"/>
                    <a:pt x="195865" y="3325796"/>
                  </a:cubicBezTo>
                  <a:cubicBezTo>
                    <a:pt x="172352" y="3498347"/>
                    <a:pt x="92353" y="3830470"/>
                    <a:pt x="60223" y="3727044"/>
                  </a:cubicBezTo>
                  <a:cubicBezTo>
                    <a:pt x="22421" y="3605362"/>
                    <a:pt x="893" y="3367527"/>
                    <a:pt x="0" y="3252682"/>
                  </a:cubicBezTo>
                  <a:lnTo>
                    <a:pt x="2227" y="3252682"/>
                  </a:lnTo>
                  <a:cubicBezTo>
                    <a:pt x="373" y="3251073"/>
                    <a:pt x="15876" y="3217300"/>
                    <a:pt x="15876" y="3215272"/>
                  </a:cubicBezTo>
                  <a:cubicBezTo>
                    <a:pt x="15876" y="3164130"/>
                    <a:pt x="236375" y="3148287"/>
                    <a:pt x="642724" y="3108619"/>
                  </a:cubicBezTo>
                  <a:lnTo>
                    <a:pt x="1509344" y="2908629"/>
                  </a:lnTo>
                  <a:cubicBezTo>
                    <a:pt x="1759717" y="2812107"/>
                    <a:pt x="2018584" y="2698615"/>
                    <a:pt x="2144964" y="2529488"/>
                  </a:cubicBezTo>
                  <a:cubicBezTo>
                    <a:pt x="2271344" y="2360361"/>
                    <a:pt x="2350890" y="2118038"/>
                    <a:pt x="2267627" y="1893868"/>
                  </a:cubicBezTo>
                  <a:cubicBezTo>
                    <a:pt x="2166049" y="1600454"/>
                    <a:pt x="1948770" y="1388932"/>
                    <a:pt x="1962893" y="1013625"/>
                  </a:cubicBezTo>
                  <a:cubicBezTo>
                    <a:pt x="1977016" y="638318"/>
                    <a:pt x="1832003" y="106755"/>
                    <a:pt x="3962090" y="3975"/>
                  </a:cubicBezTo>
                  <a:cubicBezTo>
                    <a:pt x="4020111" y="1175"/>
                    <a:pt x="4076388" y="-118"/>
                    <a:pt x="4130967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Oval 15"/>
            <p:cNvSpPr/>
            <p:nvPr/>
          </p:nvSpPr>
          <p:spPr>
            <a:xfrm>
              <a:off x="2535876" y="2350993"/>
              <a:ext cx="4763075" cy="1650138"/>
            </a:xfrm>
            <a:custGeom>
              <a:avLst/>
              <a:gdLst/>
              <a:ahLst/>
              <a:cxnLst/>
              <a:rect l="l" t="t" r="r" b="b"/>
              <a:pathLst>
                <a:path w="4763075" h="1650138">
                  <a:moveTo>
                    <a:pt x="3783594" y="340"/>
                  </a:moveTo>
                  <a:cubicBezTo>
                    <a:pt x="3806146" y="-2239"/>
                    <a:pt x="3826479" y="9679"/>
                    <a:pt x="3845267" y="42309"/>
                  </a:cubicBezTo>
                  <a:cubicBezTo>
                    <a:pt x="3839640" y="84163"/>
                    <a:pt x="3830056" y="117927"/>
                    <a:pt x="3819488" y="141031"/>
                  </a:cubicBezTo>
                  <a:lnTo>
                    <a:pt x="3708661" y="512695"/>
                  </a:lnTo>
                  <a:cubicBezTo>
                    <a:pt x="3680402" y="632501"/>
                    <a:pt x="3602724" y="956886"/>
                    <a:pt x="3619451" y="1103710"/>
                  </a:cubicBezTo>
                  <a:cubicBezTo>
                    <a:pt x="3636178" y="1250535"/>
                    <a:pt x="3639895" y="1324876"/>
                    <a:pt x="3809022" y="1393642"/>
                  </a:cubicBezTo>
                  <a:lnTo>
                    <a:pt x="4603732" y="1569645"/>
                  </a:lnTo>
                  <a:cubicBezTo>
                    <a:pt x="4660219" y="1576706"/>
                    <a:pt x="4713088" y="1587083"/>
                    <a:pt x="4763075" y="1600868"/>
                  </a:cubicBezTo>
                  <a:cubicBezTo>
                    <a:pt x="4724696" y="1598885"/>
                    <a:pt x="4688391" y="1596564"/>
                    <a:pt x="4656515" y="1594366"/>
                  </a:cubicBezTo>
                  <a:cubicBezTo>
                    <a:pt x="4440925" y="1579498"/>
                    <a:pt x="4156568" y="1451258"/>
                    <a:pt x="3887080" y="1460551"/>
                  </a:cubicBezTo>
                  <a:cubicBezTo>
                    <a:pt x="3617592" y="1469844"/>
                    <a:pt x="3247744" y="1648263"/>
                    <a:pt x="3039588" y="1650122"/>
                  </a:cubicBezTo>
                  <a:cubicBezTo>
                    <a:pt x="2831432" y="1651981"/>
                    <a:pt x="2721778" y="1497722"/>
                    <a:pt x="2638144" y="1471702"/>
                  </a:cubicBezTo>
                  <a:cubicBezTo>
                    <a:pt x="2604690" y="1479136"/>
                    <a:pt x="2571466" y="1487689"/>
                    <a:pt x="2537783" y="1494005"/>
                  </a:cubicBezTo>
                  <a:cubicBezTo>
                    <a:pt x="2511949" y="1498849"/>
                    <a:pt x="2459724" y="1505156"/>
                    <a:pt x="2459724" y="1505156"/>
                  </a:cubicBezTo>
                  <a:lnTo>
                    <a:pt x="1645685" y="1650122"/>
                  </a:lnTo>
                  <a:lnTo>
                    <a:pt x="1199637" y="1549761"/>
                  </a:lnTo>
                  <a:lnTo>
                    <a:pt x="998915" y="1505156"/>
                  </a:lnTo>
                  <a:lnTo>
                    <a:pt x="597471" y="1482854"/>
                  </a:lnTo>
                  <a:lnTo>
                    <a:pt x="474807" y="1516307"/>
                  </a:lnTo>
                  <a:lnTo>
                    <a:pt x="28758" y="1616668"/>
                  </a:lnTo>
                  <a:lnTo>
                    <a:pt x="0" y="1609980"/>
                  </a:lnTo>
                  <a:cubicBezTo>
                    <a:pt x="103641" y="1551542"/>
                    <a:pt x="192358" y="1484318"/>
                    <a:pt x="251783" y="1404793"/>
                  </a:cubicBezTo>
                  <a:cubicBezTo>
                    <a:pt x="378163" y="1235666"/>
                    <a:pt x="457709" y="993343"/>
                    <a:pt x="374446" y="769173"/>
                  </a:cubicBezTo>
                  <a:cubicBezTo>
                    <a:pt x="285648" y="512676"/>
                    <a:pt x="108432" y="318760"/>
                    <a:pt x="74738" y="23295"/>
                  </a:cubicBezTo>
                  <a:cubicBezTo>
                    <a:pt x="197877" y="117826"/>
                    <a:pt x="428928" y="473868"/>
                    <a:pt x="575168" y="523849"/>
                  </a:cubicBezTo>
                  <a:cubicBezTo>
                    <a:pt x="721993" y="574030"/>
                    <a:pt x="826071" y="297108"/>
                    <a:pt x="954310" y="323127"/>
                  </a:cubicBezTo>
                  <a:cubicBezTo>
                    <a:pt x="1082549" y="349146"/>
                    <a:pt x="1143880" y="720854"/>
                    <a:pt x="1344602" y="679966"/>
                  </a:cubicBezTo>
                  <a:lnTo>
                    <a:pt x="1946768" y="557302"/>
                  </a:lnTo>
                  <a:cubicBezTo>
                    <a:pt x="2114036" y="572170"/>
                    <a:pt x="2206963" y="891838"/>
                    <a:pt x="2348212" y="769175"/>
                  </a:cubicBezTo>
                  <a:cubicBezTo>
                    <a:pt x="2489461" y="646512"/>
                    <a:pt x="2636285" y="432780"/>
                    <a:pt x="2771958" y="401185"/>
                  </a:cubicBezTo>
                  <a:cubicBezTo>
                    <a:pt x="2907631" y="369590"/>
                    <a:pt x="3026578" y="618634"/>
                    <a:pt x="3162251" y="579605"/>
                  </a:cubicBezTo>
                  <a:lnTo>
                    <a:pt x="3585998" y="167010"/>
                  </a:lnTo>
                  <a:cubicBezTo>
                    <a:pt x="3674279" y="81053"/>
                    <a:pt x="3734245" y="5985"/>
                    <a:pt x="3783594" y="340"/>
                  </a:cubicBezTo>
                  <a:close/>
                </a:path>
              </a:pathLst>
            </a:cu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/>
            <p:cNvSpPr/>
            <p:nvPr/>
          </p:nvSpPr>
          <p:spPr>
            <a:xfrm rot="21406860">
              <a:off x="2704780" y="3829681"/>
              <a:ext cx="906230" cy="3429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Oval 349"/>
            <p:cNvSpPr/>
            <p:nvPr/>
          </p:nvSpPr>
          <p:spPr>
            <a:xfrm rot="762456">
              <a:off x="4745174" y="3843635"/>
              <a:ext cx="779709" cy="3429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Oval 350"/>
            <p:cNvSpPr/>
            <p:nvPr/>
          </p:nvSpPr>
          <p:spPr>
            <a:xfrm rot="762456">
              <a:off x="5915553" y="3848499"/>
              <a:ext cx="1289691" cy="64736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Oval 351"/>
            <p:cNvSpPr/>
            <p:nvPr/>
          </p:nvSpPr>
          <p:spPr>
            <a:xfrm>
              <a:off x="3600585" y="4425950"/>
              <a:ext cx="291547" cy="564986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Oval 352"/>
            <p:cNvSpPr/>
            <p:nvPr/>
          </p:nvSpPr>
          <p:spPr>
            <a:xfrm>
              <a:off x="1008063" y="4425950"/>
              <a:ext cx="133113" cy="4064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Oval 353"/>
            <p:cNvSpPr/>
            <p:nvPr/>
          </p:nvSpPr>
          <p:spPr>
            <a:xfrm>
              <a:off x="642841" y="4425950"/>
              <a:ext cx="146068" cy="508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Oval 31"/>
            <p:cNvSpPr/>
            <p:nvPr/>
          </p:nvSpPr>
          <p:spPr>
            <a:xfrm>
              <a:off x="2623697" y="1473926"/>
              <a:ext cx="1130238" cy="1380912"/>
            </a:xfrm>
            <a:custGeom>
              <a:avLst/>
              <a:gdLst>
                <a:gd name="connsiteX0" fmla="*/ 0 w 1129454"/>
                <a:gd name="connsiteY0" fmla="*/ 461617 h 923234"/>
                <a:gd name="connsiteX1" fmla="*/ 564727 w 1129454"/>
                <a:gd name="connsiteY1" fmla="*/ 0 h 923234"/>
                <a:gd name="connsiteX2" fmla="*/ 1129454 w 1129454"/>
                <a:gd name="connsiteY2" fmla="*/ 461617 h 923234"/>
                <a:gd name="connsiteX3" fmla="*/ 564727 w 1129454"/>
                <a:gd name="connsiteY3" fmla="*/ 923234 h 923234"/>
                <a:gd name="connsiteX4" fmla="*/ 0 w 1129454"/>
                <a:gd name="connsiteY4" fmla="*/ 461617 h 923234"/>
                <a:gd name="connsiteX0" fmla="*/ 114 w 1129568"/>
                <a:gd name="connsiteY0" fmla="*/ 614017 h 1075634"/>
                <a:gd name="connsiteX1" fmla="*/ 602941 w 1129568"/>
                <a:gd name="connsiteY1" fmla="*/ 0 h 1075634"/>
                <a:gd name="connsiteX2" fmla="*/ 1129568 w 1129568"/>
                <a:gd name="connsiteY2" fmla="*/ 614017 h 1075634"/>
                <a:gd name="connsiteX3" fmla="*/ 564841 w 1129568"/>
                <a:gd name="connsiteY3" fmla="*/ 1075634 h 1075634"/>
                <a:gd name="connsiteX4" fmla="*/ 114 w 1129568"/>
                <a:gd name="connsiteY4" fmla="*/ 614017 h 1075634"/>
                <a:gd name="connsiteX0" fmla="*/ 605 w 1130059"/>
                <a:gd name="connsiteY0" fmla="*/ 614017 h 1297884"/>
                <a:gd name="connsiteX1" fmla="*/ 603432 w 1130059"/>
                <a:gd name="connsiteY1" fmla="*/ 0 h 1297884"/>
                <a:gd name="connsiteX2" fmla="*/ 1130059 w 1130059"/>
                <a:gd name="connsiteY2" fmla="*/ 614017 h 1297884"/>
                <a:gd name="connsiteX3" fmla="*/ 520882 w 1130059"/>
                <a:gd name="connsiteY3" fmla="*/ 1297884 h 1297884"/>
                <a:gd name="connsiteX4" fmla="*/ 605 w 1130059"/>
                <a:gd name="connsiteY4" fmla="*/ 614017 h 1297884"/>
                <a:gd name="connsiteX0" fmla="*/ 309 w 1129763"/>
                <a:gd name="connsiteY0" fmla="*/ 614017 h 1305627"/>
                <a:gd name="connsiteX1" fmla="*/ 603136 w 1129763"/>
                <a:gd name="connsiteY1" fmla="*/ 0 h 1305627"/>
                <a:gd name="connsiteX2" fmla="*/ 1129763 w 1129763"/>
                <a:gd name="connsiteY2" fmla="*/ 614017 h 1305627"/>
                <a:gd name="connsiteX3" fmla="*/ 520586 w 1129763"/>
                <a:gd name="connsiteY3" fmla="*/ 1297884 h 1305627"/>
                <a:gd name="connsiteX4" fmla="*/ 309 w 1129763"/>
                <a:gd name="connsiteY4" fmla="*/ 614017 h 1305627"/>
                <a:gd name="connsiteX0" fmla="*/ 784 w 1130238"/>
                <a:gd name="connsiteY0" fmla="*/ 614017 h 1380912"/>
                <a:gd name="connsiteX1" fmla="*/ 603611 w 1130238"/>
                <a:gd name="connsiteY1" fmla="*/ 0 h 1380912"/>
                <a:gd name="connsiteX2" fmla="*/ 1130238 w 1130238"/>
                <a:gd name="connsiteY2" fmla="*/ 614017 h 1380912"/>
                <a:gd name="connsiteX3" fmla="*/ 476611 w 1130238"/>
                <a:gd name="connsiteY3" fmla="*/ 1374084 h 1380912"/>
                <a:gd name="connsiteX4" fmla="*/ 784 w 1130238"/>
                <a:gd name="connsiteY4" fmla="*/ 614017 h 138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238" h="1380912">
                  <a:moveTo>
                    <a:pt x="784" y="614017"/>
                  </a:moveTo>
                  <a:cubicBezTo>
                    <a:pt x="21951" y="385003"/>
                    <a:pt x="291721" y="0"/>
                    <a:pt x="603611" y="0"/>
                  </a:cubicBezTo>
                  <a:cubicBezTo>
                    <a:pt x="915501" y="0"/>
                    <a:pt x="1130238" y="359073"/>
                    <a:pt x="1130238" y="614017"/>
                  </a:cubicBezTo>
                  <a:cubicBezTo>
                    <a:pt x="1130238" y="868961"/>
                    <a:pt x="559901" y="1450284"/>
                    <a:pt x="476611" y="1374084"/>
                  </a:cubicBezTo>
                  <a:cubicBezTo>
                    <a:pt x="393321" y="1297884"/>
                    <a:pt x="-20383" y="843031"/>
                    <a:pt x="784" y="614017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Oval 33"/>
            <p:cNvSpPr/>
            <p:nvPr/>
          </p:nvSpPr>
          <p:spPr>
            <a:xfrm>
              <a:off x="4455717" y="2268099"/>
              <a:ext cx="722015" cy="853900"/>
            </a:xfrm>
            <a:custGeom>
              <a:avLst/>
              <a:gdLst>
                <a:gd name="connsiteX0" fmla="*/ 0 w 722009"/>
                <a:gd name="connsiteY0" fmla="*/ 328525 h 657050"/>
                <a:gd name="connsiteX1" fmla="*/ 361005 w 722009"/>
                <a:gd name="connsiteY1" fmla="*/ 0 h 657050"/>
                <a:gd name="connsiteX2" fmla="*/ 722010 w 722009"/>
                <a:gd name="connsiteY2" fmla="*/ 328525 h 657050"/>
                <a:gd name="connsiteX3" fmla="*/ 361005 w 722009"/>
                <a:gd name="connsiteY3" fmla="*/ 657050 h 657050"/>
                <a:gd name="connsiteX4" fmla="*/ 0 w 722009"/>
                <a:gd name="connsiteY4" fmla="*/ 328525 h 657050"/>
                <a:gd name="connsiteX0" fmla="*/ 5 w 722015"/>
                <a:gd name="connsiteY0" fmla="*/ 328525 h 853900"/>
                <a:gd name="connsiteX1" fmla="*/ 361010 w 722015"/>
                <a:gd name="connsiteY1" fmla="*/ 0 h 853900"/>
                <a:gd name="connsiteX2" fmla="*/ 722015 w 722015"/>
                <a:gd name="connsiteY2" fmla="*/ 328525 h 853900"/>
                <a:gd name="connsiteX3" fmla="*/ 354660 w 722015"/>
                <a:gd name="connsiteY3" fmla="*/ 853900 h 853900"/>
                <a:gd name="connsiteX4" fmla="*/ 5 w 722015"/>
                <a:gd name="connsiteY4" fmla="*/ 328525 h 85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2015" h="853900">
                  <a:moveTo>
                    <a:pt x="5" y="328525"/>
                  </a:moveTo>
                  <a:cubicBezTo>
                    <a:pt x="1063" y="186208"/>
                    <a:pt x="161632" y="0"/>
                    <a:pt x="361010" y="0"/>
                  </a:cubicBezTo>
                  <a:cubicBezTo>
                    <a:pt x="560388" y="0"/>
                    <a:pt x="722015" y="147086"/>
                    <a:pt x="722015" y="328525"/>
                  </a:cubicBezTo>
                  <a:cubicBezTo>
                    <a:pt x="722015" y="509964"/>
                    <a:pt x="554038" y="853900"/>
                    <a:pt x="354660" y="853900"/>
                  </a:cubicBezTo>
                  <a:cubicBezTo>
                    <a:pt x="155282" y="853900"/>
                    <a:pt x="-1053" y="470842"/>
                    <a:pt x="5" y="328525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Oval 356"/>
            <p:cNvSpPr/>
            <p:nvPr/>
          </p:nvSpPr>
          <p:spPr>
            <a:xfrm>
              <a:off x="5664659" y="1735743"/>
              <a:ext cx="618009" cy="74197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2811965" y="2793999"/>
              <a:ext cx="640698" cy="1104900"/>
            </a:xfrm>
            <a:custGeom>
              <a:avLst/>
              <a:gdLst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5900 w 584200"/>
                <a:gd name="connsiteY2" fmla="*/ 50165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463550 w 584200"/>
                <a:gd name="connsiteY7" fmla="*/ 57150 h 920750"/>
                <a:gd name="connsiteX8" fmla="*/ 120650 w 584200"/>
                <a:gd name="connsiteY8" fmla="*/ 0 h 920750"/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2725 w 584200"/>
                <a:gd name="connsiteY2" fmla="*/ 53340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463550 w 584200"/>
                <a:gd name="connsiteY7" fmla="*/ 57150 h 920750"/>
                <a:gd name="connsiteX8" fmla="*/ 120650 w 584200"/>
                <a:gd name="connsiteY8" fmla="*/ 0 h 920750"/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2725 w 584200"/>
                <a:gd name="connsiteY2" fmla="*/ 53340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463550 w 584200"/>
                <a:gd name="connsiteY7" fmla="*/ 57150 h 920750"/>
                <a:gd name="connsiteX8" fmla="*/ 120650 w 584200"/>
                <a:gd name="connsiteY8" fmla="*/ 0 h 920750"/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2725 w 584200"/>
                <a:gd name="connsiteY2" fmla="*/ 53340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463550 w 584200"/>
                <a:gd name="connsiteY7" fmla="*/ 57150 h 920750"/>
                <a:gd name="connsiteX8" fmla="*/ 120650 w 584200"/>
                <a:gd name="connsiteY8" fmla="*/ 0 h 920750"/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2725 w 584200"/>
                <a:gd name="connsiteY2" fmla="*/ 53340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533400 w 584200"/>
                <a:gd name="connsiteY7" fmla="*/ 266700 h 920750"/>
                <a:gd name="connsiteX8" fmla="*/ 463550 w 584200"/>
                <a:gd name="connsiteY8" fmla="*/ 57150 h 920750"/>
                <a:gd name="connsiteX9" fmla="*/ 120650 w 584200"/>
                <a:gd name="connsiteY9" fmla="*/ 0 h 920750"/>
                <a:gd name="connsiteX0" fmla="*/ 120650 w 584200"/>
                <a:gd name="connsiteY0" fmla="*/ 0 h 920750"/>
                <a:gd name="connsiteX1" fmla="*/ 215900 w 584200"/>
                <a:gd name="connsiteY1" fmla="*/ 241300 h 920750"/>
                <a:gd name="connsiteX2" fmla="*/ 212725 w 584200"/>
                <a:gd name="connsiteY2" fmla="*/ 533400 h 920750"/>
                <a:gd name="connsiteX3" fmla="*/ 0 w 584200"/>
                <a:gd name="connsiteY3" fmla="*/ 920750 h 920750"/>
                <a:gd name="connsiteX4" fmla="*/ 584200 w 584200"/>
                <a:gd name="connsiteY4" fmla="*/ 889000 h 920750"/>
                <a:gd name="connsiteX5" fmla="*/ 552450 w 584200"/>
                <a:gd name="connsiteY5" fmla="*/ 628650 h 920750"/>
                <a:gd name="connsiteX6" fmla="*/ 533400 w 584200"/>
                <a:gd name="connsiteY6" fmla="*/ 273050 h 920750"/>
                <a:gd name="connsiteX7" fmla="*/ 533400 w 584200"/>
                <a:gd name="connsiteY7" fmla="*/ 266700 h 920750"/>
                <a:gd name="connsiteX8" fmla="*/ 463550 w 584200"/>
                <a:gd name="connsiteY8" fmla="*/ 57150 h 920750"/>
                <a:gd name="connsiteX9" fmla="*/ 120650 w 584200"/>
                <a:gd name="connsiteY9" fmla="*/ 0 h 920750"/>
                <a:gd name="connsiteX0" fmla="*/ 120650 w 584200"/>
                <a:gd name="connsiteY0" fmla="*/ 73025 h 993775"/>
                <a:gd name="connsiteX1" fmla="*/ 215900 w 584200"/>
                <a:gd name="connsiteY1" fmla="*/ 314325 h 993775"/>
                <a:gd name="connsiteX2" fmla="*/ 212725 w 584200"/>
                <a:gd name="connsiteY2" fmla="*/ 606425 h 993775"/>
                <a:gd name="connsiteX3" fmla="*/ 0 w 584200"/>
                <a:gd name="connsiteY3" fmla="*/ 993775 h 993775"/>
                <a:gd name="connsiteX4" fmla="*/ 584200 w 584200"/>
                <a:gd name="connsiteY4" fmla="*/ 962025 h 993775"/>
                <a:gd name="connsiteX5" fmla="*/ 552450 w 584200"/>
                <a:gd name="connsiteY5" fmla="*/ 701675 h 993775"/>
                <a:gd name="connsiteX6" fmla="*/ 533400 w 584200"/>
                <a:gd name="connsiteY6" fmla="*/ 346075 h 993775"/>
                <a:gd name="connsiteX7" fmla="*/ 533400 w 584200"/>
                <a:gd name="connsiteY7" fmla="*/ 339725 h 993775"/>
                <a:gd name="connsiteX8" fmla="*/ 457200 w 584200"/>
                <a:gd name="connsiteY8" fmla="*/ 0 h 993775"/>
                <a:gd name="connsiteX9" fmla="*/ 120650 w 584200"/>
                <a:gd name="connsiteY9" fmla="*/ 73025 h 993775"/>
                <a:gd name="connsiteX0" fmla="*/ 120650 w 584200"/>
                <a:gd name="connsiteY0" fmla="*/ 73025 h 993775"/>
                <a:gd name="connsiteX1" fmla="*/ 215900 w 584200"/>
                <a:gd name="connsiteY1" fmla="*/ 314325 h 993775"/>
                <a:gd name="connsiteX2" fmla="*/ 212725 w 584200"/>
                <a:gd name="connsiteY2" fmla="*/ 606425 h 993775"/>
                <a:gd name="connsiteX3" fmla="*/ 0 w 584200"/>
                <a:gd name="connsiteY3" fmla="*/ 993775 h 993775"/>
                <a:gd name="connsiteX4" fmla="*/ 584200 w 584200"/>
                <a:gd name="connsiteY4" fmla="*/ 962025 h 993775"/>
                <a:gd name="connsiteX5" fmla="*/ 552450 w 584200"/>
                <a:gd name="connsiteY5" fmla="*/ 701675 h 993775"/>
                <a:gd name="connsiteX6" fmla="*/ 533400 w 584200"/>
                <a:gd name="connsiteY6" fmla="*/ 346075 h 993775"/>
                <a:gd name="connsiteX7" fmla="*/ 533400 w 584200"/>
                <a:gd name="connsiteY7" fmla="*/ 339725 h 993775"/>
                <a:gd name="connsiteX8" fmla="*/ 457200 w 584200"/>
                <a:gd name="connsiteY8" fmla="*/ 0 h 993775"/>
                <a:gd name="connsiteX9" fmla="*/ 120650 w 584200"/>
                <a:gd name="connsiteY9" fmla="*/ 73025 h 993775"/>
                <a:gd name="connsiteX0" fmla="*/ 104775 w 584200"/>
                <a:gd name="connsiteY0" fmla="*/ 2175 h 995950"/>
                <a:gd name="connsiteX1" fmla="*/ 215900 w 584200"/>
                <a:gd name="connsiteY1" fmla="*/ 316500 h 995950"/>
                <a:gd name="connsiteX2" fmla="*/ 212725 w 584200"/>
                <a:gd name="connsiteY2" fmla="*/ 608600 h 995950"/>
                <a:gd name="connsiteX3" fmla="*/ 0 w 584200"/>
                <a:gd name="connsiteY3" fmla="*/ 995950 h 995950"/>
                <a:gd name="connsiteX4" fmla="*/ 584200 w 584200"/>
                <a:gd name="connsiteY4" fmla="*/ 964200 h 995950"/>
                <a:gd name="connsiteX5" fmla="*/ 552450 w 584200"/>
                <a:gd name="connsiteY5" fmla="*/ 703850 h 995950"/>
                <a:gd name="connsiteX6" fmla="*/ 533400 w 584200"/>
                <a:gd name="connsiteY6" fmla="*/ 348250 h 995950"/>
                <a:gd name="connsiteX7" fmla="*/ 533400 w 584200"/>
                <a:gd name="connsiteY7" fmla="*/ 341900 h 995950"/>
                <a:gd name="connsiteX8" fmla="*/ 457200 w 584200"/>
                <a:gd name="connsiteY8" fmla="*/ 2175 h 995950"/>
                <a:gd name="connsiteX9" fmla="*/ 104775 w 584200"/>
                <a:gd name="connsiteY9" fmla="*/ 2175 h 995950"/>
                <a:gd name="connsiteX0" fmla="*/ 104775 w 584200"/>
                <a:gd name="connsiteY0" fmla="*/ 0 h 993775"/>
                <a:gd name="connsiteX1" fmla="*/ 215900 w 584200"/>
                <a:gd name="connsiteY1" fmla="*/ 314325 h 993775"/>
                <a:gd name="connsiteX2" fmla="*/ 212725 w 584200"/>
                <a:gd name="connsiteY2" fmla="*/ 606425 h 993775"/>
                <a:gd name="connsiteX3" fmla="*/ 0 w 584200"/>
                <a:gd name="connsiteY3" fmla="*/ 993775 h 993775"/>
                <a:gd name="connsiteX4" fmla="*/ 584200 w 584200"/>
                <a:gd name="connsiteY4" fmla="*/ 962025 h 993775"/>
                <a:gd name="connsiteX5" fmla="*/ 552450 w 584200"/>
                <a:gd name="connsiteY5" fmla="*/ 701675 h 993775"/>
                <a:gd name="connsiteX6" fmla="*/ 533400 w 584200"/>
                <a:gd name="connsiteY6" fmla="*/ 346075 h 993775"/>
                <a:gd name="connsiteX7" fmla="*/ 533400 w 584200"/>
                <a:gd name="connsiteY7" fmla="*/ 339725 h 993775"/>
                <a:gd name="connsiteX8" fmla="*/ 457200 w 584200"/>
                <a:gd name="connsiteY8" fmla="*/ 0 h 993775"/>
                <a:gd name="connsiteX9" fmla="*/ 104775 w 584200"/>
                <a:gd name="connsiteY9" fmla="*/ 0 h 993775"/>
                <a:gd name="connsiteX0" fmla="*/ 104775 w 593725"/>
                <a:gd name="connsiteY0" fmla="*/ 0 h 993775"/>
                <a:gd name="connsiteX1" fmla="*/ 215900 w 593725"/>
                <a:gd name="connsiteY1" fmla="*/ 314325 h 993775"/>
                <a:gd name="connsiteX2" fmla="*/ 212725 w 593725"/>
                <a:gd name="connsiteY2" fmla="*/ 606425 h 993775"/>
                <a:gd name="connsiteX3" fmla="*/ 0 w 593725"/>
                <a:gd name="connsiteY3" fmla="*/ 993775 h 993775"/>
                <a:gd name="connsiteX4" fmla="*/ 593725 w 593725"/>
                <a:gd name="connsiteY4" fmla="*/ 990600 h 993775"/>
                <a:gd name="connsiteX5" fmla="*/ 552450 w 593725"/>
                <a:gd name="connsiteY5" fmla="*/ 701675 h 993775"/>
                <a:gd name="connsiteX6" fmla="*/ 533400 w 593725"/>
                <a:gd name="connsiteY6" fmla="*/ 346075 h 993775"/>
                <a:gd name="connsiteX7" fmla="*/ 533400 w 593725"/>
                <a:gd name="connsiteY7" fmla="*/ 339725 h 993775"/>
                <a:gd name="connsiteX8" fmla="*/ 457200 w 593725"/>
                <a:gd name="connsiteY8" fmla="*/ 0 h 993775"/>
                <a:gd name="connsiteX9" fmla="*/ 104775 w 593725"/>
                <a:gd name="connsiteY9" fmla="*/ 0 h 993775"/>
                <a:gd name="connsiteX0" fmla="*/ 104775 w 593725"/>
                <a:gd name="connsiteY0" fmla="*/ 0 h 993775"/>
                <a:gd name="connsiteX1" fmla="*/ 215900 w 593725"/>
                <a:gd name="connsiteY1" fmla="*/ 314325 h 993775"/>
                <a:gd name="connsiteX2" fmla="*/ 212725 w 593725"/>
                <a:gd name="connsiteY2" fmla="*/ 606425 h 993775"/>
                <a:gd name="connsiteX3" fmla="*/ 0 w 593725"/>
                <a:gd name="connsiteY3" fmla="*/ 993775 h 993775"/>
                <a:gd name="connsiteX4" fmla="*/ 593725 w 593725"/>
                <a:gd name="connsiteY4" fmla="*/ 990600 h 993775"/>
                <a:gd name="connsiteX5" fmla="*/ 552450 w 593725"/>
                <a:gd name="connsiteY5" fmla="*/ 701675 h 993775"/>
                <a:gd name="connsiteX6" fmla="*/ 533400 w 593725"/>
                <a:gd name="connsiteY6" fmla="*/ 346075 h 993775"/>
                <a:gd name="connsiteX7" fmla="*/ 533400 w 593725"/>
                <a:gd name="connsiteY7" fmla="*/ 339725 h 993775"/>
                <a:gd name="connsiteX8" fmla="*/ 457200 w 593725"/>
                <a:gd name="connsiteY8" fmla="*/ 0 h 993775"/>
                <a:gd name="connsiteX9" fmla="*/ 104775 w 593725"/>
                <a:gd name="connsiteY9" fmla="*/ 0 h 993775"/>
                <a:gd name="connsiteX0" fmla="*/ 123825 w 612775"/>
                <a:gd name="connsiteY0" fmla="*/ 0 h 1050925"/>
                <a:gd name="connsiteX1" fmla="*/ 234950 w 612775"/>
                <a:gd name="connsiteY1" fmla="*/ 314325 h 1050925"/>
                <a:gd name="connsiteX2" fmla="*/ 231775 w 612775"/>
                <a:gd name="connsiteY2" fmla="*/ 606425 h 1050925"/>
                <a:gd name="connsiteX3" fmla="*/ 0 w 612775"/>
                <a:gd name="connsiteY3" fmla="*/ 1050925 h 1050925"/>
                <a:gd name="connsiteX4" fmla="*/ 612775 w 612775"/>
                <a:gd name="connsiteY4" fmla="*/ 990600 h 1050925"/>
                <a:gd name="connsiteX5" fmla="*/ 571500 w 612775"/>
                <a:gd name="connsiteY5" fmla="*/ 701675 h 1050925"/>
                <a:gd name="connsiteX6" fmla="*/ 552450 w 612775"/>
                <a:gd name="connsiteY6" fmla="*/ 346075 h 1050925"/>
                <a:gd name="connsiteX7" fmla="*/ 552450 w 612775"/>
                <a:gd name="connsiteY7" fmla="*/ 339725 h 1050925"/>
                <a:gd name="connsiteX8" fmla="*/ 476250 w 612775"/>
                <a:gd name="connsiteY8" fmla="*/ 0 h 1050925"/>
                <a:gd name="connsiteX9" fmla="*/ 123825 w 612775"/>
                <a:gd name="connsiteY9" fmla="*/ 0 h 1050925"/>
                <a:gd name="connsiteX0" fmla="*/ 123825 w 612775"/>
                <a:gd name="connsiteY0" fmla="*/ 0 h 1050925"/>
                <a:gd name="connsiteX1" fmla="*/ 234950 w 612775"/>
                <a:gd name="connsiteY1" fmla="*/ 314325 h 1050925"/>
                <a:gd name="connsiteX2" fmla="*/ 231775 w 612775"/>
                <a:gd name="connsiteY2" fmla="*/ 606425 h 1050925"/>
                <a:gd name="connsiteX3" fmla="*/ 0 w 612775"/>
                <a:gd name="connsiteY3" fmla="*/ 1050925 h 1050925"/>
                <a:gd name="connsiteX4" fmla="*/ 612775 w 612775"/>
                <a:gd name="connsiteY4" fmla="*/ 990600 h 1050925"/>
                <a:gd name="connsiteX5" fmla="*/ 571500 w 612775"/>
                <a:gd name="connsiteY5" fmla="*/ 701675 h 1050925"/>
                <a:gd name="connsiteX6" fmla="*/ 552450 w 612775"/>
                <a:gd name="connsiteY6" fmla="*/ 346075 h 1050925"/>
                <a:gd name="connsiteX7" fmla="*/ 552450 w 612775"/>
                <a:gd name="connsiteY7" fmla="*/ 339725 h 1050925"/>
                <a:gd name="connsiteX8" fmla="*/ 476250 w 612775"/>
                <a:gd name="connsiteY8" fmla="*/ 0 h 1050925"/>
                <a:gd name="connsiteX9" fmla="*/ 123825 w 612775"/>
                <a:gd name="connsiteY9" fmla="*/ 0 h 1050925"/>
                <a:gd name="connsiteX0" fmla="*/ 131260 w 620210"/>
                <a:gd name="connsiteY0" fmla="*/ 0 h 1050925"/>
                <a:gd name="connsiteX1" fmla="*/ 242385 w 620210"/>
                <a:gd name="connsiteY1" fmla="*/ 314325 h 1050925"/>
                <a:gd name="connsiteX2" fmla="*/ 239210 w 620210"/>
                <a:gd name="connsiteY2" fmla="*/ 606425 h 1050925"/>
                <a:gd name="connsiteX3" fmla="*/ 7435 w 620210"/>
                <a:gd name="connsiteY3" fmla="*/ 1050925 h 1050925"/>
                <a:gd name="connsiteX4" fmla="*/ 620210 w 620210"/>
                <a:gd name="connsiteY4" fmla="*/ 990600 h 1050925"/>
                <a:gd name="connsiteX5" fmla="*/ 578935 w 620210"/>
                <a:gd name="connsiteY5" fmla="*/ 701675 h 1050925"/>
                <a:gd name="connsiteX6" fmla="*/ 559885 w 620210"/>
                <a:gd name="connsiteY6" fmla="*/ 346075 h 1050925"/>
                <a:gd name="connsiteX7" fmla="*/ 559885 w 620210"/>
                <a:gd name="connsiteY7" fmla="*/ 339725 h 1050925"/>
                <a:gd name="connsiteX8" fmla="*/ 483685 w 620210"/>
                <a:gd name="connsiteY8" fmla="*/ 0 h 1050925"/>
                <a:gd name="connsiteX9" fmla="*/ 131260 w 620210"/>
                <a:gd name="connsiteY9" fmla="*/ 0 h 1050925"/>
                <a:gd name="connsiteX0" fmla="*/ 131260 w 640698"/>
                <a:gd name="connsiteY0" fmla="*/ 0 h 1050925"/>
                <a:gd name="connsiteX1" fmla="*/ 242385 w 640698"/>
                <a:gd name="connsiteY1" fmla="*/ 314325 h 1050925"/>
                <a:gd name="connsiteX2" fmla="*/ 239210 w 640698"/>
                <a:gd name="connsiteY2" fmla="*/ 606425 h 1050925"/>
                <a:gd name="connsiteX3" fmla="*/ 7435 w 640698"/>
                <a:gd name="connsiteY3" fmla="*/ 1050925 h 1050925"/>
                <a:gd name="connsiteX4" fmla="*/ 620210 w 640698"/>
                <a:gd name="connsiteY4" fmla="*/ 990600 h 1050925"/>
                <a:gd name="connsiteX5" fmla="*/ 578935 w 640698"/>
                <a:gd name="connsiteY5" fmla="*/ 701675 h 1050925"/>
                <a:gd name="connsiteX6" fmla="*/ 559885 w 640698"/>
                <a:gd name="connsiteY6" fmla="*/ 346075 h 1050925"/>
                <a:gd name="connsiteX7" fmla="*/ 559885 w 640698"/>
                <a:gd name="connsiteY7" fmla="*/ 339725 h 1050925"/>
                <a:gd name="connsiteX8" fmla="*/ 483685 w 640698"/>
                <a:gd name="connsiteY8" fmla="*/ 0 h 1050925"/>
                <a:gd name="connsiteX9" fmla="*/ 131260 w 640698"/>
                <a:gd name="connsiteY9" fmla="*/ 0 h 1050925"/>
                <a:gd name="connsiteX0" fmla="*/ 121735 w 640698"/>
                <a:gd name="connsiteY0" fmla="*/ 0 h 1104900"/>
                <a:gd name="connsiteX1" fmla="*/ 242385 w 640698"/>
                <a:gd name="connsiteY1" fmla="*/ 368300 h 1104900"/>
                <a:gd name="connsiteX2" fmla="*/ 239210 w 640698"/>
                <a:gd name="connsiteY2" fmla="*/ 660400 h 1104900"/>
                <a:gd name="connsiteX3" fmla="*/ 7435 w 640698"/>
                <a:gd name="connsiteY3" fmla="*/ 1104900 h 1104900"/>
                <a:gd name="connsiteX4" fmla="*/ 620210 w 640698"/>
                <a:gd name="connsiteY4" fmla="*/ 1044575 h 1104900"/>
                <a:gd name="connsiteX5" fmla="*/ 578935 w 640698"/>
                <a:gd name="connsiteY5" fmla="*/ 755650 h 1104900"/>
                <a:gd name="connsiteX6" fmla="*/ 559885 w 640698"/>
                <a:gd name="connsiteY6" fmla="*/ 400050 h 1104900"/>
                <a:gd name="connsiteX7" fmla="*/ 559885 w 640698"/>
                <a:gd name="connsiteY7" fmla="*/ 393700 h 1104900"/>
                <a:gd name="connsiteX8" fmla="*/ 483685 w 640698"/>
                <a:gd name="connsiteY8" fmla="*/ 53975 h 1104900"/>
                <a:gd name="connsiteX9" fmla="*/ 121735 w 640698"/>
                <a:gd name="connsiteY9" fmla="*/ 0 h 1104900"/>
                <a:gd name="connsiteX0" fmla="*/ 121735 w 640698"/>
                <a:gd name="connsiteY0" fmla="*/ 0 h 1104900"/>
                <a:gd name="connsiteX1" fmla="*/ 242385 w 640698"/>
                <a:gd name="connsiteY1" fmla="*/ 368300 h 1104900"/>
                <a:gd name="connsiteX2" fmla="*/ 239210 w 640698"/>
                <a:gd name="connsiteY2" fmla="*/ 660400 h 1104900"/>
                <a:gd name="connsiteX3" fmla="*/ 7435 w 640698"/>
                <a:gd name="connsiteY3" fmla="*/ 1104900 h 1104900"/>
                <a:gd name="connsiteX4" fmla="*/ 620210 w 640698"/>
                <a:gd name="connsiteY4" fmla="*/ 1044575 h 1104900"/>
                <a:gd name="connsiteX5" fmla="*/ 578935 w 640698"/>
                <a:gd name="connsiteY5" fmla="*/ 755650 h 1104900"/>
                <a:gd name="connsiteX6" fmla="*/ 559885 w 640698"/>
                <a:gd name="connsiteY6" fmla="*/ 400050 h 1104900"/>
                <a:gd name="connsiteX7" fmla="*/ 559885 w 640698"/>
                <a:gd name="connsiteY7" fmla="*/ 393700 h 1104900"/>
                <a:gd name="connsiteX8" fmla="*/ 496385 w 640698"/>
                <a:gd name="connsiteY8" fmla="*/ 9525 h 1104900"/>
                <a:gd name="connsiteX9" fmla="*/ 121735 w 640698"/>
                <a:gd name="connsiteY9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0698" h="1104900">
                  <a:moveTo>
                    <a:pt x="121735" y="0"/>
                  </a:moveTo>
                  <a:cubicBezTo>
                    <a:pt x="80460" y="30692"/>
                    <a:pt x="222806" y="258233"/>
                    <a:pt x="242385" y="368300"/>
                  </a:cubicBezTo>
                  <a:cubicBezTo>
                    <a:pt x="261964" y="478367"/>
                    <a:pt x="278368" y="537633"/>
                    <a:pt x="239210" y="660400"/>
                  </a:cubicBezTo>
                  <a:cubicBezTo>
                    <a:pt x="200052" y="783167"/>
                    <a:pt x="-45482" y="1090083"/>
                    <a:pt x="7435" y="1104900"/>
                  </a:cubicBezTo>
                  <a:cubicBezTo>
                    <a:pt x="195818" y="1027642"/>
                    <a:pt x="403252" y="975783"/>
                    <a:pt x="620210" y="1044575"/>
                  </a:cubicBezTo>
                  <a:cubicBezTo>
                    <a:pt x="679477" y="1049867"/>
                    <a:pt x="592693" y="851958"/>
                    <a:pt x="578935" y="755650"/>
                  </a:cubicBezTo>
                  <a:lnTo>
                    <a:pt x="559885" y="400050"/>
                  </a:lnTo>
                  <a:cubicBezTo>
                    <a:pt x="556710" y="339725"/>
                    <a:pt x="570468" y="458787"/>
                    <a:pt x="559885" y="393700"/>
                  </a:cubicBezTo>
                  <a:cubicBezTo>
                    <a:pt x="549302" y="328613"/>
                    <a:pt x="565177" y="53975"/>
                    <a:pt x="496385" y="9525"/>
                  </a:cubicBezTo>
                  <a:cubicBezTo>
                    <a:pt x="384202" y="176742"/>
                    <a:pt x="243443" y="67733"/>
                    <a:pt x="121735" y="0"/>
                  </a:cubicBez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3658870" y="2913380"/>
              <a:ext cx="472456" cy="1049020"/>
            </a:xfrm>
            <a:custGeom>
              <a:avLst/>
              <a:gdLst>
                <a:gd name="connsiteX0" fmla="*/ 0 w 457200"/>
                <a:gd name="connsiteY0" fmla="*/ 0 h 960120"/>
                <a:gd name="connsiteX1" fmla="*/ 83820 w 457200"/>
                <a:gd name="connsiteY1" fmla="*/ 152400 h 960120"/>
                <a:gd name="connsiteX2" fmla="*/ 152400 w 457200"/>
                <a:gd name="connsiteY2" fmla="*/ 434340 h 960120"/>
                <a:gd name="connsiteX3" fmla="*/ 160020 w 457200"/>
                <a:gd name="connsiteY3" fmla="*/ 678180 h 960120"/>
                <a:gd name="connsiteX4" fmla="*/ 76200 w 457200"/>
                <a:gd name="connsiteY4" fmla="*/ 868680 h 960120"/>
                <a:gd name="connsiteX5" fmla="*/ 335280 w 457200"/>
                <a:gd name="connsiteY5" fmla="*/ 960120 h 960120"/>
                <a:gd name="connsiteX6" fmla="*/ 335280 w 457200"/>
                <a:gd name="connsiteY6" fmla="*/ 746760 h 960120"/>
                <a:gd name="connsiteX7" fmla="*/ 327660 w 457200"/>
                <a:gd name="connsiteY7" fmla="*/ 220980 h 960120"/>
                <a:gd name="connsiteX8" fmla="*/ 457200 w 457200"/>
                <a:gd name="connsiteY8" fmla="*/ 22860 h 960120"/>
                <a:gd name="connsiteX9" fmla="*/ 190500 w 457200"/>
                <a:gd name="connsiteY9" fmla="*/ 76200 h 960120"/>
                <a:gd name="connsiteX10" fmla="*/ 0 w 457200"/>
                <a:gd name="connsiteY10" fmla="*/ 0 h 960120"/>
                <a:gd name="connsiteX0" fmla="*/ 0 w 463550"/>
                <a:gd name="connsiteY0" fmla="*/ 0 h 1049020"/>
                <a:gd name="connsiteX1" fmla="*/ 90170 w 463550"/>
                <a:gd name="connsiteY1" fmla="*/ 241300 h 1049020"/>
                <a:gd name="connsiteX2" fmla="*/ 158750 w 463550"/>
                <a:gd name="connsiteY2" fmla="*/ 523240 h 1049020"/>
                <a:gd name="connsiteX3" fmla="*/ 166370 w 463550"/>
                <a:gd name="connsiteY3" fmla="*/ 767080 h 1049020"/>
                <a:gd name="connsiteX4" fmla="*/ 82550 w 463550"/>
                <a:gd name="connsiteY4" fmla="*/ 957580 h 1049020"/>
                <a:gd name="connsiteX5" fmla="*/ 341630 w 463550"/>
                <a:gd name="connsiteY5" fmla="*/ 1049020 h 1049020"/>
                <a:gd name="connsiteX6" fmla="*/ 341630 w 463550"/>
                <a:gd name="connsiteY6" fmla="*/ 835660 h 1049020"/>
                <a:gd name="connsiteX7" fmla="*/ 334010 w 463550"/>
                <a:gd name="connsiteY7" fmla="*/ 309880 h 1049020"/>
                <a:gd name="connsiteX8" fmla="*/ 463550 w 463550"/>
                <a:gd name="connsiteY8" fmla="*/ 111760 h 1049020"/>
                <a:gd name="connsiteX9" fmla="*/ 196850 w 463550"/>
                <a:gd name="connsiteY9" fmla="*/ 165100 h 1049020"/>
                <a:gd name="connsiteX10" fmla="*/ 0 w 463550"/>
                <a:gd name="connsiteY10" fmla="*/ 0 h 1049020"/>
                <a:gd name="connsiteX0" fmla="*/ 0 w 463550"/>
                <a:gd name="connsiteY0" fmla="*/ 0 h 1049020"/>
                <a:gd name="connsiteX1" fmla="*/ 90170 w 463550"/>
                <a:gd name="connsiteY1" fmla="*/ 241300 h 1049020"/>
                <a:gd name="connsiteX2" fmla="*/ 158750 w 463550"/>
                <a:gd name="connsiteY2" fmla="*/ 523240 h 1049020"/>
                <a:gd name="connsiteX3" fmla="*/ 166370 w 463550"/>
                <a:gd name="connsiteY3" fmla="*/ 767080 h 1049020"/>
                <a:gd name="connsiteX4" fmla="*/ 82550 w 463550"/>
                <a:gd name="connsiteY4" fmla="*/ 957580 h 1049020"/>
                <a:gd name="connsiteX5" fmla="*/ 341630 w 463550"/>
                <a:gd name="connsiteY5" fmla="*/ 1049020 h 1049020"/>
                <a:gd name="connsiteX6" fmla="*/ 341630 w 463550"/>
                <a:gd name="connsiteY6" fmla="*/ 835660 h 1049020"/>
                <a:gd name="connsiteX7" fmla="*/ 334010 w 463550"/>
                <a:gd name="connsiteY7" fmla="*/ 309880 h 1049020"/>
                <a:gd name="connsiteX8" fmla="*/ 463550 w 463550"/>
                <a:gd name="connsiteY8" fmla="*/ 111760 h 1049020"/>
                <a:gd name="connsiteX9" fmla="*/ 196850 w 463550"/>
                <a:gd name="connsiteY9" fmla="*/ 165100 h 1049020"/>
                <a:gd name="connsiteX10" fmla="*/ 0 w 463550"/>
                <a:gd name="connsiteY10" fmla="*/ 0 h 1049020"/>
                <a:gd name="connsiteX0" fmla="*/ 0 w 463550"/>
                <a:gd name="connsiteY0" fmla="*/ 0 h 1049020"/>
                <a:gd name="connsiteX1" fmla="*/ 90170 w 463550"/>
                <a:gd name="connsiteY1" fmla="*/ 241300 h 1049020"/>
                <a:gd name="connsiteX2" fmla="*/ 158750 w 463550"/>
                <a:gd name="connsiteY2" fmla="*/ 523240 h 1049020"/>
                <a:gd name="connsiteX3" fmla="*/ 166370 w 463550"/>
                <a:gd name="connsiteY3" fmla="*/ 767080 h 1049020"/>
                <a:gd name="connsiteX4" fmla="*/ 82550 w 463550"/>
                <a:gd name="connsiteY4" fmla="*/ 957580 h 1049020"/>
                <a:gd name="connsiteX5" fmla="*/ 341630 w 463550"/>
                <a:gd name="connsiteY5" fmla="*/ 1049020 h 1049020"/>
                <a:gd name="connsiteX6" fmla="*/ 341630 w 463550"/>
                <a:gd name="connsiteY6" fmla="*/ 835660 h 1049020"/>
                <a:gd name="connsiteX7" fmla="*/ 334010 w 463550"/>
                <a:gd name="connsiteY7" fmla="*/ 309880 h 1049020"/>
                <a:gd name="connsiteX8" fmla="*/ 463550 w 463550"/>
                <a:gd name="connsiteY8" fmla="*/ 111760 h 1049020"/>
                <a:gd name="connsiteX9" fmla="*/ 196850 w 463550"/>
                <a:gd name="connsiteY9" fmla="*/ 165100 h 1049020"/>
                <a:gd name="connsiteX10" fmla="*/ 0 w 463550"/>
                <a:gd name="connsiteY10" fmla="*/ 0 h 1049020"/>
                <a:gd name="connsiteX0" fmla="*/ 0 w 463550"/>
                <a:gd name="connsiteY0" fmla="*/ 0 h 1049020"/>
                <a:gd name="connsiteX1" fmla="*/ 90170 w 463550"/>
                <a:gd name="connsiteY1" fmla="*/ 241300 h 1049020"/>
                <a:gd name="connsiteX2" fmla="*/ 158750 w 463550"/>
                <a:gd name="connsiteY2" fmla="*/ 523240 h 1049020"/>
                <a:gd name="connsiteX3" fmla="*/ 166370 w 463550"/>
                <a:gd name="connsiteY3" fmla="*/ 767080 h 1049020"/>
                <a:gd name="connsiteX4" fmla="*/ 82550 w 463550"/>
                <a:gd name="connsiteY4" fmla="*/ 957580 h 1049020"/>
                <a:gd name="connsiteX5" fmla="*/ 341630 w 463550"/>
                <a:gd name="connsiteY5" fmla="*/ 1049020 h 1049020"/>
                <a:gd name="connsiteX6" fmla="*/ 341630 w 463550"/>
                <a:gd name="connsiteY6" fmla="*/ 835660 h 1049020"/>
                <a:gd name="connsiteX7" fmla="*/ 334010 w 463550"/>
                <a:gd name="connsiteY7" fmla="*/ 309880 h 1049020"/>
                <a:gd name="connsiteX8" fmla="*/ 463550 w 463550"/>
                <a:gd name="connsiteY8" fmla="*/ 111760 h 1049020"/>
                <a:gd name="connsiteX9" fmla="*/ 196850 w 463550"/>
                <a:gd name="connsiteY9" fmla="*/ 149225 h 1049020"/>
                <a:gd name="connsiteX10" fmla="*/ 0 w 463550"/>
                <a:gd name="connsiteY10" fmla="*/ 0 h 1049020"/>
                <a:gd name="connsiteX0" fmla="*/ 0 w 469900"/>
                <a:gd name="connsiteY0" fmla="*/ 0 h 1049020"/>
                <a:gd name="connsiteX1" fmla="*/ 90170 w 469900"/>
                <a:gd name="connsiteY1" fmla="*/ 241300 h 1049020"/>
                <a:gd name="connsiteX2" fmla="*/ 158750 w 469900"/>
                <a:gd name="connsiteY2" fmla="*/ 523240 h 1049020"/>
                <a:gd name="connsiteX3" fmla="*/ 166370 w 469900"/>
                <a:gd name="connsiteY3" fmla="*/ 767080 h 1049020"/>
                <a:gd name="connsiteX4" fmla="*/ 82550 w 469900"/>
                <a:gd name="connsiteY4" fmla="*/ 957580 h 1049020"/>
                <a:gd name="connsiteX5" fmla="*/ 341630 w 469900"/>
                <a:gd name="connsiteY5" fmla="*/ 1049020 h 1049020"/>
                <a:gd name="connsiteX6" fmla="*/ 341630 w 469900"/>
                <a:gd name="connsiteY6" fmla="*/ 835660 h 1049020"/>
                <a:gd name="connsiteX7" fmla="*/ 334010 w 469900"/>
                <a:gd name="connsiteY7" fmla="*/ 309880 h 1049020"/>
                <a:gd name="connsiteX8" fmla="*/ 469900 w 469900"/>
                <a:gd name="connsiteY8" fmla="*/ 76835 h 1049020"/>
                <a:gd name="connsiteX9" fmla="*/ 196850 w 469900"/>
                <a:gd name="connsiteY9" fmla="*/ 149225 h 1049020"/>
                <a:gd name="connsiteX10" fmla="*/ 0 w 469900"/>
                <a:gd name="connsiteY10" fmla="*/ 0 h 1049020"/>
                <a:gd name="connsiteX0" fmla="*/ 0 w 472456"/>
                <a:gd name="connsiteY0" fmla="*/ 0 h 1049020"/>
                <a:gd name="connsiteX1" fmla="*/ 90170 w 472456"/>
                <a:gd name="connsiteY1" fmla="*/ 241300 h 1049020"/>
                <a:gd name="connsiteX2" fmla="*/ 158750 w 472456"/>
                <a:gd name="connsiteY2" fmla="*/ 523240 h 1049020"/>
                <a:gd name="connsiteX3" fmla="*/ 166370 w 472456"/>
                <a:gd name="connsiteY3" fmla="*/ 767080 h 1049020"/>
                <a:gd name="connsiteX4" fmla="*/ 82550 w 472456"/>
                <a:gd name="connsiteY4" fmla="*/ 957580 h 1049020"/>
                <a:gd name="connsiteX5" fmla="*/ 341630 w 472456"/>
                <a:gd name="connsiteY5" fmla="*/ 1049020 h 1049020"/>
                <a:gd name="connsiteX6" fmla="*/ 341630 w 472456"/>
                <a:gd name="connsiteY6" fmla="*/ 835660 h 1049020"/>
                <a:gd name="connsiteX7" fmla="*/ 334010 w 472456"/>
                <a:gd name="connsiteY7" fmla="*/ 309880 h 1049020"/>
                <a:gd name="connsiteX8" fmla="*/ 469900 w 472456"/>
                <a:gd name="connsiteY8" fmla="*/ 76835 h 1049020"/>
                <a:gd name="connsiteX9" fmla="*/ 196850 w 472456"/>
                <a:gd name="connsiteY9" fmla="*/ 149225 h 1049020"/>
                <a:gd name="connsiteX10" fmla="*/ 0 w 472456"/>
                <a:gd name="connsiteY10" fmla="*/ 0 h 1049020"/>
                <a:gd name="connsiteX0" fmla="*/ 0 w 472456"/>
                <a:gd name="connsiteY0" fmla="*/ 0 h 1049020"/>
                <a:gd name="connsiteX1" fmla="*/ 90170 w 472456"/>
                <a:gd name="connsiteY1" fmla="*/ 241300 h 1049020"/>
                <a:gd name="connsiteX2" fmla="*/ 158750 w 472456"/>
                <a:gd name="connsiteY2" fmla="*/ 523240 h 1049020"/>
                <a:gd name="connsiteX3" fmla="*/ 166370 w 472456"/>
                <a:gd name="connsiteY3" fmla="*/ 767080 h 1049020"/>
                <a:gd name="connsiteX4" fmla="*/ 73025 w 472456"/>
                <a:gd name="connsiteY4" fmla="*/ 976630 h 1049020"/>
                <a:gd name="connsiteX5" fmla="*/ 341630 w 472456"/>
                <a:gd name="connsiteY5" fmla="*/ 1049020 h 1049020"/>
                <a:gd name="connsiteX6" fmla="*/ 341630 w 472456"/>
                <a:gd name="connsiteY6" fmla="*/ 835660 h 1049020"/>
                <a:gd name="connsiteX7" fmla="*/ 334010 w 472456"/>
                <a:gd name="connsiteY7" fmla="*/ 309880 h 1049020"/>
                <a:gd name="connsiteX8" fmla="*/ 469900 w 472456"/>
                <a:gd name="connsiteY8" fmla="*/ 76835 h 1049020"/>
                <a:gd name="connsiteX9" fmla="*/ 196850 w 472456"/>
                <a:gd name="connsiteY9" fmla="*/ 149225 h 1049020"/>
                <a:gd name="connsiteX10" fmla="*/ 0 w 472456"/>
                <a:gd name="connsiteY10" fmla="*/ 0 h 104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456" h="1049020">
                  <a:moveTo>
                    <a:pt x="0" y="0"/>
                  </a:moveTo>
                  <a:lnTo>
                    <a:pt x="90170" y="241300"/>
                  </a:lnTo>
                  <a:lnTo>
                    <a:pt x="158750" y="523240"/>
                  </a:lnTo>
                  <a:lnTo>
                    <a:pt x="166370" y="767080"/>
                  </a:lnTo>
                  <a:lnTo>
                    <a:pt x="73025" y="976630"/>
                  </a:lnTo>
                  <a:lnTo>
                    <a:pt x="341630" y="1049020"/>
                  </a:lnTo>
                  <a:lnTo>
                    <a:pt x="341630" y="835660"/>
                  </a:lnTo>
                  <a:cubicBezTo>
                    <a:pt x="340360" y="712470"/>
                    <a:pt x="312632" y="436351"/>
                    <a:pt x="334010" y="309880"/>
                  </a:cubicBezTo>
                  <a:cubicBezTo>
                    <a:pt x="355388" y="183409"/>
                    <a:pt x="492760" y="103611"/>
                    <a:pt x="469900" y="76835"/>
                  </a:cubicBezTo>
                  <a:lnTo>
                    <a:pt x="196850" y="149225"/>
                  </a:lnTo>
                  <a:cubicBezTo>
                    <a:pt x="118533" y="138642"/>
                    <a:pt x="62442" y="102658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4591050" y="3009900"/>
              <a:ext cx="539750" cy="787400"/>
            </a:xfrm>
            <a:custGeom>
              <a:avLst/>
              <a:gdLst>
                <a:gd name="connsiteX0" fmla="*/ 88900 w 539750"/>
                <a:gd name="connsiteY0" fmla="*/ 184150 h 787400"/>
                <a:gd name="connsiteX1" fmla="*/ 146050 w 539750"/>
                <a:gd name="connsiteY1" fmla="*/ 476250 h 787400"/>
                <a:gd name="connsiteX2" fmla="*/ 177800 w 539750"/>
                <a:gd name="connsiteY2" fmla="*/ 781050 h 787400"/>
                <a:gd name="connsiteX3" fmla="*/ 539750 w 539750"/>
                <a:gd name="connsiteY3" fmla="*/ 787400 h 787400"/>
                <a:gd name="connsiteX4" fmla="*/ 431800 w 539750"/>
                <a:gd name="connsiteY4" fmla="*/ 463550 h 787400"/>
                <a:gd name="connsiteX5" fmla="*/ 444500 w 539750"/>
                <a:gd name="connsiteY5" fmla="*/ 184150 h 787400"/>
                <a:gd name="connsiteX6" fmla="*/ 444500 w 539750"/>
                <a:gd name="connsiteY6" fmla="*/ 19050 h 787400"/>
                <a:gd name="connsiteX7" fmla="*/ 241300 w 539750"/>
                <a:gd name="connsiteY7" fmla="*/ 177800 h 787400"/>
                <a:gd name="connsiteX8" fmla="*/ 0 w 539750"/>
                <a:gd name="connsiteY8" fmla="*/ 0 h 787400"/>
                <a:gd name="connsiteX9" fmla="*/ 88900 w 539750"/>
                <a:gd name="connsiteY9" fmla="*/ 1841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9750" h="787400">
                  <a:moveTo>
                    <a:pt x="88900" y="184150"/>
                  </a:moveTo>
                  <a:lnTo>
                    <a:pt x="146050" y="476250"/>
                  </a:lnTo>
                  <a:lnTo>
                    <a:pt x="177800" y="781050"/>
                  </a:lnTo>
                  <a:lnTo>
                    <a:pt x="539750" y="787400"/>
                  </a:lnTo>
                  <a:lnTo>
                    <a:pt x="431800" y="463550"/>
                  </a:lnTo>
                  <a:lnTo>
                    <a:pt x="444500" y="184150"/>
                  </a:lnTo>
                  <a:lnTo>
                    <a:pt x="444500" y="19050"/>
                  </a:lnTo>
                  <a:lnTo>
                    <a:pt x="241300" y="177800"/>
                  </a:lnTo>
                  <a:lnTo>
                    <a:pt x="0" y="0"/>
                  </a:lnTo>
                  <a:lnTo>
                    <a:pt x="88900" y="184150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9" name="lower left arm"/>
          <p:cNvGrpSpPr/>
          <p:nvPr/>
        </p:nvGrpSpPr>
        <p:grpSpPr>
          <a:xfrm>
            <a:off x="503334" y="3353807"/>
            <a:ext cx="4840030" cy="4840030"/>
            <a:chOff x="503334" y="3648570"/>
            <a:chExt cx="4840030" cy="4840030"/>
          </a:xfrm>
        </p:grpSpPr>
        <p:sp>
          <p:nvSpPr>
            <p:cNvPr id="290" name="Oval 289"/>
            <p:cNvSpPr/>
            <p:nvPr/>
          </p:nvSpPr>
          <p:spPr>
            <a:xfrm>
              <a:off x="503334" y="3648570"/>
              <a:ext cx="4840030" cy="484003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Freeform 10"/>
            <p:cNvSpPr>
              <a:spLocks/>
            </p:cNvSpPr>
            <p:nvPr/>
          </p:nvSpPr>
          <p:spPr bwMode="auto">
            <a:xfrm rot="17764246" flipV="1">
              <a:off x="1550845" y="4083574"/>
              <a:ext cx="1679402" cy="2346563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  <a:gd name="connsiteX0" fmla="*/ 6494 w 9555"/>
                <a:gd name="connsiteY0" fmla="*/ 9296 h 9328"/>
                <a:gd name="connsiteX1" fmla="*/ 2886 w 9555"/>
                <a:gd name="connsiteY1" fmla="*/ 6233 h 9328"/>
                <a:gd name="connsiteX2" fmla="*/ 331 w 9555"/>
                <a:gd name="connsiteY2" fmla="*/ 2684 h 9328"/>
                <a:gd name="connsiteX3" fmla="*/ 681 w 9555"/>
                <a:gd name="connsiteY3" fmla="*/ 655 h 9328"/>
                <a:gd name="connsiteX4" fmla="*/ 3430 w 9555"/>
                <a:gd name="connsiteY4" fmla="*/ 275 h 9328"/>
                <a:gd name="connsiteX5" fmla="*/ 4914 w 9555"/>
                <a:gd name="connsiteY5" fmla="*/ 2091 h 9328"/>
                <a:gd name="connsiteX6" fmla="*/ 8940 w 9555"/>
                <a:gd name="connsiteY6" fmla="*/ 6095 h 9328"/>
                <a:gd name="connsiteX7" fmla="*/ 9041 w 9555"/>
                <a:gd name="connsiteY7" fmla="*/ 7738 h 9328"/>
                <a:gd name="connsiteX8" fmla="*/ 6494 w 9555"/>
                <a:gd name="connsiteY8" fmla="*/ 9296 h 9328"/>
                <a:gd name="connsiteX0" fmla="*/ 6334 w 10000"/>
                <a:gd name="connsiteY0" fmla="*/ 9415 h 9467"/>
                <a:gd name="connsiteX1" fmla="*/ 3020 w 10000"/>
                <a:gd name="connsiteY1" fmla="*/ 6682 h 9467"/>
                <a:gd name="connsiteX2" fmla="*/ 346 w 10000"/>
                <a:gd name="connsiteY2" fmla="*/ 2877 h 9467"/>
                <a:gd name="connsiteX3" fmla="*/ 713 w 10000"/>
                <a:gd name="connsiteY3" fmla="*/ 702 h 9467"/>
                <a:gd name="connsiteX4" fmla="*/ 3590 w 10000"/>
                <a:gd name="connsiteY4" fmla="*/ 295 h 9467"/>
                <a:gd name="connsiteX5" fmla="*/ 5143 w 10000"/>
                <a:gd name="connsiteY5" fmla="*/ 2242 h 9467"/>
                <a:gd name="connsiteX6" fmla="*/ 9356 w 10000"/>
                <a:gd name="connsiteY6" fmla="*/ 6534 h 9467"/>
                <a:gd name="connsiteX7" fmla="*/ 9462 w 10000"/>
                <a:gd name="connsiteY7" fmla="*/ 8295 h 9467"/>
                <a:gd name="connsiteX8" fmla="*/ 6334 w 10000"/>
                <a:gd name="connsiteY8" fmla="*/ 9415 h 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9467">
                  <a:moveTo>
                    <a:pt x="6334" y="9415"/>
                  </a:moveTo>
                  <a:cubicBezTo>
                    <a:pt x="4685" y="8554"/>
                    <a:pt x="4168" y="7825"/>
                    <a:pt x="3020" y="6682"/>
                  </a:cubicBezTo>
                  <a:cubicBezTo>
                    <a:pt x="1949" y="5474"/>
                    <a:pt x="987" y="4220"/>
                    <a:pt x="346" y="2877"/>
                  </a:cubicBezTo>
                  <a:cubicBezTo>
                    <a:pt x="-177" y="2164"/>
                    <a:pt x="-148" y="1295"/>
                    <a:pt x="713" y="702"/>
                  </a:cubicBezTo>
                  <a:cubicBezTo>
                    <a:pt x="1338" y="146"/>
                    <a:pt x="2750" y="-327"/>
                    <a:pt x="3590" y="295"/>
                  </a:cubicBezTo>
                  <a:cubicBezTo>
                    <a:pt x="4362" y="847"/>
                    <a:pt x="4489" y="1640"/>
                    <a:pt x="5143" y="2242"/>
                  </a:cubicBezTo>
                  <a:cubicBezTo>
                    <a:pt x="6488" y="3697"/>
                    <a:pt x="8070" y="5049"/>
                    <a:pt x="9356" y="6534"/>
                  </a:cubicBezTo>
                  <a:cubicBezTo>
                    <a:pt x="10091" y="7039"/>
                    <a:pt x="10289" y="7777"/>
                    <a:pt x="9462" y="8295"/>
                  </a:cubicBezTo>
                  <a:cubicBezTo>
                    <a:pt x="9035" y="8868"/>
                    <a:pt x="7408" y="9684"/>
                    <a:pt x="6334" y="9415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2" name="lower right arm"/>
          <p:cNvGrpSpPr/>
          <p:nvPr/>
        </p:nvGrpSpPr>
        <p:grpSpPr>
          <a:xfrm>
            <a:off x="3887694" y="3134984"/>
            <a:ext cx="4748306" cy="4748306"/>
            <a:chOff x="3887694" y="3429747"/>
            <a:chExt cx="4748306" cy="4748306"/>
          </a:xfrm>
        </p:grpSpPr>
        <p:sp>
          <p:nvSpPr>
            <p:cNvPr id="293" name="Oval 292"/>
            <p:cNvSpPr/>
            <p:nvPr/>
          </p:nvSpPr>
          <p:spPr>
            <a:xfrm>
              <a:off x="3887694" y="3429747"/>
              <a:ext cx="4748306" cy="474830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 rot="3835754" flipH="1" flipV="1">
              <a:off x="5995774" y="3794798"/>
              <a:ext cx="1679402" cy="2346563"/>
            </a:xfrm>
            <a:custGeom>
              <a:avLst/>
              <a:gdLst>
                <a:gd name="T0" fmla="*/ 1653 w 2481"/>
                <a:gd name="T1" fmla="*/ 3611 h 3761"/>
                <a:gd name="T2" fmla="*/ 758 w 2481"/>
                <a:gd name="T3" fmla="*/ 2459 h 3761"/>
                <a:gd name="T4" fmla="*/ 124 w 2481"/>
                <a:gd name="T5" fmla="*/ 1124 h 3761"/>
                <a:gd name="T6" fmla="*/ 211 w 2481"/>
                <a:gd name="T7" fmla="*/ 361 h 3761"/>
                <a:gd name="T8" fmla="*/ 893 w 2481"/>
                <a:gd name="T9" fmla="*/ 218 h 3761"/>
                <a:gd name="T10" fmla="*/ 1261 w 2481"/>
                <a:gd name="T11" fmla="*/ 901 h 3761"/>
                <a:gd name="T12" fmla="*/ 2260 w 2481"/>
                <a:gd name="T13" fmla="*/ 2407 h 3761"/>
                <a:gd name="T14" fmla="*/ 2285 w 2481"/>
                <a:gd name="T15" fmla="*/ 3025 h 3761"/>
                <a:gd name="T16" fmla="*/ 1948 w 2481"/>
                <a:gd name="T17" fmla="*/ 3607 h 3761"/>
                <a:gd name="T18" fmla="*/ 1653 w 2481"/>
                <a:gd name="T19" fmla="*/ 3611 h 3761"/>
                <a:gd name="connsiteX0" fmla="*/ 6494 w 9555"/>
                <a:gd name="connsiteY0" fmla="*/ 9296 h 9328"/>
                <a:gd name="connsiteX1" fmla="*/ 2886 w 9555"/>
                <a:gd name="connsiteY1" fmla="*/ 6233 h 9328"/>
                <a:gd name="connsiteX2" fmla="*/ 331 w 9555"/>
                <a:gd name="connsiteY2" fmla="*/ 2684 h 9328"/>
                <a:gd name="connsiteX3" fmla="*/ 681 w 9555"/>
                <a:gd name="connsiteY3" fmla="*/ 655 h 9328"/>
                <a:gd name="connsiteX4" fmla="*/ 3430 w 9555"/>
                <a:gd name="connsiteY4" fmla="*/ 275 h 9328"/>
                <a:gd name="connsiteX5" fmla="*/ 4914 w 9555"/>
                <a:gd name="connsiteY5" fmla="*/ 2091 h 9328"/>
                <a:gd name="connsiteX6" fmla="*/ 8940 w 9555"/>
                <a:gd name="connsiteY6" fmla="*/ 6095 h 9328"/>
                <a:gd name="connsiteX7" fmla="*/ 9041 w 9555"/>
                <a:gd name="connsiteY7" fmla="*/ 7738 h 9328"/>
                <a:gd name="connsiteX8" fmla="*/ 6494 w 9555"/>
                <a:gd name="connsiteY8" fmla="*/ 9296 h 9328"/>
                <a:gd name="connsiteX0" fmla="*/ 6334 w 10000"/>
                <a:gd name="connsiteY0" fmla="*/ 9415 h 9467"/>
                <a:gd name="connsiteX1" fmla="*/ 3020 w 10000"/>
                <a:gd name="connsiteY1" fmla="*/ 6682 h 9467"/>
                <a:gd name="connsiteX2" fmla="*/ 346 w 10000"/>
                <a:gd name="connsiteY2" fmla="*/ 2877 h 9467"/>
                <a:gd name="connsiteX3" fmla="*/ 713 w 10000"/>
                <a:gd name="connsiteY3" fmla="*/ 702 h 9467"/>
                <a:gd name="connsiteX4" fmla="*/ 3590 w 10000"/>
                <a:gd name="connsiteY4" fmla="*/ 295 h 9467"/>
                <a:gd name="connsiteX5" fmla="*/ 5143 w 10000"/>
                <a:gd name="connsiteY5" fmla="*/ 2242 h 9467"/>
                <a:gd name="connsiteX6" fmla="*/ 9356 w 10000"/>
                <a:gd name="connsiteY6" fmla="*/ 6534 h 9467"/>
                <a:gd name="connsiteX7" fmla="*/ 9462 w 10000"/>
                <a:gd name="connsiteY7" fmla="*/ 8295 h 9467"/>
                <a:gd name="connsiteX8" fmla="*/ 6334 w 10000"/>
                <a:gd name="connsiteY8" fmla="*/ 9415 h 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9467">
                  <a:moveTo>
                    <a:pt x="6334" y="9415"/>
                  </a:moveTo>
                  <a:cubicBezTo>
                    <a:pt x="4685" y="8554"/>
                    <a:pt x="4168" y="7825"/>
                    <a:pt x="3020" y="6682"/>
                  </a:cubicBezTo>
                  <a:cubicBezTo>
                    <a:pt x="1949" y="5474"/>
                    <a:pt x="987" y="4220"/>
                    <a:pt x="346" y="2877"/>
                  </a:cubicBezTo>
                  <a:cubicBezTo>
                    <a:pt x="-177" y="2164"/>
                    <a:pt x="-148" y="1295"/>
                    <a:pt x="713" y="702"/>
                  </a:cubicBezTo>
                  <a:cubicBezTo>
                    <a:pt x="1338" y="146"/>
                    <a:pt x="2750" y="-327"/>
                    <a:pt x="3590" y="295"/>
                  </a:cubicBezTo>
                  <a:cubicBezTo>
                    <a:pt x="4362" y="847"/>
                    <a:pt x="4489" y="1640"/>
                    <a:pt x="5143" y="2242"/>
                  </a:cubicBezTo>
                  <a:cubicBezTo>
                    <a:pt x="6488" y="3697"/>
                    <a:pt x="8070" y="5049"/>
                    <a:pt x="9356" y="6534"/>
                  </a:cubicBezTo>
                  <a:cubicBezTo>
                    <a:pt x="10091" y="7039"/>
                    <a:pt x="10289" y="7777"/>
                    <a:pt x="9462" y="8295"/>
                  </a:cubicBezTo>
                  <a:cubicBezTo>
                    <a:pt x="9035" y="8868"/>
                    <a:pt x="7408" y="9684"/>
                    <a:pt x="6334" y="9415"/>
                  </a:cubicBezTo>
                  <a:close/>
                </a:path>
              </a:pathLst>
            </a:custGeom>
            <a:solidFill>
              <a:srgbClr val="8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1788682" y="334456"/>
            <a:ext cx="4885134" cy="9287582"/>
            <a:chOff x="1788682" y="334456"/>
            <a:chExt cx="4885134" cy="9287582"/>
          </a:xfrm>
        </p:grpSpPr>
        <p:grpSp>
          <p:nvGrpSpPr>
            <p:cNvPr id="296" name="Group 295"/>
            <p:cNvGrpSpPr/>
            <p:nvPr/>
          </p:nvGrpSpPr>
          <p:grpSpPr>
            <a:xfrm>
              <a:off x="2362191" y="4359400"/>
              <a:ext cx="4311625" cy="5262638"/>
              <a:chOff x="2362191" y="4359400"/>
              <a:chExt cx="4311625" cy="5262638"/>
            </a:xfrm>
          </p:grpSpPr>
          <p:sp>
            <p:nvSpPr>
              <p:cNvPr id="309" name="Freeform 12"/>
              <p:cNvSpPr>
                <a:spLocks/>
              </p:cNvSpPr>
              <p:nvPr/>
            </p:nvSpPr>
            <p:spPr bwMode="auto">
              <a:xfrm rot="21411600">
                <a:off x="2362191" y="4359400"/>
                <a:ext cx="4173650" cy="5152197"/>
              </a:xfrm>
              <a:custGeom>
                <a:avLst/>
                <a:gdLst>
                  <a:gd name="T0" fmla="*/ 1814 w 6618"/>
                  <a:gd name="T1" fmla="*/ 8135 h 8188"/>
                  <a:gd name="T2" fmla="*/ 403 w 6618"/>
                  <a:gd name="T3" fmla="*/ 7698 h 8188"/>
                  <a:gd name="T4" fmla="*/ 143 w 6618"/>
                  <a:gd name="T5" fmla="*/ 5129 h 8188"/>
                  <a:gd name="T6" fmla="*/ 292 w 6618"/>
                  <a:gd name="T7" fmla="*/ 3630 h 8188"/>
                  <a:gd name="T8" fmla="*/ 796 w 6618"/>
                  <a:gd name="T9" fmla="*/ 2168 h 8188"/>
                  <a:gd name="T10" fmla="*/ 2026 w 6618"/>
                  <a:gd name="T11" fmla="*/ 653 h 8188"/>
                  <a:gd name="T12" fmla="*/ 3357 w 6618"/>
                  <a:gd name="T13" fmla="*/ 162 h 8188"/>
                  <a:gd name="T14" fmla="*/ 5306 w 6618"/>
                  <a:gd name="T15" fmla="*/ 413 h 8188"/>
                  <a:gd name="T16" fmla="*/ 5827 w 6618"/>
                  <a:gd name="T17" fmla="*/ 1648 h 8188"/>
                  <a:gd name="T18" fmla="*/ 6228 w 6618"/>
                  <a:gd name="T19" fmla="*/ 3332 h 8188"/>
                  <a:gd name="T20" fmla="*/ 6506 w 6618"/>
                  <a:gd name="T21" fmla="*/ 4930 h 8188"/>
                  <a:gd name="T22" fmla="*/ 6412 w 6618"/>
                  <a:gd name="T23" fmla="*/ 6949 h 8188"/>
                  <a:gd name="T24" fmla="*/ 5628 w 6618"/>
                  <a:gd name="T25" fmla="*/ 7858 h 8188"/>
                  <a:gd name="T26" fmla="*/ 4208 w 6618"/>
                  <a:gd name="T27" fmla="*/ 8063 h 8188"/>
                  <a:gd name="T28" fmla="*/ 1814 w 6618"/>
                  <a:gd name="T29" fmla="*/ 8135 h 8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18" h="8188">
                    <a:moveTo>
                      <a:pt x="1814" y="8135"/>
                    </a:moveTo>
                    <a:cubicBezTo>
                      <a:pt x="1336" y="8061"/>
                      <a:pt x="754" y="8077"/>
                      <a:pt x="403" y="7698"/>
                    </a:cubicBezTo>
                    <a:cubicBezTo>
                      <a:pt x="0" y="6907"/>
                      <a:pt x="160" y="5983"/>
                      <a:pt x="143" y="5129"/>
                    </a:cubicBezTo>
                    <a:cubicBezTo>
                      <a:pt x="148" y="4625"/>
                      <a:pt x="148" y="4117"/>
                      <a:pt x="292" y="3630"/>
                    </a:cubicBezTo>
                    <a:cubicBezTo>
                      <a:pt x="328" y="3108"/>
                      <a:pt x="589" y="2639"/>
                      <a:pt x="796" y="2168"/>
                    </a:cubicBezTo>
                    <a:cubicBezTo>
                      <a:pt x="1133" y="1613"/>
                      <a:pt x="1473" y="1021"/>
                      <a:pt x="2026" y="653"/>
                    </a:cubicBezTo>
                    <a:cubicBezTo>
                      <a:pt x="2483" y="528"/>
                      <a:pt x="2831" y="0"/>
                      <a:pt x="3357" y="162"/>
                    </a:cubicBezTo>
                    <a:cubicBezTo>
                      <a:pt x="4002" y="264"/>
                      <a:pt x="4693" y="150"/>
                      <a:pt x="5306" y="413"/>
                    </a:cubicBezTo>
                    <a:cubicBezTo>
                      <a:pt x="5729" y="658"/>
                      <a:pt x="5681" y="1235"/>
                      <a:pt x="5827" y="1648"/>
                    </a:cubicBezTo>
                    <a:cubicBezTo>
                      <a:pt x="5960" y="2210"/>
                      <a:pt x="6068" y="2779"/>
                      <a:pt x="6228" y="3332"/>
                    </a:cubicBezTo>
                    <a:cubicBezTo>
                      <a:pt x="6333" y="3864"/>
                      <a:pt x="6508" y="4381"/>
                      <a:pt x="6506" y="4930"/>
                    </a:cubicBezTo>
                    <a:cubicBezTo>
                      <a:pt x="6523" y="5600"/>
                      <a:pt x="6618" y="6300"/>
                      <a:pt x="6412" y="6949"/>
                    </a:cubicBezTo>
                    <a:cubicBezTo>
                      <a:pt x="6213" y="7296"/>
                      <a:pt x="6063" y="7745"/>
                      <a:pt x="5628" y="7858"/>
                    </a:cubicBezTo>
                    <a:cubicBezTo>
                      <a:pt x="5173" y="8032"/>
                      <a:pt x="4688" y="8038"/>
                      <a:pt x="4208" y="8063"/>
                    </a:cubicBezTo>
                    <a:cubicBezTo>
                      <a:pt x="3419" y="8188"/>
                      <a:pt x="2610" y="8147"/>
                      <a:pt x="1814" y="8135"/>
                    </a:cubicBezTo>
                    <a:close/>
                  </a:path>
                </a:pathLst>
              </a:custGeom>
              <a:solidFill>
                <a:srgbClr val="55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0" name="Freeform 17"/>
              <p:cNvSpPr>
                <a:spLocks/>
              </p:cNvSpPr>
              <p:nvPr/>
            </p:nvSpPr>
            <p:spPr bwMode="auto">
              <a:xfrm rot="225132">
                <a:off x="2482303" y="5845236"/>
                <a:ext cx="4191513" cy="3776802"/>
              </a:xfrm>
              <a:custGeom>
                <a:avLst/>
                <a:gdLst>
                  <a:gd name="T0" fmla="*/ 1890 w 6762"/>
                  <a:gd name="T1" fmla="*/ 5715 h 5715"/>
                  <a:gd name="T2" fmla="*/ 773 w 6762"/>
                  <a:gd name="T3" fmla="*/ 5343 h 5715"/>
                  <a:gd name="T4" fmla="*/ 83 w 6762"/>
                  <a:gd name="T5" fmla="*/ 4349 h 5715"/>
                  <a:gd name="T6" fmla="*/ 671 w 6762"/>
                  <a:gd name="T7" fmla="*/ 4490 h 5715"/>
                  <a:gd name="T8" fmla="*/ 1992 w 6762"/>
                  <a:gd name="T9" fmla="*/ 5050 h 5715"/>
                  <a:gd name="T10" fmla="*/ 3123 w 6762"/>
                  <a:gd name="T11" fmla="*/ 4850 h 5715"/>
                  <a:gd name="T12" fmla="*/ 3077 w 6762"/>
                  <a:gd name="T13" fmla="*/ 3541 h 5715"/>
                  <a:gd name="T14" fmla="*/ 2851 w 6762"/>
                  <a:gd name="T15" fmla="*/ 1496 h 5715"/>
                  <a:gd name="T16" fmla="*/ 2751 w 6762"/>
                  <a:gd name="T17" fmla="*/ 214 h 5715"/>
                  <a:gd name="T18" fmla="*/ 3430 w 6762"/>
                  <a:gd name="T19" fmla="*/ 1051 h 5715"/>
                  <a:gd name="T20" fmla="*/ 3830 w 6762"/>
                  <a:gd name="T21" fmla="*/ 3680 h 5715"/>
                  <a:gd name="T22" fmla="*/ 3908 w 6762"/>
                  <a:gd name="T23" fmla="*/ 4849 h 5715"/>
                  <a:gd name="T24" fmla="*/ 6147 w 6762"/>
                  <a:gd name="T25" fmla="*/ 4639 h 5715"/>
                  <a:gd name="T26" fmla="*/ 5907 w 6762"/>
                  <a:gd name="T27" fmla="*/ 5452 h 5715"/>
                  <a:gd name="T28" fmla="*/ 4399 w 6762"/>
                  <a:gd name="T29" fmla="*/ 5455 h 5715"/>
                  <a:gd name="T30" fmla="*/ 3221 w 6762"/>
                  <a:gd name="T31" fmla="*/ 5628 h 5715"/>
                  <a:gd name="T32" fmla="*/ 1890 w 6762"/>
                  <a:gd name="T33" fmla="*/ 5715 h 5715"/>
                  <a:gd name="T34" fmla="*/ 1890 w 6762"/>
                  <a:gd name="T35" fmla="*/ 5715 h 5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62" h="5715">
                    <a:moveTo>
                      <a:pt x="1890" y="5715"/>
                    </a:moveTo>
                    <a:cubicBezTo>
                      <a:pt x="1485" y="5624"/>
                      <a:pt x="1111" y="5650"/>
                      <a:pt x="773" y="5343"/>
                    </a:cubicBezTo>
                    <a:cubicBezTo>
                      <a:pt x="318" y="5224"/>
                      <a:pt x="125" y="4774"/>
                      <a:pt x="83" y="4349"/>
                    </a:cubicBezTo>
                    <a:cubicBezTo>
                      <a:pt x="0" y="4084"/>
                      <a:pt x="531" y="4435"/>
                      <a:pt x="671" y="4490"/>
                    </a:cubicBezTo>
                    <a:cubicBezTo>
                      <a:pt x="983" y="4909"/>
                      <a:pt x="1528" y="4912"/>
                      <a:pt x="1992" y="5050"/>
                    </a:cubicBezTo>
                    <a:cubicBezTo>
                      <a:pt x="2361" y="5010"/>
                      <a:pt x="2799" y="5004"/>
                      <a:pt x="3123" y="4850"/>
                    </a:cubicBezTo>
                    <a:cubicBezTo>
                      <a:pt x="3148" y="4417"/>
                      <a:pt x="3073" y="3978"/>
                      <a:pt x="3077" y="3541"/>
                    </a:cubicBezTo>
                    <a:cubicBezTo>
                      <a:pt x="3018" y="2858"/>
                      <a:pt x="2890" y="2183"/>
                      <a:pt x="2851" y="1496"/>
                    </a:cubicBezTo>
                    <a:cubicBezTo>
                      <a:pt x="2925" y="1043"/>
                      <a:pt x="2488" y="631"/>
                      <a:pt x="2751" y="214"/>
                    </a:cubicBezTo>
                    <a:cubicBezTo>
                      <a:pt x="3114" y="0"/>
                      <a:pt x="3339" y="758"/>
                      <a:pt x="3430" y="1051"/>
                    </a:cubicBezTo>
                    <a:cubicBezTo>
                      <a:pt x="3638" y="1915"/>
                      <a:pt x="3800" y="2790"/>
                      <a:pt x="3830" y="3680"/>
                    </a:cubicBezTo>
                    <a:cubicBezTo>
                      <a:pt x="3847" y="4070"/>
                      <a:pt x="3913" y="4457"/>
                      <a:pt x="3908" y="4849"/>
                    </a:cubicBezTo>
                    <a:cubicBezTo>
                      <a:pt x="4651" y="4755"/>
                      <a:pt x="5416" y="4820"/>
                      <a:pt x="6147" y="4639"/>
                    </a:cubicBezTo>
                    <a:cubicBezTo>
                      <a:pt x="6762" y="4471"/>
                      <a:pt x="6211" y="5364"/>
                      <a:pt x="5907" y="5452"/>
                    </a:cubicBezTo>
                    <a:cubicBezTo>
                      <a:pt x="5418" y="5605"/>
                      <a:pt x="4900" y="5458"/>
                      <a:pt x="4399" y="5455"/>
                    </a:cubicBezTo>
                    <a:cubicBezTo>
                      <a:pt x="3989" y="5369"/>
                      <a:pt x="3628" y="5634"/>
                      <a:pt x="3221" y="5628"/>
                    </a:cubicBezTo>
                    <a:cubicBezTo>
                      <a:pt x="2772" y="5688"/>
                      <a:pt x="2337" y="5707"/>
                      <a:pt x="1890" y="5715"/>
                    </a:cubicBezTo>
                    <a:lnTo>
                      <a:pt x="1890" y="5715"/>
                    </a:lnTo>
                    <a:close/>
                  </a:path>
                </a:pathLst>
              </a:custGeom>
              <a:solidFill>
                <a:srgbClr val="F9F9F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97" name="Group 296"/>
            <p:cNvGrpSpPr/>
            <p:nvPr/>
          </p:nvGrpSpPr>
          <p:grpSpPr>
            <a:xfrm rot="1554114">
              <a:off x="1788682" y="334456"/>
              <a:ext cx="4592600" cy="5484462"/>
              <a:chOff x="3511135" y="492174"/>
              <a:chExt cx="1411495" cy="1685602"/>
            </a:xfrm>
          </p:grpSpPr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 rot="20700000">
                <a:off x="3958211" y="834801"/>
                <a:ext cx="796610" cy="1087265"/>
              </a:xfrm>
              <a:custGeom>
                <a:avLst/>
                <a:gdLst>
                  <a:gd name="T0" fmla="*/ 1181 w 3482"/>
                  <a:gd name="T1" fmla="*/ 4743 h 4758"/>
                  <a:gd name="T2" fmla="*/ 285 w 3482"/>
                  <a:gd name="T3" fmla="*/ 2925 h 4758"/>
                  <a:gd name="T4" fmla="*/ 380 w 3482"/>
                  <a:gd name="T5" fmla="*/ 922 h 4758"/>
                  <a:gd name="T6" fmla="*/ 2895 w 3482"/>
                  <a:gd name="T7" fmla="*/ 67 h 4758"/>
                  <a:gd name="T8" fmla="*/ 3282 w 3482"/>
                  <a:gd name="T9" fmla="*/ 2002 h 4758"/>
                  <a:gd name="T10" fmla="*/ 3169 w 3482"/>
                  <a:gd name="T11" fmla="*/ 4073 h 4758"/>
                  <a:gd name="T12" fmla="*/ 1309 w 3482"/>
                  <a:gd name="T13" fmla="*/ 4758 h 4758"/>
                  <a:gd name="T14" fmla="*/ 1181 w 3482"/>
                  <a:gd name="T15" fmla="*/ 4743 h 4758"/>
                  <a:gd name="T16" fmla="*/ 1181 w 3482"/>
                  <a:gd name="T17" fmla="*/ 4743 h 4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82" h="4758">
                    <a:moveTo>
                      <a:pt x="1181" y="4743"/>
                    </a:moveTo>
                    <a:cubicBezTo>
                      <a:pt x="497" y="4444"/>
                      <a:pt x="376" y="3583"/>
                      <a:pt x="285" y="2925"/>
                    </a:cubicBezTo>
                    <a:cubicBezTo>
                      <a:pt x="376" y="2273"/>
                      <a:pt x="0" y="1468"/>
                      <a:pt x="380" y="922"/>
                    </a:cubicBezTo>
                    <a:cubicBezTo>
                      <a:pt x="1196" y="586"/>
                      <a:pt x="1970" y="0"/>
                      <a:pt x="2895" y="67"/>
                    </a:cubicBezTo>
                    <a:cubicBezTo>
                      <a:pt x="3482" y="496"/>
                      <a:pt x="3153" y="1374"/>
                      <a:pt x="3282" y="2002"/>
                    </a:cubicBezTo>
                    <a:cubicBezTo>
                      <a:pt x="3369" y="2693"/>
                      <a:pt x="3249" y="3389"/>
                      <a:pt x="3169" y="4073"/>
                    </a:cubicBezTo>
                    <a:cubicBezTo>
                      <a:pt x="2797" y="4681"/>
                      <a:pt x="1953" y="4725"/>
                      <a:pt x="1309" y="4758"/>
                    </a:cubicBezTo>
                    <a:lnTo>
                      <a:pt x="1181" y="4743"/>
                    </a:lnTo>
                    <a:lnTo>
                      <a:pt x="1181" y="4743"/>
                    </a:lnTo>
                    <a:close/>
                  </a:path>
                </a:pathLst>
              </a:custGeom>
              <a:solidFill>
                <a:srgbClr val="FFCCA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 rot="20700000">
                <a:off x="3511135" y="492174"/>
                <a:ext cx="1028058" cy="796610"/>
              </a:xfrm>
              <a:custGeom>
                <a:avLst/>
                <a:gdLst>
                  <a:gd name="T0" fmla="*/ 433 w 4493"/>
                  <a:gd name="T1" fmla="*/ 3376 h 3485"/>
                  <a:gd name="T2" fmla="*/ 238 w 4493"/>
                  <a:gd name="T3" fmla="*/ 3119 h 3485"/>
                  <a:gd name="T4" fmla="*/ 51 w 4493"/>
                  <a:gd name="T5" fmla="*/ 1741 h 3485"/>
                  <a:gd name="T6" fmla="*/ 640 w 4493"/>
                  <a:gd name="T7" fmla="*/ 507 h 3485"/>
                  <a:gd name="T8" fmla="*/ 2042 w 4493"/>
                  <a:gd name="T9" fmla="*/ 0 h 3485"/>
                  <a:gd name="T10" fmla="*/ 3320 w 4493"/>
                  <a:gd name="T11" fmla="*/ 441 h 3485"/>
                  <a:gd name="T12" fmla="*/ 4216 w 4493"/>
                  <a:gd name="T13" fmla="*/ 1636 h 3485"/>
                  <a:gd name="T14" fmla="*/ 4056 w 4493"/>
                  <a:gd name="T15" fmla="*/ 2220 h 3485"/>
                  <a:gd name="T16" fmla="*/ 2687 w 4493"/>
                  <a:gd name="T17" fmla="*/ 2657 h 3485"/>
                  <a:gd name="T18" fmla="*/ 1488 w 4493"/>
                  <a:gd name="T19" fmla="*/ 2829 h 3485"/>
                  <a:gd name="T20" fmla="*/ 567 w 4493"/>
                  <a:gd name="T21" fmla="*/ 2169 h 3485"/>
                  <a:gd name="T22" fmla="*/ 489 w 4493"/>
                  <a:gd name="T23" fmla="*/ 3413 h 3485"/>
                  <a:gd name="T24" fmla="*/ 463 w 4493"/>
                  <a:gd name="T25" fmla="*/ 3413 h 3485"/>
                  <a:gd name="T26" fmla="*/ 433 w 4493"/>
                  <a:gd name="T27" fmla="*/ 3376 h 3485"/>
                  <a:gd name="T28" fmla="*/ 433 w 4493"/>
                  <a:gd name="T29" fmla="*/ 3376 h 3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3" h="3485">
                    <a:moveTo>
                      <a:pt x="433" y="3376"/>
                    </a:moveTo>
                    <a:cubicBezTo>
                      <a:pt x="407" y="3065"/>
                      <a:pt x="285" y="3485"/>
                      <a:pt x="238" y="3119"/>
                    </a:cubicBezTo>
                    <a:cubicBezTo>
                      <a:pt x="157" y="2662"/>
                      <a:pt x="0" y="2216"/>
                      <a:pt x="51" y="1741"/>
                    </a:cubicBezTo>
                    <a:cubicBezTo>
                      <a:pt x="37" y="1272"/>
                      <a:pt x="183" y="727"/>
                      <a:pt x="640" y="507"/>
                    </a:cubicBezTo>
                    <a:cubicBezTo>
                      <a:pt x="1060" y="228"/>
                      <a:pt x="1576" y="143"/>
                      <a:pt x="2042" y="0"/>
                    </a:cubicBezTo>
                    <a:cubicBezTo>
                      <a:pt x="2466" y="146"/>
                      <a:pt x="3002" y="77"/>
                      <a:pt x="3320" y="441"/>
                    </a:cubicBezTo>
                    <a:cubicBezTo>
                      <a:pt x="3632" y="805"/>
                      <a:pt x="4185" y="1140"/>
                      <a:pt x="4216" y="1636"/>
                    </a:cubicBezTo>
                    <a:cubicBezTo>
                      <a:pt x="4234" y="1954"/>
                      <a:pt x="4493" y="2225"/>
                      <a:pt x="4056" y="2220"/>
                    </a:cubicBezTo>
                    <a:cubicBezTo>
                      <a:pt x="3579" y="2286"/>
                      <a:pt x="3107" y="2424"/>
                      <a:pt x="2687" y="2657"/>
                    </a:cubicBezTo>
                    <a:cubicBezTo>
                      <a:pt x="2323" y="2754"/>
                      <a:pt x="1817" y="3176"/>
                      <a:pt x="1488" y="2829"/>
                    </a:cubicBezTo>
                    <a:cubicBezTo>
                      <a:pt x="1321" y="2520"/>
                      <a:pt x="989" y="1750"/>
                      <a:pt x="567" y="2169"/>
                    </a:cubicBezTo>
                    <a:cubicBezTo>
                      <a:pt x="285" y="2542"/>
                      <a:pt x="500" y="3008"/>
                      <a:pt x="489" y="3413"/>
                    </a:cubicBezTo>
                    <a:lnTo>
                      <a:pt x="463" y="3413"/>
                    </a:lnTo>
                    <a:lnTo>
                      <a:pt x="433" y="3376"/>
                    </a:lnTo>
                    <a:lnTo>
                      <a:pt x="433" y="3376"/>
                    </a:ln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0" name="Freeform 22"/>
              <p:cNvSpPr>
                <a:spLocks/>
              </p:cNvSpPr>
              <p:nvPr/>
            </p:nvSpPr>
            <p:spPr bwMode="auto">
              <a:xfrm rot="20700000">
                <a:off x="4354098" y="1922110"/>
                <a:ext cx="53825" cy="156093"/>
              </a:xfrm>
              <a:custGeom>
                <a:avLst/>
                <a:gdLst>
                  <a:gd name="T0" fmla="*/ 172 w 233"/>
                  <a:gd name="T1" fmla="*/ 118 h 686"/>
                  <a:gd name="T2" fmla="*/ 181 w 233"/>
                  <a:gd name="T3" fmla="*/ 198 h 686"/>
                  <a:gd name="T4" fmla="*/ 172 w 233"/>
                  <a:gd name="T5" fmla="*/ 118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3" h="686">
                    <a:moveTo>
                      <a:pt x="172" y="118"/>
                    </a:moveTo>
                    <a:cubicBezTo>
                      <a:pt x="0" y="0"/>
                      <a:pt x="233" y="686"/>
                      <a:pt x="181" y="198"/>
                    </a:cubicBezTo>
                    <a:lnTo>
                      <a:pt x="172" y="118"/>
                    </a:lnTo>
                    <a:close/>
                  </a:path>
                </a:pathLst>
              </a:custGeom>
              <a:solidFill>
                <a:srgbClr val="F9F9F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1" name="Freeform 25"/>
              <p:cNvSpPr>
                <a:spLocks/>
              </p:cNvSpPr>
              <p:nvPr/>
            </p:nvSpPr>
            <p:spPr bwMode="auto">
              <a:xfrm rot="20700000">
                <a:off x="3988766" y="903469"/>
                <a:ext cx="933864" cy="1274307"/>
              </a:xfrm>
              <a:custGeom>
                <a:avLst/>
                <a:gdLst>
                  <a:gd name="T0" fmla="*/ 1947 w 4083"/>
                  <a:gd name="T1" fmla="*/ 5544 h 5576"/>
                  <a:gd name="T2" fmla="*/ 1167 w 4083"/>
                  <a:gd name="T3" fmla="*/ 4917 h 5576"/>
                  <a:gd name="T4" fmla="*/ 696 w 4083"/>
                  <a:gd name="T5" fmla="*/ 4191 h 5576"/>
                  <a:gd name="T6" fmla="*/ 174 w 4083"/>
                  <a:gd name="T7" fmla="*/ 2840 h 5576"/>
                  <a:gd name="T8" fmla="*/ 209 w 4083"/>
                  <a:gd name="T9" fmla="*/ 1249 h 5576"/>
                  <a:gd name="T10" fmla="*/ 457 w 4083"/>
                  <a:gd name="T11" fmla="*/ 969 h 5576"/>
                  <a:gd name="T12" fmla="*/ 873 w 4083"/>
                  <a:gd name="T13" fmla="*/ 1641 h 5576"/>
                  <a:gd name="T14" fmla="*/ 1335 w 4083"/>
                  <a:gd name="T15" fmla="*/ 3291 h 5576"/>
                  <a:gd name="T16" fmla="*/ 2143 w 4083"/>
                  <a:gd name="T17" fmla="*/ 3478 h 5576"/>
                  <a:gd name="T18" fmla="*/ 2916 w 4083"/>
                  <a:gd name="T19" fmla="*/ 2452 h 5576"/>
                  <a:gd name="T20" fmla="*/ 3215 w 4083"/>
                  <a:gd name="T21" fmla="*/ 1365 h 5576"/>
                  <a:gd name="T22" fmla="*/ 3179 w 4083"/>
                  <a:gd name="T23" fmla="*/ 209 h 5576"/>
                  <a:gd name="T24" fmla="*/ 3652 w 4083"/>
                  <a:gd name="T25" fmla="*/ 723 h 5576"/>
                  <a:gd name="T26" fmla="*/ 3930 w 4083"/>
                  <a:gd name="T27" fmla="*/ 2251 h 5576"/>
                  <a:gd name="T28" fmla="*/ 4071 w 4083"/>
                  <a:gd name="T29" fmla="*/ 3794 h 5576"/>
                  <a:gd name="T30" fmla="*/ 3758 w 4083"/>
                  <a:gd name="T31" fmla="*/ 4724 h 5576"/>
                  <a:gd name="T32" fmla="*/ 3139 w 4083"/>
                  <a:gd name="T33" fmla="*/ 5369 h 5576"/>
                  <a:gd name="T34" fmla="*/ 2172 w 4083"/>
                  <a:gd name="T35" fmla="*/ 5576 h 5576"/>
                  <a:gd name="T36" fmla="*/ 1947 w 4083"/>
                  <a:gd name="T37" fmla="*/ 5544 h 5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83" h="5576">
                    <a:moveTo>
                      <a:pt x="1947" y="5544"/>
                    </a:moveTo>
                    <a:cubicBezTo>
                      <a:pt x="1672" y="5369"/>
                      <a:pt x="1305" y="5237"/>
                      <a:pt x="1167" y="4917"/>
                    </a:cubicBezTo>
                    <a:cubicBezTo>
                      <a:pt x="1023" y="4664"/>
                      <a:pt x="855" y="4434"/>
                      <a:pt x="696" y="4191"/>
                    </a:cubicBezTo>
                    <a:cubicBezTo>
                      <a:pt x="455" y="3770"/>
                      <a:pt x="337" y="3294"/>
                      <a:pt x="174" y="2840"/>
                    </a:cubicBezTo>
                    <a:cubicBezTo>
                      <a:pt x="0" y="2325"/>
                      <a:pt x="35" y="1759"/>
                      <a:pt x="209" y="1249"/>
                    </a:cubicBezTo>
                    <a:cubicBezTo>
                      <a:pt x="196" y="1128"/>
                      <a:pt x="538" y="687"/>
                      <a:pt x="457" y="969"/>
                    </a:cubicBezTo>
                    <a:cubicBezTo>
                      <a:pt x="796" y="884"/>
                      <a:pt x="733" y="1439"/>
                      <a:pt x="873" y="1641"/>
                    </a:cubicBezTo>
                    <a:cubicBezTo>
                      <a:pt x="1015" y="2192"/>
                      <a:pt x="1045" y="2787"/>
                      <a:pt x="1335" y="3291"/>
                    </a:cubicBezTo>
                    <a:cubicBezTo>
                      <a:pt x="1469" y="3631"/>
                      <a:pt x="1873" y="3692"/>
                      <a:pt x="2143" y="3478"/>
                    </a:cubicBezTo>
                    <a:cubicBezTo>
                      <a:pt x="2536" y="3262"/>
                      <a:pt x="2763" y="2858"/>
                      <a:pt x="2916" y="2452"/>
                    </a:cubicBezTo>
                    <a:cubicBezTo>
                      <a:pt x="3130" y="2133"/>
                      <a:pt x="3247" y="1751"/>
                      <a:pt x="3215" y="1365"/>
                    </a:cubicBezTo>
                    <a:cubicBezTo>
                      <a:pt x="3217" y="979"/>
                      <a:pt x="3161" y="594"/>
                      <a:pt x="3179" y="209"/>
                    </a:cubicBezTo>
                    <a:cubicBezTo>
                      <a:pt x="3424" y="0"/>
                      <a:pt x="3670" y="487"/>
                      <a:pt x="3652" y="723"/>
                    </a:cubicBezTo>
                    <a:cubicBezTo>
                      <a:pt x="3832" y="1215"/>
                      <a:pt x="3804" y="1747"/>
                      <a:pt x="3930" y="2251"/>
                    </a:cubicBezTo>
                    <a:cubicBezTo>
                      <a:pt x="4006" y="2761"/>
                      <a:pt x="4083" y="3278"/>
                      <a:pt x="4071" y="3794"/>
                    </a:cubicBezTo>
                    <a:cubicBezTo>
                      <a:pt x="4037" y="4124"/>
                      <a:pt x="3859" y="4414"/>
                      <a:pt x="3758" y="4724"/>
                    </a:cubicBezTo>
                    <a:cubicBezTo>
                      <a:pt x="3639" y="5010"/>
                      <a:pt x="3428" y="5249"/>
                      <a:pt x="3139" y="5369"/>
                    </a:cubicBezTo>
                    <a:cubicBezTo>
                      <a:pt x="2827" y="5470"/>
                      <a:pt x="2503" y="5574"/>
                      <a:pt x="2172" y="5576"/>
                    </a:cubicBezTo>
                    <a:cubicBezTo>
                      <a:pt x="2096" y="5574"/>
                      <a:pt x="2020" y="5565"/>
                      <a:pt x="1947" y="5544"/>
                    </a:cubicBezTo>
                    <a:close/>
                  </a:path>
                </a:pathLst>
              </a:custGeom>
              <a:solidFill>
                <a:srgbClr val="E3DBD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2" name="Freeform 27"/>
              <p:cNvSpPr>
                <a:spLocks/>
              </p:cNvSpPr>
              <p:nvPr/>
            </p:nvSpPr>
            <p:spPr bwMode="auto">
              <a:xfrm rot="20700000">
                <a:off x="4113833" y="1383445"/>
                <a:ext cx="668776" cy="492499"/>
              </a:xfrm>
              <a:custGeom>
                <a:avLst/>
                <a:gdLst>
                  <a:gd name="T0" fmla="*/ 628 w 2919"/>
                  <a:gd name="T1" fmla="*/ 2108 h 2153"/>
                  <a:gd name="T2" fmla="*/ 738 w 2919"/>
                  <a:gd name="T3" fmla="*/ 339 h 2153"/>
                  <a:gd name="T4" fmla="*/ 2643 w 2919"/>
                  <a:gd name="T5" fmla="*/ 177 h 2153"/>
                  <a:gd name="T6" fmla="*/ 2645 w 2919"/>
                  <a:gd name="T7" fmla="*/ 1830 h 2153"/>
                  <a:gd name="T8" fmla="*/ 1788 w 2919"/>
                  <a:gd name="T9" fmla="*/ 559 h 2153"/>
                  <a:gd name="T10" fmla="*/ 774 w 2919"/>
                  <a:gd name="T11" fmla="*/ 1242 h 2153"/>
                  <a:gd name="T12" fmla="*/ 628 w 2919"/>
                  <a:gd name="T13" fmla="*/ 2108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9" h="2153">
                    <a:moveTo>
                      <a:pt x="628" y="2108"/>
                    </a:moveTo>
                    <a:cubicBezTo>
                      <a:pt x="496" y="1574"/>
                      <a:pt x="0" y="657"/>
                      <a:pt x="738" y="339"/>
                    </a:cubicBezTo>
                    <a:cubicBezTo>
                      <a:pt x="1406" y="158"/>
                      <a:pt x="1947" y="0"/>
                      <a:pt x="2643" y="177"/>
                    </a:cubicBezTo>
                    <a:cubicBezTo>
                      <a:pt x="2919" y="584"/>
                      <a:pt x="2912" y="1667"/>
                      <a:pt x="2645" y="1830"/>
                    </a:cubicBezTo>
                    <a:cubicBezTo>
                      <a:pt x="2586" y="1249"/>
                      <a:pt x="2402" y="524"/>
                      <a:pt x="1788" y="559"/>
                    </a:cubicBezTo>
                    <a:cubicBezTo>
                      <a:pt x="1464" y="489"/>
                      <a:pt x="679" y="737"/>
                      <a:pt x="774" y="1242"/>
                    </a:cubicBezTo>
                    <a:cubicBezTo>
                      <a:pt x="726" y="1423"/>
                      <a:pt x="906" y="2153"/>
                      <a:pt x="628" y="2108"/>
                    </a:cubicBezTo>
                    <a:close/>
                  </a:path>
                </a:pathLst>
              </a:custGeom>
              <a:solidFill>
                <a:srgbClr val="E6E6E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3" name="Freeform 28"/>
              <p:cNvSpPr>
                <a:spLocks/>
              </p:cNvSpPr>
              <p:nvPr/>
            </p:nvSpPr>
            <p:spPr bwMode="auto">
              <a:xfrm rot="20700000">
                <a:off x="4349408" y="1541863"/>
                <a:ext cx="196461" cy="145328"/>
              </a:xfrm>
              <a:custGeom>
                <a:avLst/>
                <a:gdLst>
                  <a:gd name="T0" fmla="*/ 0 w 857"/>
                  <a:gd name="T1" fmla="*/ 225 h 638"/>
                  <a:gd name="T2" fmla="*/ 449 w 857"/>
                  <a:gd name="T3" fmla="*/ 33 h 638"/>
                  <a:gd name="T4" fmla="*/ 857 w 857"/>
                  <a:gd name="T5" fmla="*/ 18 h 638"/>
                  <a:gd name="T6" fmla="*/ 540 w 857"/>
                  <a:gd name="T7" fmla="*/ 587 h 638"/>
                  <a:gd name="T8" fmla="*/ 0 w 857"/>
                  <a:gd name="T9" fmla="*/ 225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638">
                    <a:moveTo>
                      <a:pt x="0" y="225"/>
                    </a:moveTo>
                    <a:cubicBezTo>
                      <a:pt x="0" y="225"/>
                      <a:pt x="303" y="66"/>
                      <a:pt x="449" y="33"/>
                    </a:cubicBezTo>
                    <a:cubicBezTo>
                      <a:pt x="595" y="0"/>
                      <a:pt x="857" y="18"/>
                      <a:pt x="857" y="18"/>
                    </a:cubicBezTo>
                    <a:cubicBezTo>
                      <a:pt x="857" y="18"/>
                      <a:pt x="751" y="537"/>
                      <a:pt x="540" y="587"/>
                    </a:cubicBezTo>
                    <a:cubicBezTo>
                      <a:pt x="329" y="638"/>
                      <a:pt x="0" y="225"/>
                      <a:pt x="0" y="225"/>
                    </a:cubicBezTo>
                    <a:close/>
                  </a:path>
                </a:pathLst>
              </a:custGeom>
              <a:solidFill>
                <a:srgbClr val="FF2A2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4" name="Freeform 29"/>
              <p:cNvSpPr>
                <a:spLocks/>
              </p:cNvSpPr>
              <p:nvPr/>
            </p:nvSpPr>
            <p:spPr bwMode="auto">
              <a:xfrm rot="20700000">
                <a:off x="4362696" y="1194039"/>
                <a:ext cx="110341" cy="192424"/>
              </a:xfrm>
              <a:custGeom>
                <a:avLst/>
                <a:gdLst>
                  <a:gd name="T0" fmla="*/ 124 w 484"/>
                  <a:gd name="T1" fmla="*/ 776 h 844"/>
                  <a:gd name="T2" fmla="*/ 32 w 484"/>
                  <a:gd name="T3" fmla="*/ 694 h 844"/>
                  <a:gd name="T4" fmla="*/ 13 w 484"/>
                  <a:gd name="T5" fmla="*/ 616 h 844"/>
                  <a:gd name="T6" fmla="*/ 68 w 484"/>
                  <a:gd name="T7" fmla="*/ 642 h 844"/>
                  <a:gd name="T8" fmla="*/ 314 w 484"/>
                  <a:gd name="T9" fmla="*/ 663 h 844"/>
                  <a:gd name="T10" fmla="*/ 195 w 484"/>
                  <a:gd name="T11" fmla="*/ 188 h 844"/>
                  <a:gd name="T12" fmla="*/ 179 w 484"/>
                  <a:gd name="T13" fmla="*/ 92 h 844"/>
                  <a:gd name="T14" fmla="*/ 484 w 484"/>
                  <a:gd name="T15" fmla="*/ 584 h 844"/>
                  <a:gd name="T16" fmla="*/ 343 w 484"/>
                  <a:gd name="T17" fmla="*/ 790 h 844"/>
                  <a:gd name="T18" fmla="*/ 124 w 484"/>
                  <a:gd name="T19" fmla="*/ 776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4" h="844">
                    <a:moveTo>
                      <a:pt x="124" y="776"/>
                    </a:moveTo>
                    <a:cubicBezTo>
                      <a:pt x="73" y="746"/>
                      <a:pt x="32" y="709"/>
                      <a:pt x="32" y="694"/>
                    </a:cubicBezTo>
                    <a:cubicBezTo>
                      <a:pt x="32" y="680"/>
                      <a:pt x="24" y="645"/>
                      <a:pt x="13" y="616"/>
                    </a:cubicBezTo>
                    <a:cubicBezTo>
                      <a:pt x="0" y="581"/>
                      <a:pt x="18" y="589"/>
                      <a:pt x="68" y="642"/>
                    </a:cubicBezTo>
                    <a:cubicBezTo>
                      <a:pt x="156" y="734"/>
                      <a:pt x="237" y="741"/>
                      <a:pt x="314" y="663"/>
                    </a:cubicBezTo>
                    <a:cubicBezTo>
                      <a:pt x="409" y="569"/>
                      <a:pt x="382" y="462"/>
                      <a:pt x="195" y="188"/>
                    </a:cubicBezTo>
                    <a:cubicBezTo>
                      <a:pt x="110" y="65"/>
                      <a:pt x="100" y="0"/>
                      <a:pt x="179" y="92"/>
                    </a:cubicBezTo>
                    <a:cubicBezTo>
                      <a:pt x="287" y="217"/>
                      <a:pt x="484" y="534"/>
                      <a:pt x="484" y="584"/>
                    </a:cubicBezTo>
                    <a:cubicBezTo>
                      <a:pt x="484" y="669"/>
                      <a:pt x="433" y="743"/>
                      <a:pt x="343" y="790"/>
                    </a:cubicBezTo>
                    <a:cubicBezTo>
                      <a:pt x="239" y="844"/>
                      <a:pt x="234" y="844"/>
                      <a:pt x="124" y="776"/>
                    </a:cubicBezTo>
                    <a:close/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5" name="Freeform 30"/>
              <p:cNvSpPr>
                <a:spLocks/>
              </p:cNvSpPr>
              <p:nvPr/>
            </p:nvSpPr>
            <p:spPr bwMode="auto">
              <a:xfrm rot="20700000">
                <a:off x="4444153" y="997113"/>
                <a:ext cx="94194" cy="94194"/>
              </a:xfrm>
              <a:custGeom>
                <a:avLst/>
                <a:gdLst>
                  <a:gd name="T0" fmla="*/ 413 w 413"/>
                  <a:gd name="T1" fmla="*/ 207 h 413"/>
                  <a:gd name="T2" fmla="*/ 207 w 413"/>
                  <a:gd name="T3" fmla="*/ 413 h 413"/>
                  <a:gd name="T4" fmla="*/ 0 w 413"/>
                  <a:gd name="T5" fmla="*/ 207 h 413"/>
                  <a:gd name="T6" fmla="*/ 207 w 413"/>
                  <a:gd name="T7" fmla="*/ 0 h 413"/>
                  <a:gd name="T8" fmla="*/ 413 w 413"/>
                  <a:gd name="T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3">
                    <a:moveTo>
                      <a:pt x="413" y="207"/>
                    </a:moveTo>
                    <a:cubicBezTo>
                      <a:pt x="413" y="321"/>
                      <a:pt x="321" y="413"/>
                      <a:pt x="207" y="413"/>
                    </a:cubicBezTo>
                    <a:cubicBezTo>
                      <a:pt x="92" y="413"/>
                      <a:pt x="0" y="321"/>
                      <a:pt x="0" y="207"/>
                    </a:cubicBezTo>
                    <a:cubicBezTo>
                      <a:pt x="0" y="92"/>
                      <a:pt x="92" y="0"/>
                      <a:pt x="207" y="0"/>
                    </a:cubicBezTo>
                    <a:cubicBezTo>
                      <a:pt x="320" y="0"/>
                      <a:pt x="412" y="91"/>
                      <a:pt x="413" y="204"/>
                    </a:cubicBezTo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6" name="Freeform 31"/>
              <p:cNvSpPr>
                <a:spLocks/>
              </p:cNvSpPr>
              <p:nvPr/>
            </p:nvSpPr>
            <p:spPr bwMode="auto">
              <a:xfrm rot="20700000">
                <a:off x="4116455" y="1172685"/>
                <a:ext cx="94194" cy="94194"/>
              </a:xfrm>
              <a:custGeom>
                <a:avLst/>
                <a:gdLst>
                  <a:gd name="T0" fmla="*/ 413 w 413"/>
                  <a:gd name="T1" fmla="*/ 207 h 414"/>
                  <a:gd name="T2" fmla="*/ 206 w 413"/>
                  <a:gd name="T3" fmla="*/ 414 h 414"/>
                  <a:gd name="T4" fmla="*/ 0 w 413"/>
                  <a:gd name="T5" fmla="*/ 207 h 414"/>
                  <a:gd name="T6" fmla="*/ 206 w 413"/>
                  <a:gd name="T7" fmla="*/ 0 h 414"/>
                  <a:gd name="T8" fmla="*/ 413 w 413"/>
                  <a:gd name="T9" fmla="*/ 20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4">
                    <a:moveTo>
                      <a:pt x="413" y="207"/>
                    </a:moveTo>
                    <a:cubicBezTo>
                      <a:pt x="413" y="321"/>
                      <a:pt x="320" y="414"/>
                      <a:pt x="206" y="414"/>
                    </a:cubicBezTo>
                    <a:cubicBezTo>
                      <a:pt x="92" y="414"/>
                      <a:pt x="0" y="321"/>
                      <a:pt x="0" y="207"/>
                    </a:cubicBezTo>
                    <a:cubicBezTo>
                      <a:pt x="0" y="93"/>
                      <a:pt x="92" y="0"/>
                      <a:pt x="206" y="0"/>
                    </a:cubicBezTo>
                    <a:cubicBezTo>
                      <a:pt x="319" y="0"/>
                      <a:pt x="411" y="91"/>
                      <a:pt x="413" y="204"/>
                    </a:cubicBezTo>
                  </a:path>
                </a:pathLst>
              </a:custGeom>
              <a:solidFill>
                <a:srgbClr val="A05A2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7" name="Freeform 32"/>
              <p:cNvSpPr>
                <a:spLocks/>
              </p:cNvSpPr>
              <p:nvPr/>
            </p:nvSpPr>
            <p:spPr bwMode="auto">
              <a:xfrm rot="20700000">
                <a:off x="3631573" y="1292645"/>
                <a:ext cx="156093" cy="157438"/>
              </a:xfrm>
              <a:custGeom>
                <a:avLst/>
                <a:gdLst>
                  <a:gd name="T0" fmla="*/ 684 w 684"/>
                  <a:gd name="T1" fmla="*/ 342 h 685"/>
                  <a:gd name="T2" fmla="*/ 342 w 684"/>
                  <a:gd name="T3" fmla="*/ 685 h 685"/>
                  <a:gd name="T4" fmla="*/ 0 w 684"/>
                  <a:gd name="T5" fmla="*/ 342 h 685"/>
                  <a:gd name="T6" fmla="*/ 342 w 684"/>
                  <a:gd name="T7" fmla="*/ 0 h 685"/>
                  <a:gd name="T8" fmla="*/ 684 w 684"/>
                  <a:gd name="T9" fmla="*/ 338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685">
                    <a:moveTo>
                      <a:pt x="684" y="342"/>
                    </a:moveTo>
                    <a:cubicBezTo>
                      <a:pt x="684" y="531"/>
                      <a:pt x="531" y="685"/>
                      <a:pt x="342" y="685"/>
                    </a:cubicBezTo>
                    <a:cubicBezTo>
                      <a:pt x="153" y="685"/>
                      <a:pt x="0" y="531"/>
                      <a:pt x="0" y="342"/>
                    </a:cubicBezTo>
                    <a:cubicBezTo>
                      <a:pt x="0" y="154"/>
                      <a:pt x="153" y="0"/>
                      <a:pt x="342" y="0"/>
                    </a:cubicBezTo>
                    <a:cubicBezTo>
                      <a:pt x="529" y="0"/>
                      <a:pt x="682" y="151"/>
                      <a:pt x="684" y="338"/>
                    </a:cubicBezTo>
                  </a:path>
                </a:pathLst>
              </a:custGeom>
              <a:solidFill>
                <a:srgbClr val="E6E6E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8" name="Freeform 23"/>
              <p:cNvSpPr>
                <a:spLocks/>
              </p:cNvSpPr>
              <p:nvPr/>
            </p:nvSpPr>
            <p:spPr bwMode="auto">
              <a:xfrm rot="20700000">
                <a:off x="3754512" y="751451"/>
                <a:ext cx="943283" cy="462895"/>
              </a:xfrm>
              <a:custGeom>
                <a:avLst/>
                <a:gdLst>
                  <a:gd name="T0" fmla="*/ 208 w 4124"/>
                  <a:gd name="T1" fmla="*/ 1837 h 2029"/>
                  <a:gd name="T2" fmla="*/ 882 w 4124"/>
                  <a:gd name="T3" fmla="*/ 988 h 2029"/>
                  <a:gd name="T4" fmla="*/ 2114 w 4124"/>
                  <a:gd name="T5" fmla="*/ 466 h 2029"/>
                  <a:gd name="T6" fmla="*/ 3270 w 4124"/>
                  <a:gd name="T7" fmla="*/ 67 h 2029"/>
                  <a:gd name="T8" fmla="*/ 3767 w 4124"/>
                  <a:gd name="T9" fmla="*/ 151 h 2029"/>
                  <a:gd name="T10" fmla="*/ 3598 w 4124"/>
                  <a:gd name="T11" fmla="*/ 955 h 2029"/>
                  <a:gd name="T12" fmla="*/ 2302 w 4124"/>
                  <a:gd name="T13" fmla="*/ 1254 h 2029"/>
                  <a:gd name="T14" fmla="*/ 764 w 4124"/>
                  <a:gd name="T15" fmla="*/ 1815 h 2029"/>
                  <a:gd name="T16" fmla="*/ 208 w 4124"/>
                  <a:gd name="T17" fmla="*/ 1837 h 2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24" h="2029">
                    <a:moveTo>
                      <a:pt x="208" y="1837"/>
                    </a:moveTo>
                    <a:cubicBezTo>
                      <a:pt x="0" y="1385"/>
                      <a:pt x="496" y="1077"/>
                      <a:pt x="882" y="988"/>
                    </a:cubicBezTo>
                    <a:cubicBezTo>
                      <a:pt x="1333" y="926"/>
                      <a:pt x="1722" y="686"/>
                      <a:pt x="2114" y="466"/>
                    </a:cubicBezTo>
                    <a:cubicBezTo>
                      <a:pt x="2514" y="370"/>
                      <a:pt x="2837" y="40"/>
                      <a:pt x="3270" y="67"/>
                    </a:cubicBezTo>
                    <a:cubicBezTo>
                      <a:pt x="3429" y="105"/>
                      <a:pt x="3657" y="0"/>
                      <a:pt x="3767" y="151"/>
                    </a:cubicBezTo>
                    <a:cubicBezTo>
                      <a:pt x="4124" y="372"/>
                      <a:pt x="4050" y="925"/>
                      <a:pt x="3598" y="955"/>
                    </a:cubicBezTo>
                    <a:cubicBezTo>
                      <a:pt x="3178" y="1107"/>
                      <a:pt x="2728" y="1130"/>
                      <a:pt x="2302" y="1254"/>
                    </a:cubicBezTo>
                    <a:cubicBezTo>
                      <a:pt x="1736" y="1272"/>
                      <a:pt x="1304" y="1695"/>
                      <a:pt x="764" y="1815"/>
                    </a:cubicBezTo>
                    <a:cubicBezTo>
                      <a:pt x="589" y="1862"/>
                      <a:pt x="360" y="2029"/>
                      <a:pt x="208" y="1837"/>
                    </a:cubicBezTo>
                    <a:close/>
                  </a:path>
                </a:pathLst>
              </a:custGeom>
              <a:solidFill>
                <a:srgbClr val="F9F9F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11" name="Mask"/>
          <p:cNvGrpSpPr/>
          <p:nvPr/>
        </p:nvGrpSpPr>
        <p:grpSpPr>
          <a:xfrm rot="21303628">
            <a:off x="3555661" y="1315803"/>
            <a:ext cx="2013404" cy="890673"/>
            <a:chOff x="3631878" y="2278922"/>
            <a:chExt cx="2013404" cy="890673"/>
          </a:xfrm>
        </p:grpSpPr>
        <p:sp>
          <p:nvSpPr>
            <p:cNvPr id="312" name="Freeform 311"/>
            <p:cNvSpPr/>
            <p:nvPr/>
          </p:nvSpPr>
          <p:spPr>
            <a:xfrm>
              <a:off x="3631878" y="2278922"/>
              <a:ext cx="2013404" cy="890673"/>
            </a:xfrm>
            <a:custGeom>
              <a:avLst/>
              <a:gdLst/>
              <a:ahLst/>
              <a:cxnLst/>
              <a:rect l="l" t="t" r="r" b="b"/>
              <a:pathLst>
                <a:path w="2013404" h="890673">
                  <a:moveTo>
                    <a:pt x="521502" y="121085"/>
                  </a:moveTo>
                  <a:cubicBezTo>
                    <a:pt x="498665" y="122449"/>
                    <a:pt x="475443" y="125724"/>
                    <a:pt x="452107" y="131041"/>
                  </a:cubicBezTo>
                  <a:cubicBezTo>
                    <a:pt x="265412" y="173578"/>
                    <a:pt x="142012" y="330719"/>
                    <a:pt x="176486" y="482027"/>
                  </a:cubicBezTo>
                  <a:cubicBezTo>
                    <a:pt x="210960" y="633334"/>
                    <a:pt x="390253" y="721510"/>
                    <a:pt x="576948" y="678973"/>
                  </a:cubicBezTo>
                  <a:cubicBezTo>
                    <a:pt x="763643" y="636436"/>
                    <a:pt x="887042" y="479295"/>
                    <a:pt x="852568" y="327988"/>
                  </a:cubicBezTo>
                  <a:cubicBezTo>
                    <a:pt x="822403" y="195594"/>
                    <a:pt x="681362" y="111535"/>
                    <a:pt x="521502" y="121085"/>
                  </a:cubicBezTo>
                  <a:close/>
                  <a:moveTo>
                    <a:pt x="1605968" y="75854"/>
                  </a:moveTo>
                  <a:cubicBezTo>
                    <a:pt x="1446108" y="66304"/>
                    <a:pt x="1305066" y="150363"/>
                    <a:pt x="1274901" y="282757"/>
                  </a:cubicBezTo>
                  <a:cubicBezTo>
                    <a:pt x="1240427" y="434064"/>
                    <a:pt x="1363827" y="591205"/>
                    <a:pt x="1550521" y="633742"/>
                  </a:cubicBezTo>
                  <a:cubicBezTo>
                    <a:pt x="1737216" y="676279"/>
                    <a:pt x="1916509" y="588103"/>
                    <a:pt x="1950983" y="436796"/>
                  </a:cubicBezTo>
                  <a:cubicBezTo>
                    <a:pt x="1985457" y="285488"/>
                    <a:pt x="1862057" y="128347"/>
                    <a:pt x="1675363" y="85810"/>
                  </a:cubicBezTo>
                  <a:cubicBezTo>
                    <a:pt x="1652026" y="80493"/>
                    <a:pt x="1628805" y="77218"/>
                    <a:pt x="1605968" y="75854"/>
                  </a:cubicBezTo>
                  <a:close/>
                  <a:moveTo>
                    <a:pt x="1659396" y="32"/>
                  </a:moveTo>
                  <a:cubicBezTo>
                    <a:pt x="1799307" y="-861"/>
                    <a:pt x="1949375" y="15808"/>
                    <a:pt x="1984697" y="127727"/>
                  </a:cubicBezTo>
                  <a:cubicBezTo>
                    <a:pt x="2059310" y="270602"/>
                    <a:pt x="1982580" y="759023"/>
                    <a:pt x="1822772" y="826227"/>
                  </a:cubicBezTo>
                  <a:cubicBezTo>
                    <a:pt x="1662964" y="893431"/>
                    <a:pt x="1265030" y="521427"/>
                    <a:pt x="1025847" y="530952"/>
                  </a:cubicBezTo>
                  <a:cubicBezTo>
                    <a:pt x="786664" y="540477"/>
                    <a:pt x="549597" y="851627"/>
                    <a:pt x="387672" y="883377"/>
                  </a:cubicBezTo>
                  <a:cubicBezTo>
                    <a:pt x="225747" y="915127"/>
                    <a:pt x="106685" y="839985"/>
                    <a:pt x="54297" y="721452"/>
                  </a:cubicBezTo>
                  <a:cubicBezTo>
                    <a:pt x="19372" y="573285"/>
                    <a:pt x="-51272" y="317433"/>
                    <a:pt x="60647" y="207102"/>
                  </a:cubicBezTo>
                  <a:cubicBezTo>
                    <a:pt x="172566" y="96771"/>
                    <a:pt x="565471" y="34594"/>
                    <a:pt x="725809" y="59465"/>
                  </a:cubicBezTo>
                  <a:cubicBezTo>
                    <a:pt x="886147" y="84336"/>
                    <a:pt x="896994" y="168738"/>
                    <a:pt x="1030609" y="159477"/>
                  </a:cubicBezTo>
                  <a:cubicBezTo>
                    <a:pt x="1160784" y="140427"/>
                    <a:pt x="1368482" y="9194"/>
                    <a:pt x="1527497" y="3902"/>
                  </a:cubicBezTo>
                  <a:cubicBezTo>
                    <a:pt x="1567251" y="2579"/>
                    <a:pt x="1612759" y="330"/>
                    <a:pt x="1659396" y="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Oval 312"/>
            <p:cNvSpPr/>
            <p:nvPr/>
          </p:nvSpPr>
          <p:spPr>
            <a:xfrm rot="20829886">
              <a:off x="3800999" y="2407309"/>
              <a:ext cx="693408" cy="561974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Oval 313"/>
            <p:cNvSpPr/>
            <p:nvPr/>
          </p:nvSpPr>
          <p:spPr>
            <a:xfrm rot="770114" flipH="1">
              <a:off x="4899414" y="2362078"/>
              <a:ext cx="693408" cy="561974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5" name="Upper left arm"/>
          <p:cNvGrpSpPr/>
          <p:nvPr/>
        </p:nvGrpSpPr>
        <p:grpSpPr>
          <a:xfrm rot="1800000">
            <a:off x="-2017091" y="327554"/>
            <a:ext cx="7691782" cy="7691782"/>
            <a:chOff x="-2017091" y="520051"/>
            <a:chExt cx="7691782" cy="7691782"/>
          </a:xfrm>
        </p:grpSpPr>
        <p:sp>
          <p:nvSpPr>
            <p:cNvPr id="316" name="Oval 315"/>
            <p:cNvSpPr/>
            <p:nvPr/>
          </p:nvSpPr>
          <p:spPr>
            <a:xfrm>
              <a:off x="-2017091" y="520051"/>
              <a:ext cx="7691782" cy="76917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17" name="Group 316"/>
            <p:cNvGrpSpPr/>
            <p:nvPr/>
          </p:nvGrpSpPr>
          <p:grpSpPr>
            <a:xfrm rot="18139124" flipV="1">
              <a:off x="811371" y="2139139"/>
              <a:ext cx="3969794" cy="1705404"/>
              <a:chOff x="5056624" y="1326289"/>
              <a:chExt cx="1282570" cy="550986"/>
            </a:xfrm>
          </p:grpSpPr>
          <p:sp>
            <p:nvSpPr>
              <p:cNvPr id="318" name="Freeform 9"/>
              <p:cNvSpPr>
                <a:spLocks/>
              </p:cNvSpPr>
              <p:nvPr/>
            </p:nvSpPr>
            <p:spPr bwMode="auto">
              <a:xfrm rot="20786718">
                <a:off x="5814456" y="13369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Freeform 10"/>
              <p:cNvSpPr>
                <a:spLocks/>
              </p:cNvSpPr>
              <p:nvPr/>
            </p:nvSpPr>
            <p:spPr bwMode="auto">
              <a:xfrm rot="14340741" flipH="1">
                <a:off x="5164398" y="1226916"/>
                <a:ext cx="542585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9467">
                    <a:moveTo>
                      <a:pt x="6334" y="9415"/>
                    </a:moveTo>
                    <a:cubicBezTo>
                      <a:pt x="4685" y="8554"/>
                      <a:pt x="4168" y="7825"/>
                      <a:pt x="3020" y="6682"/>
                    </a:cubicBezTo>
                    <a:cubicBezTo>
                      <a:pt x="1949" y="5474"/>
                      <a:pt x="987" y="4220"/>
                      <a:pt x="346" y="2877"/>
                    </a:cubicBezTo>
                    <a:cubicBezTo>
                      <a:pt x="-177" y="2164"/>
                      <a:pt x="-148" y="1295"/>
                      <a:pt x="713" y="702"/>
                    </a:cubicBezTo>
                    <a:cubicBezTo>
                      <a:pt x="1338" y="146"/>
                      <a:pt x="2750" y="-327"/>
                      <a:pt x="3590" y="295"/>
                    </a:cubicBezTo>
                    <a:cubicBezTo>
                      <a:pt x="4362" y="847"/>
                      <a:pt x="4489" y="1640"/>
                      <a:pt x="5143" y="2242"/>
                    </a:cubicBezTo>
                    <a:cubicBezTo>
                      <a:pt x="6488" y="3697"/>
                      <a:pt x="8070" y="5049"/>
                      <a:pt x="9356" y="6534"/>
                    </a:cubicBezTo>
                    <a:cubicBezTo>
                      <a:pt x="10091" y="7039"/>
                      <a:pt x="10289" y="7777"/>
                      <a:pt x="9462" y="8295"/>
                    </a:cubicBezTo>
                    <a:cubicBezTo>
                      <a:pt x="9035" y="8868"/>
                      <a:pt x="7408" y="9684"/>
                      <a:pt x="6334" y="941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21" name="Upper right arm"/>
          <p:cNvGrpSpPr/>
          <p:nvPr/>
        </p:nvGrpSpPr>
        <p:grpSpPr>
          <a:xfrm rot="19800000">
            <a:off x="3429000" y="-124841"/>
            <a:ext cx="7696200" cy="7696200"/>
            <a:chOff x="3429000" y="169921"/>
            <a:chExt cx="7696200" cy="7696200"/>
          </a:xfrm>
        </p:grpSpPr>
        <p:sp>
          <p:nvSpPr>
            <p:cNvPr id="322" name="Oval 321"/>
            <p:cNvSpPr/>
            <p:nvPr/>
          </p:nvSpPr>
          <p:spPr>
            <a:xfrm>
              <a:off x="3429000" y="169921"/>
              <a:ext cx="7696200" cy="769620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23" name="Group 322"/>
            <p:cNvGrpSpPr/>
            <p:nvPr/>
          </p:nvGrpSpPr>
          <p:grpSpPr>
            <a:xfrm rot="3460876" flipH="1" flipV="1">
              <a:off x="4444856" y="1850363"/>
              <a:ext cx="3969794" cy="1705404"/>
              <a:chOff x="5056624" y="1326289"/>
              <a:chExt cx="1282570" cy="550986"/>
            </a:xfrm>
          </p:grpSpPr>
          <p:sp>
            <p:nvSpPr>
              <p:cNvPr id="324" name="Freeform 9"/>
              <p:cNvSpPr>
                <a:spLocks/>
              </p:cNvSpPr>
              <p:nvPr/>
            </p:nvSpPr>
            <p:spPr bwMode="auto">
              <a:xfrm rot="20786718">
                <a:off x="5814456" y="13369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5" name="Freeform 10"/>
              <p:cNvSpPr>
                <a:spLocks/>
              </p:cNvSpPr>
              <p:nvPr/>
            </p:nvSpPr>
            <p:spPr bwMode="auto">
              <a:xfrm rot="14340741" flipH="1">
                <a:off x="5164398" y="1226916"/>
                <a:ext cx="542585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9467">
                    <a:moveTo>
                      <a:pt x="6334" y="9415"/>
                    </a:moveTo>
                    <a:cubicBezTo>
                      <a:pt x="4685" y="8554"/>
                      <a:pt x="4168" y="7825"/>
                      <a:pt x="3020" y="6682"/>
                    </a:cubicBezTo>
                    <a:cubicBezTo>
                      <a:pt x="1949" y="5474"/>
                      <a:pt x="987" y="4220"/>
                      <a:pt x="346" y="2877"/>
                    </a:cubicBezTo>
                    <a:cubicBezTo>
                      <a:pt x="-177" y="2164"/>
                      <a:pt x="-148" y="1295"/>
                      <a:pt x="713" y="702"/>
                    </a:cubicBezTo>
                    <a:cubicBezTo>
                      <a:pt x="1338" y="146"/>
                      <a:pt x="2750" y="-327"/>
                      <a:pt x="3590" y="295"/>
                    </a:cubicBezTo>
                    <a:cubicBezTo>
                      <a:pt x="4362" y="847"/>
                      <a:pt x="4489" y="1640"/>
                      <a:pt x="5143" y="2242"/>
                    </a:cubicBezTo>
                    <a:cubicBezTo>
                      <a:pt x="6488" y="3697"/>
                      <a:pt x="8070" y="5049"/>
                      <a:pt x="9356" y="6534"/>
                    </a:cubicBezTo>
                    <a:cubicBezTo>
                      <a:pt x="10091" y="7039"/>
                      <a:pt x="10289" y="7777"/>
                      <a:pt x="9462" y="8295"/>
                    </a:cubicBezTo>
                    <a:cubicBezTo>
                      <a:pt x="9035" y="8868"/>
                      <a:pt x="7408" y="9684"/>
                      <a:pt x="6334" y="941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-867595" y="334456"/>
            <a:ext cx="10960252" cy="18447469"/>
            <a:chOff x="-867595" y="334456"/>
            <a:chExt cx="10960252" cy="18447469"/>
          </a:xfrm>
        </p:grpSpPr>
        <p:grpSp>
          <p:nvGrpSpPr>
            <p:cNvPr id="362" name="Group 361"/>
            <p:cNvGrpSpPr/>
            <p:nvPr/>
          </p:nvGrpSpPr>
          <p:grpSpPr>
            <a:xfrm>
              <a:off x="975408" y="5156323"/>
              <a:ext cx="7143750" cy="4733781"/>
              <a:chOff x="-4919535" y="2449513"/>
              <a:chExt cx="7143750" cy="4733781"/>
            </a:xfrm>
          </p:grpSpPr>
          <p:grpSp>
            <p:nvGrpSpPr>
              <p:cNvPr id="439" name="Group 438"/>
              <p:cNvGrpSpPr/>
              <p:nvPr/>
            </p:nvGrpSpPr>
            <p:grpSpPr>
              <a:xfrm>
                <a:off x="-4919535" y="2449513"/>
                <a:ext cx="7143750" cy="4733781"/>
                <a:chOff x="-3512754" y="5260631"/>
                <a:chExt cx="7143750" cy="4733781"/>
              </a:xfrm>
            </p:grpSpPr>
            <p:sp>
              <p:nvSpPr>
                <p:cNvPr id="441" name="Freeform 440"/>
                <p:cNvSpPr/>
                <p:nvPr/>
              </p:nvSpPr>
              <p:spPr>
                <a:xfrm>
                  <a:off x="-3512754" y="5535241"/>
                  <a:ext cx="7143750" cy="4459171"/>
                </a:xfrm>
                <a:custGeom>
                  <a:avLst/>
                  <a:gdLst>
                    <a:gd name="connsiteX0" fmla="*/ 0 w 7143750"/>
                    <a:gd name="connsiteY0" fmla="*/ 1343025 h 4143375"/>
                    <a:gd name="connsiteX1" fmla="*/ 1114425 w 7143750"/>
                    <a:gd name="connsiteY1" fmla="*/ 2771775 h 4143375"/>
                    <a:gd name="connsiteX2" fmla="*/ 1285875 w 7143750"/>
                    <a:gd name="connsiteY2" fmla="*/ 4029075 h 4143375"/>
                    <a:gd name="connsiteX3" fmla="*/ 5686425 w 7143750"/>
                    <a:gd name="connsiteY3" fmla="*/ 4143375 h 4143375"/>
                    <a:gd name="connsiteX4" fmla="*/ 6057900 w 7143750"/>
                    <a:gd name="connsiteY4" fmla="*/ 2657475 h 4143375"/>
                    <a:gd name="connsiteX5" fmla="*/ 7143750 w 7143750"/>
                    <a:gd name="connsiteY5" fmla="*/ 1857375 h 4143375"/>
                    <a:gd name="connsiteX6" fmla="*/ 6057900 w 7143750"/>
                    <a:gd name="connsiteY6" fmla="*/ 514350 h 4143375"/>
                    <a:gd name="connsiteX7" fmla="*/ 4029075 w 7143750"/>
                    <a:gd name="connsiteY7" fmla="*/ 0 h 4143375"/>
                    <a:gd name="connsiteX8" fmla="*/ 2571750 w 7143750"/>
                    <a:gd name="connsiteY8" fmla="*/ 85725 h 4143375"/>
                    <a:gd name="connsiteX9" fmla="*/ 1257300 w 7143750"/>
                    <a:gd name="connsiteY9" fmla="*/ 142875 h 4143375"/>
                    <a:gd name="connsiteX10" fmla="*/ 542925 w 7143750"/>
                    <a:gd name="connsiteY10" fmla="*/ 628650 h 4143375"/>
                    <a:gd name="connsiteX11" fmla="*/ 0 w 7143750"/>
                    <a:gd name="connsiteY11" fmla="*/ 1343025 h 4143375"/>
                    <a:gd name="connsiteX0" fmla="*/ 0 w 7143750"/>
                    <a:gd name="connsiteY0" fmla="*/ 1343025 h 4288801"/>
                    <a:gd name="connsiteX1" fmla="*/ 1114425 w 7143750"/>
                    <a:gd name="connsiteY1" fmla="*/ 2771775 h 4288801"/>
                    <a:gd name="connsiteX2" fmla="*/ 1285875 w 7143750"/>
                    <a:gd name="connsiteY2" fmla="*/ 4029075 h 4288801"/>
                    <a:gd name="connsiteX3" fmla="*/ 5686425 w 7143750"/>
                    <a:gd name="connsiteY3" fmla="*/ 4143375 h 4288801"/>
                    <a:gd name="connsiteX4" fmla="*/ 6057900 w 7143750"/>
                    <a:gd name="connsiteY4" fmla="*/ 2657475 h 4288801"/>
                    <a:gd name="connsiteX5" fmla="*/ 7143750 w 7143750"/>
                    <a:gd name="connsiteY5" fmla="*/ 1857375 h 4288801"/>
                    <a:gd name="connsiteX6" fmla="*/ 6057900 w 7143750"/>
                    <a:gd name="connsiteY6" fmla="*/ 514350 h 4288801"/>
                    <a:gd name="connsiteX7" fmla="*/ 4029075 w 7143750"/>
                    <a:gd name="connsiteY7" fmla="*/ 0 h 4288801"/>
                    <a:gd name="connsiteX8" fmla="*/ 2571750 w 7143750"/>
                    <a:gd name="connsiteY8" fmla="*/ 85725 h 4288801"/>
                    <a:gd name="connsiteX9" fmla="*/ 1257300 w 7143750"/>
                    <a:gd name="connsiteY9" fmla="*/ 142875 h 4288801"/>
                    <a:gd name="connsiteX10" fmla="*/ 542925 w 7143750"/>
                    <a:gd name="connsiteY10" fmla="*/ 628650 h 4288801"/>
                    <a:gd name="connsiteX11" fmla="*/ 0 w 7143750"/>
                    <a:gd name="connsiteY11" fmla="*/ 1343025 h 4288801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5825671 w 7143750"/>
                    <a:gd name="connsiteY4" fmla="*/ 2512332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59171"/>
                    <a:gd name="connsiteX1" fmla="*/ 1128939 w 7143750"/>
                    <a:gd name="connsiteY1" fmla="*/ 2525032 h 4459171"/>
                    <a:gd name="connsiteX2" fmla="*/ 1285875 w 7143750"/>
                    <a:gd name="connsiteY2" fmla="*/ 4029075 h 4459171"/>
                    <a:gd name="connsiteX3" fmla="*/ 5657397 w 7143750"/>
                    <a:gd name="connsiteY3" fmla="*/ 4070803 h 4459171"/>
                    <a:gd name="connsiteX4" fmla="*/ 5825671 w 7143750"/>
                    <a:gd name="connsiteY4" fmla="*/ 2512332 h 4459171"/>
                    <a:gd name="connsiteX5" fmla="*/ 7143750 w 7143750"/>
                    <a:gd name="connsiteY5" fmla="*/ 1857375 h 4459171"/>
                    <a:gd name="connsiteX6" fmla="*/ 6057900 w 7143750"/>
                    <a:gd name="connsiteY6" fmla="*/ 514350 h 4459171"/>
                    <a:gd name="connsiteX7" fmla="*/ 4029075 w 7143750"/>
                    <a:gd name="connsiteY7" fmla="*/ 0 h 4459171"/>
                    <a:gd name="connsiteX8" fmla="*/ 2571750 w 7143750"/>
                    <a:gd name="connsiteY8" fmla="*/ 85725 h 4459171"/>
                    <a:gd name="connsiteX9" fmla="*/ 1257300 w 7143750"/>
                    <a:gd name="connsiteY9" fmla="*/ 142875 h 4459171"/>
                    <a:gd name="connsiteX10" fmla="*/ 542925 w 7143750"/>
                    <a:gd name="connsiteY10" fmla="*/ 628650 h 4459171"/>
                    <a:gd name="connsiteX11" fmla="*/ 0 w 7143750"/>
                    <a:gd name="connsiteY11" fmla="*/ 1343025 h 4459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143750" h="4459171">
                      <a:moveTo>
                        <a:pt x="0" y="1343025"/>
                      </a:moveTo>
                      <a:cubicBezTo>
                        <a:pt x="501650" y="1729241"/>
                        <a:pt x="914627" y="2077357"/>
                        <a:pt x="1128939" y="2525032"/>
                      </a:cubicBezTo>
                      <a:cubicBezTo>
                        <a:pt x="1343251" y="2972707"/>
                        <a:pt x="1147989" y="3365047"/>
                        <a:pt x="1285875" y="4029075"/>
                      </a:cubicBezTo>
                      <a:cubicBezTo>
                        <a:pt x="1388382" y="4560660"/>
                        <a:pt x="5453290" y="4627789"/>
                        <a:pt x="5657397" y="4070803"/>
                      </a:cubicBezTo>
                      <a:cubicBezTo>
                        <a:pt x="5713488" y="3551313"/>
                        <a:pt x="5577946" y="2881236"/>
                        <a:pt x="5825671" y="2512332"/>
                      </a:cubicBezTo>
                      <a:cubicBezTo>
                        <a:pt x="6073396" y="2143428"/>
                        <a:pt x="6461579" y="2171019"/>
                        <a:pt x="7143750" y="1857375"/>
                      </a:cubicBezTo>
                      <a:lnTo>
                        <a:pt x="6057900" y="514350"/>
                      </a:lnTo>
                      <a:lnTo>
                        <a:pt x="4029075" y="0"/>
                      </a:lnTo>
                      <a:lnTo>
                        <a:pt x="2571750" y="85725"/>
                      </a:lnTo>
                      <a:lnTo>
                        <a:pt x="1257300" y="142875"/>
                      </a:lnTo>
                      <a:lnTo>
                        <a:pt x="542925" y="628650"/>
                      </a:lnTo>
                      <a:lnTo>
                        <a:pt x="0" y="1343025"/>
                      </a:lnTo>
                      <a:close/>
                    </a:path>
                  </a:pathLst>
                </a:custGeom>
                <a:gradFill flip="none" rotWithShape="1">
                  <a:gsLst>
                    <a:gs pos="43000">
                      <a:schemeClr val="accent6">
                        <a:lumMod val="50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2" name="Freeform 441"/>
                <p:cNvSpPr/>
                <p:nvPr/>
              </p:nvSpPr>
              <p:spPr>
                <a:xfrm>
                  <a:off x="-3489862" y="5260631"/>
                  <a:ext cx="7096148" cy="4733781"/>
                </a:xfrm>
                <a:custGeom>
                  <a:avLst/>
                  <a:gdLst>
                    <a:gd name="connsiteX0" fmla="*/ 5018101 w 7168047"/>
                    <a:gd name="connsiteY0" fmla="*/ 624205 h 4733781"/>
                    <a:gd name="connsiteX1" fmla="*/ 3252676 w 7168047"/>
                    <a:gd name="connsiteY1" fmla="*/ 1506889 h 4733781"/>
                    <a:gd name="connsiteX2" fmla="*/ 1363552 w 7168047"/>
                    <a:gd name="connsiteY2" fmla="*/ 659337 h 4733781"/>
                    <a:gd name="connsiteX3" fmla="*/ 471258 w 7168047"/>
                    <a:gd name="connsiteY3" fmla="*/ 1242577 h 4733781"/>
                    <a:gd name="connsiteX4" fmla="*/ 1416023 w 7168047"/>
                    <a:gd name="connsiteY4" fmla="*/ 2242381 h 4733781"/>
                    <a:gd name="connsiteX5" fmla="*/ 1724496 w 7168047"/>
                    <a:gd name="connsiteY5" fmla="*/ 3517481 h 4733781"/>
                    <a:gd name="connsiteX6" fmla="*/ 5103180 w 7168047"/>
                    <a:gd name="connsiteY6" fmla="*/ 3649165 h 4733781"/>
                    <a:gd name="connsiteX7" fmla="*/ 5516803 w 7168047"/>
                    <a:gd name="connsiteY7" fmla="*/ 2231292 h 4733781"/>
                    <a:gd name="connsiteX8" fmla="*/ 6585646 w 7168047"/>
                    <a:gd name="connsiteY8" fmla="*/ 1694460 h 4733781"/>
                    <a:gd name="connsiteX9" fmla="*/ 5131588 w 7168047"/>
                    <a:gd name="connsiteY9" fmla="*/ 628702 h 4733781"/>
                    <a:gd name="connsiteX10" fmla="*/ 5018101 w 7168047"/>
                    <a:gd name="connsiteY10" fmla="*/ 624205 h 4733781"/>
                    <a:gd name="connsiteX11" fmla="*/ 3312668 w 7168047"/>
                    <a:gd name="connsiteY11" fmla="*/ 697 h 4733781"/>
                    <a:gd name="connsiteX12" fmla="*/ 4396362 w 7168047"/>
                    <a:gd name="connsiteY12" fmla="*/ 46648 h 4733781"/>
                    <a:gd name="connsiteX13" fmla="*/ 5958718 w 7168047"/>
                    <a:gd name="connsiteY13" fmla="*/ 506165 h 4733781"/>
                    <a:gd name="connsiteX14" fmla="*/ 7153461 w 7168047"/>
                    <a:gd name="connsiteY14" fmla="*/ 2191058 h 4733781"/>
                    <a:gd name="connsiteX15" fmla="*/ 7095457 w 7168047"/>
                    <a:gd name="connsiteY15" fmla="*/ 2143205 h 4733781"/>
                    <a:gd name="connsiteX16" fmla="*/ 5802779 w 7168047"/>
                    <a:gd name="connsiteY16" fmla="*/ 2786942 h 4733781"/>
                    <a:gd name="connsiteX17" fmla="*/ 5634505 w 7168047"/>
                    <a:gd name="connsiteY17" fmla="*/ 4345413 h 4733781"/>
                    <a:gd name="connsiteX18" fmla="*/ 1262983 w 7168047"/>
                    <a:gd name="connsiteY18" fmla="*/ 4303685 h 4733781"/>
                    <a:gd name="connsiteX19" fmla="*/ 1106047 w 7168047"/>
                    <a:gd name="connsiteY19" fmla="*/ 2799642 h 4733781"/>
                    <a:gd name="connsiteX20" fmla="*/ 0 w 7168047"/>
                    <a:gd name="connsiteY20" fmla="*/ 1635490 h 4733781"/>
                    <a:gd name="connsiteX21" fmla="*/ 873401 w 7168047"/>
                    <a:gd name="connsiteY21" fmla="*/ 322358 h 4733781"/>
                    <a:gd name="connsiteX22" fmla="*/ 2251951 w 7168047"/>
                    <a:gd name="connsiteY22" fmla="*/ 46648 h 4733781"/>
                    <a:gd name="connsiteX23" fmla="*/ 3312668 w 7168047"/>
                    <a:gd name="connsiteY23" fmla="*/ 697 h 4733781"/>
                    <a:gd name="connsiteX0" fmla="*/ 5018101 w 7168047"/>
                    <a:gd name="connsiteY0" fmla="*/ 624205 h 4733781"/>
                    <a:gd name="connsiteX1" fmla="*/ 3252676 w 7168047"/>
                    <a:gd name="connsiteY1" fmla="*/ 1506889 h 4733781"/>
                    <a:gd name="connsiteX2" fmla="*/ 1363552 w 7168047"/>
                    <a:gd name="connsiteY2" fmla="*/ 659337 h 4733781"/>
                    <a:gd name="connsiteX3" fmla="*/ 471258 w 7168047"/>
                    <a:gd name="connsiteY3" fmla="*/ 1242577 h 4733781"/>
                    <a:gd name="connsiteX4" fmla="*/ 1416023 w 7168047"/>
                    <a:gd name="connsiteY4" fmla="*/ 2242381 h 4733781"/>
                    <a:gd name="connsiteX5" fmla="*/ 1724496 w 7168047"/>
                    <a:gd name="connsiteY5" fmla="*/ 3517481 h 4733781"/>
                    <a:gd name="connsiteX6" fmla="*/ 5103180 w 7168047"/>
                    <a:gd name="connsiteY6" fmla="*/ 3649165 h 4733781"/>
                    <a:gd name="connsiteX7" fmla="*/ 5516803 w 7168047"/>
                    <a:gd name="connsiteY7" fmla="*/ 2231292 h 4733781"/>
                    <a:gd name="connsiteX8" fmla="*/ 6585646 w 7168047"/>
                    <a:gd name="connsiteY8" fmla="*/ 1694460 h 4733781"/>
                    <a:gd name="connsiteX9" fmla="*/ 5131588 w 7168047"/>
                    <a:gd name="connsiteY9" fmla="*/ 628702 h 4733781"/>
                    <a:gd name="connsiteX10" fmla="*/ 5018101 w 7168047"/>
                    <a:gd name="connsiteY10" fmla="*/ 624205 h 4733781"/>
                    <a:gd name="connsiteX11" fmla="*/ 3312668 w 7168047"/>
                    <a:gd name="connsiteY11" fmla="*/ 697 h 4733781"/>
                    <a:gd name="connsiteX12" fmla="*/ 4396362 w 7168047"/>
                    <a:gd name="connsiteY12" fmla="*/ 46648 h 4733781"/>
                    <a:gd name="connsiteX13" fmla="*/ 5958718 w 7168047"/>
                    <a:gd name="connsiteY13" fmla="*/ 506165 h 4733781"/>
                    <a:gd name="connsiteX14" fmla="*/ 7153461 w 7168047"/>
                    <a:gd name="connsiteY14" fmla="*/ 2191058 h 4733781"/>
                    <a:gd name="connsiteX15" fmla="*/ 7095457 w 7168047"/>
                    <a:gd name="connsiteY15" fmla="*/ 2143205 h 4733781"/>
                    <a:gd name="connsiteX16" fmla="*/ 5802779 w 7168047"/>
                    <a:gd name="connsiteY16" fmla="*/ 2786942 h 4733781"/>
                    <a:gd name="connsiteX17" fmla="*/ 5634505 w 7168047"/>
                    <a:gd name="connsiteY17" fmla="*/ 4345413 h 4733781"/>
                    <a:gd name="connsiteX18" fmla="*/ 1262983 w 7168047"/>
                    <a:gd name="connsiteY18" fmla="*/ 4303685 h 4733781"/>
                    <a:gd name="connsiteX19" fmla="*/ 1106047 w 7168047"/>
                    <a:gd name="connsiteY19" fmla="*/ 2799642 h 4733781"/>
                    <a:gd name="connsiteX20" fmla="*/ 0 w 7168047"/>
                    <a:gd name="connsiteY20" fmla="*/ 1635490 h 4733781"/>
                    <a:gd name="connsiteX21" fmla="*/ 873401 w 7168047"/>
                    <a:gd name="connsiteY21" fmla="*/ 322358 h 4733781"/>
                    <a:gd name="connsiteX22" fmla="*/ 2251951 w 7168047"/>
                    <a:gd name="connsiteY22" fmla="*/ 46648 h 4733781"/>
                    <a:gd name="connsiteX23" fmla="*/ 3312668 w 7168047"/>
                    <a:gd name="connsiteY23" fmla="*/ 697 h 4733781"/>
                    <a:gd name="connsiteX0" fmla="*/ 5018101 w 7168047"/>
                    <a:gd name="connsiteY0" fmla="*/ 624205 h 4733781"/>
                    <a:gd name="connsiteX1" fmla="*/ 3252676 w 7168047"/>
                    <a:gd name="connsiteY1" fmla="*/ 1506889 h 4733781"/>
                    <a:gd name="connsiteX2" fmla="*/ 1363552 w 7168047"/>
                    <a:gd name="connsiteY2" fmla="*/ 659337 h 4733781"/>
                    <a:gd name="connsiteX3" fmla="*/ 471258 w 7168047"/>
                    <a:gd name="connsiteY3" fmla="*/ 1242577 h 4733781"/>
                    <a:gd name="connsiteX4" fmla="*/ 1416023 w 7168047"/>
                    <a:gd name="connsiteY4" fmla="*/ 2242381 h 4733781"/>
                    <a:gd name="connsiteX5" fmla="*/ 1724496 w 7168047"/>
                    <a:gd name="connsiteY5" fmla="*/ 3517481 h 4733781"/>
                    <a:gd name="connsiteX6" fmla="*/ 5103180 w 7168047"/>
                    <a:gd name="connsiteY6" fmla="*/ 3649165 h 4733781"/>
                    <a:gd name="connsiteX7" fmla="*/ 5516803 w 7168047"/>
                    <a:gd name="connsiteY7" fmla="*/ 2231292 h 4733781"/>
                    <a:gd name="connsiteX8" fmla="*/ 6585646 w 7168047"/>
                    <a:gd name="connsiteY8" fmla="*/ 1694460 h 4733781"/>
                    <a:gd name="connsiteX9" fmla="*/ 5131588 w 7168047"/>
                    <a:gd name="connsiteY9" fmla="*/ 628702 h 4733781"/>
                    <a:gd name="connsiteX10" fmla="*/ 5018101 w 7168047"/>
                    <a:gd name="connsiteY10" fmla="*/ 624205 h 4733781"/>
                    <a:gd name="connsiteX11" fmla="*/ 3312668 w 7168047"/>
                    <a:gd name="connsiteY11" fmla="*/ 697 h 4733781"/>
                    <a:gd name="connsiteX12" fmla="*/ 4396362 w 7168047"/>
                    <a:gd name="connsiteY12" fmla="*/ 46648 h 4733781"/>
                    <a:gd name="connsiteX13" fmla="*/ 5958718 w 7168047"/>
                    <a:gd name="connsiteY13" fmla="*/ 506165 h 4733781"/>
                    <a:gd name="connsiteX14" fmla="*/ 7153461 w 7168047"/>
                    <a:gd name="connsiteY14" fmla="*/ 2191058 h 4733781"/>
                    <a:gd name="connsiteX15" fmla="*/ 7095457 w 7168047"/>
                    <a:gd name="connsiteY15" fmla="*/ 2143205 h 4733781"/>
                    <a:gd name="connsiteX16" fmla="*/ 5802779 w 7168047"/>
                    <a:gd name="connsiteY16" fmla="*/ 2786942 h 4733781"/>
                    <a:gd name="connsiteX17" fmla="*/ 5634505 w 7168047"/>
                    <a:gd name="connsiteY17" fmla="*/ 4345413 h 4733781"/>
                    <a:gd name="connsiteX18" fmla="*/ 1262983 w 7168047"/>
                    <a:gd name="connsiteY18" fmla="*/ 4303685 h 4733781"/>
                    <a:gd name="connsiteX19" fmla="*/ 1106047 w 7168047"/>
                    <a:gd name="connsiteY19" fmla="*/ 2799642 h 4733781"/>
                    <a:gd name="connsiteX20" fmla="*/ 0 w 7168047"/>
                    <a:gd name="connsiteY20" fmla="*/ 1635490 h 4733781"/>
                    <a:gd name="connsiteX21" fmla="*/ 873401 w 7168047"/>
                    <a:gd name="connsiteY21" fmla="*/ 322358 h 4733781"/>
                    <a:gd name="connsiteX22" fmla="*/ 2251951 w 7168047"/>
                    <a:gd name="connsiteY22" fmla="*/ 46648 h 4733781"/>
                    <a:gd name="connsiteX23" fmla="*/ 3312668 w 7168047"/>
                    <a:gd name="connsiteY23" fmla="*/ 697 h 4733781"/>
                    <a:gd name="connsiteX0" fmla="*/ 5018101 w 7096148"/>
                    <a:gd name="connsiteY0" fmla="*/ 624205 h 4733781"/>
                    <a:gd name="connsiteX1" fmla="*/ 3252676 w 7096148"/>
                    <a:gd name="connsiteY1" fmla="*/ 1506889 h 4733781"/>
                    <a:gd name="connsiteX2" fmla="*/ 1363552 w 7096148"/>
                    <a:gd name="connsiteY2" fmla="*/ 659337 h 4733781"/>
                    <a:gd name="connsiteX3" fmla="*/ 471258 w 7096148"/>
                    <a:gd name="connsiteY3" fmla="*/ 1242577 h 4733781"/>
                    <a:gd name="connsiteX4" fmla="*/ 1416023 w 7096148"/>
                    <a:gd name="connsiteY4" fmla="*/ 2242381 h 4733781"/>
                    <a:gd name="connsiteX5" fmla="*/ 1724496 w 7096148"/>
                    <a:gd name="connsiteY5" fmla="*/ 3517481 h 4733781"/>
                    <a:gd name="connsiteX6" fmla="*/ 5103180 w 7096148"/>
                    <a:gd name="connsiteY6" fmla="*/ 3649165 h 4733781"/>
                    <a:gd name="connsiteX7" fmla="*/ 5516803 w 7096148"/>
                    <a:gd name="connsiteY7" fmla="*/ 2231292 h 4733781"/>
                    <a:gd name="connsiteX8" fmla="*/ 6585646 w 7096148"/>
                    <a:gd name="connsiteY8" fmla="*/ 1694460 h 4733781"/>
                    <a:gd name="connsiteX9" fmla="*/ 5131588 w 7096148"/>
                    <a:gd name="connsiteY9" fmla="*/ 628702 h 4733781"/>
                    <a:gd name="connsiteX10" fmla="*/ 5018101 w 7096148"/>
                    <a:gd name="connsiteY10" fmla="*/ 624205 h 4733781"/>
                    <a:gd name="connsiteX11" fmla="*/ 3312668 w 7096148"/>
                    <a:gd name="connsiteY11" fmla="*/ 697 h 4733781"/>
                    <a:gd name="connsiteX12" fmla="*/ 4396362 w 7096148"/>
                    <a:gd name="connsiteY12" fmla="*/ 46648 h 4733781"/>
                    <a:gd name="connsiteX13" fmla="*/ 5958718 w 7096148"/>
                    <a:gd name="connsiteY13" fmla="*/ 506165 h 4733781"/>
                    <a:gd name="connsiteX14" fmla="*/ 7095457 w 7096148"/>
                    <a:gd name="connsiteY14" fmla="*/ 2143205 h 4733781"/>
                    <a:gd name="connsiteX15" fmla="*/ 5802779 w 7096148"/>
                    <a:gd name="connsiteY15" fmla="*/ 2786942 h 4733781"/>
                    <a:gd name="connsiteX16" fmla="*/ 5634505 w 7096148"/>
                    <a:gd name="connsiteY16" fmla="*/ 4345413 h 4733781"/>
                    <a:gd name="connsiteX17" fmla="*/ 1262983 w 7096148"/>
                    <a:gd name="connsiteY17" fmla="*/ 4303685 h 4733781"/>
                    <a:gd name="connsiteX18" fmla="*/ 1106047 w 7096148"/>
                    <a:gd name="connsiteY18" fmla="*/ 2799642 h 4733781"/>
                    <a:gd name="connsiteX19" fmla="*/ 0 w 7096148"/>
                    <a:gd name="connsiteY19" fmla="*/ 1635490 h 4733781"/>
                    <a:gd name="connsiteX20" fmla="*/ 873401 w 7096148"/>
                    <a:gd name="connsiteY20" fmla="*/ 322358 h 4733781"/>
                    <a:gd name="connsiteX21" fmla="*/ 2251951 w 7096148"/>
                    <a:gd name="connsiteY21" fmla="*/ 46648 h 4733781"/>
                    <a:gd name="connsiteX22" fmla="*/ 3312668 w 7096148"/>
                    <a:gd name="connsiteY22" fmla="*/ 697 h 4733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096148" h="4733781">
                      <a:moveTo>
                        <a:pt x="5018101" y="624205"/>
                      </a:moveTo>
                      <a:cubicBezTo>
                        <a:pt x="4448137" y="658160"/>
                        <a:pt x="3841432" y="1502103"/>
                        <a:pt x="3252676" y="1506889"/>
                      </a:cubicBezTo>
                      <a:cubicBezTo>
                        <a:pt x="2624670" y="1511995"/>
                        <a:pt x="1960924" y="659337"/>
                        <a:pt x="1363552" y="659337"/>
                      </a:cubicBezTo>
                      <a:cubicBezTo>
                        <a:pt x="926271" y="872224"/>
                        <a:pt x="683507" y="1059175"/>
                        <a:pt x="471258" y="1242577"/>
                      </a:cubicBezTo>
                      <a:cubicBezTo>
                        <a:pt x="889189" y="1567244"/>
                        <a:pt x="1207143" y="1870008"/>
                        <a:pt x="1416023" y="2242381"/>
                      </a:cubicBezTo>
                      <a:cubicBezTo>
                        <a:pt x="1631717" y="2626901"/>
                        <a:pt x="1604106" y="2937709"/>
                        <a:pt x="1724496" y="3517481"/>
                      </a:cubicBezTo>
                      <a:cubicBezTo>
                        <a:pt x="1813997" y="3981615"/>
                        <a:pt x="4924971" y="4135476"/>
                        <a:pt x="5103180" y="3649165"/>
                      </a:cubicBezTo>
                      <a:cubicBezTo>
                        <a:pt x="5152154" y="3195591"/>
                        <a:pt x="5256060" y="2562913"/>
                        <a:pt x="5516803" y="2231292"/>
                      </a:cubicBezTo>
                      <a:cubicBezTo>
                        <a:pt x="5765384" y="1915138"/>
                        <a:pt x="6044627" y="1930946"/>
                        <a:pt x="6585646" y="1694460"/>
                      </a:cubicBezTo>
                      <a:cubicBezTo>
                        <a:pt x="6142758" y="1279461"/>
                        <a:pt x="5708461" y="852241"/>
                        <a:pt x="5131588" y="628702"/>
                      </a:cubicBezTo>
                      <a:cubicBezTo>
                        <a:pt x="5093933" y="623277"/>
                        <a:pt x="5056099" y="621941"/>
                        <a:pt x="5018101" y="624205"/>
                      </a:cubicBezTo>
                      <a:close/>
                      <a:moveTo>
                        <a:pt x="3312668" y="697"/>
                      </a:moveTo>
                      <a:cubicBezTo>
                        <a:pt x="3698152" y="-3133"/>
                        <a:pt x="4087464" y="8355"/>
                        <a:pt x="4396362" y="46648"/>
                      </a:cubicBezTo>
                      <a:cubicBezTo>
                        <a:pt x="5014156" y="123234"/>
                        <a:pt x="5508869" y="156739"/>
                        <a:pt x="5958718" y="506165"/>
                      </a:cubicBezTo>
                      <a:cubicBezTo>
                        <a:pt x="6408567" y="855591"/>
                        <a:pt x="7121447" y="1763076"/>
                        <a:pt x="7095457" y="2143205"/>
                      </a:cubicBezTo>
                      <a:cubicBezTo>
                        <a:pt x="6429073" y="2445005"/>
                        <a:pt x="6047430" y="2422617"/>
                        <a:pt x="5802779" y="2786942"/>
                      </a:cubicBezTo>
                      <a:cubicBezTo>
                        <a:pt x="5555054" y="3155846"/>
                        <a:pt x="5690596" y="3825923"/>
                        <a:pt x="5634505" y="4345413"/>
                      </a:cubicBezTo>
                      <a:cubicBezTo>
                        <a:pt x="5430398" y="4902399"/>
                        <a:pt x="1365490" y="4835270"/>
                        <a:pt x="1262983" y="4303685"/>
                      </a:cubicBezTo>
                      <a:cubicBezTo>
                        <a:pt x="1125097" y="3639657"/>
                        <a:pt x="1320359" y="3247317"/>
                        <a:pt x="1106047" y="2799642"/>
                      </a:cubicBezTo>
                      <a:cubicBezTo>
                        <a:pt x="895018" y="2358826"/>
                        <a:pt x="491365" y="2014541"/>
                        <a:pt x="0" y="1635490"/>
                      </a:cubicBezTo>
                      <a:cubicBezTo>
                        <a:pt x="195884" y="969179"/>
                        <a:pt x="391767" y="721969"/>
                        <a:pt x="873401" y="322358"/>
                      </a:cubicBezTo>
                      <a:cubicBezTo>
                        <a:pt x="1256332" y="51754"/>
                        <a:pt x="1664791" y="92600"/>
                        <a:pt x="2251951" y="46648"/>
                      </a:cubicBezTo>
                      <a:cubicBezTo>
                        <a:pt x="2545531" y="23672"/>
                        <a:pt x="2927185" y="4526"/>
                        <a:pt x="3312668" y="697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ffectLst>
                  <a:innerShdw blurRad="330200">
                    <a:srgbClr val="FFC000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440" name="Freeform 439"/>
              <p:cNvSpPr/>
              <p:nvPr/>
            </p:nvSpPr>
            <p:spPr>
              <a:xfrm>
                <a:off x="-4919535" y="2449513"/>
                <a:ext cx="7143750" cy="4733781"/>
              </a:xfrm>
              <a:custGeom>
                <a:avLst/>
                <a:gdLst/>
                <a:ahLst/>
                <a:cxnLst/>
                <a:rect l="l" t="t" r="r" b="b"/>
                <a:pathLst>
                  <a:path w="7143750" h="4733781">
                    <a:moveTo>
                      <a:pt x="3335560" y="697"/>
                    </a:moveTo>
                    <a:cubicBezTo>
                      <a:pt x="3721044" y="-3133"/>
                      <a:pt x="4110356" y="8355"/>
                      <a:pt x="4419254" y="46648"/>
                    </a:cubicBezTo>
                    <a:cubicBezTo>
                      <a:pt x="5037048" y="123234"/>
                      <a:pt x="5531761" y="156739"/>
                      <a:pt x="5981610" y="506165"/>
                    </a:cubicBezTo>
                    <a:cubicBezTo>
                      <a:pt x="6414447" y="842377"/>
                      <a:pt x="7090796" y="1695236"/>
                      <a:pt x="7116276" y="2098004"/>
                    </a:cubicBezTo>
                    <a:lnTo>
                      <a:pt x="7143750" y="2131985"/>
                    </a:lnTo>
                    <a:cubicBezTo>
                      <a:pt x="7135284" y="2135878"/>
                      <a:pt x="7126862" y="2139718"/>
                      <a:pt x="7118349" y="2143204"/>
                    </a:cubicBezTo>
                    <a:lnTo>
                      <a:pt x="7118222" y="2143261"/>
                    </a:lnTo>
                    <a:cubicBezTo>
                      <a:pt x="7037224" y="2180263"/>
                      <a:pt x="6960311" y="2212162"/>
                      <a:pt x="6887243" y="2240264"/>
                    </a:cubicBezTo>
                    <a:cubicBezTo>
                      <a:pt x="6864424" y="2249233"/>
                      <a:pt x="6841964" y="2257785"/>
                      <a:pt x="6819565" y="2265176"/>
                    </a:cubicBezTo>
                    <a:cubicBezTo>
                      <a:pt x="6652711" y="2328609"/>
                      <a:pt x="6507250" y="2373472"/>
                      <a:pt x="6380225" y="2418528"/>
                    </a:cubicBezTo>
                    <a:lnTo>
                      <a:pt x="6319788" y="2439564"/>
                    </a:lnTo>
                    <a:lnTo>
                      <a:pt x="6232239" y="2475470"/>
                    </a:lnTo>
                    <a:lnTo>
                      <a:pt x="6169749" y="2501380"/>
                    </a:lnTo>
                    <a:lnTo>
                      <a:pt x="6092048" y="2544384"/>
                    </a:lnTo>
                    <a:lnTo>
                      <a:pt x="6038929" y="2574106"/>
                    </a:lnTo>
                    <a:lnTo>
                      <a:pt x="5963962" y="2634648"/>
                    </a:lnTo>
                    <a:lnTo>
                      <a:pt x="5924625" y="2666652"/>
                    </a:lnTo>
                    <a:lnTo>
                      <a:pt x="5890819" y="2703628"/>
                    </a:lnTo>
                    <a:lnTo>
                      <a:pt x="5873513" y="2722629"/>
                    </a:lnTo>
                    <a:lnTo>
                      <a:pt x="5825671" y="2786942"/>
                    </a:lnTo>
                    <a:lnTo>
                      <a:pt x="5783574" y="2859531"/>
                    </a:lnTo>
                    <a:lnTo>
                      <a:pt x="5749617" y="2938516"/>
                    </a:lnTo>
                    <a:lnTo>
                      <a:pt x="5702757" y="3113031"/>
                    </a:lnTo>
                    <a:lnTo>
                      <a:pt x="5678354" y="3305193"/>
                    </a:lnTo>
                    <a:lnTo>
                      <a:pt x="5669671" y="3509708"/>
                    </a:lnTo>
                    <a:lnTo>
                      <a:pt x="5669971" y="3721281"/>
                    </a:lnTo>
                    <a:lnTo>
                      <a:pt x="5672517" y="3934619"/>
                    </a:lnTo>
                    <a:lnTo>
                      <a:pt x="5670571" y="4144428"/>
                    </a:lnTo>
                    <a:lnTo>
                      <a:pt x="5657397" y="4345413"/>
                    </a:lnTo>
                    <a:lnTo>
                      <a:pt x="5627190" y="4395807"/>
                    </a:lnTo>
                    <a:lnTo>
                      <a:pt x="5575793" y="4442573"/>
                    </a:lnTo>
                    <a:lnTo>
                      <a:pt x="5504640" y="4485741"/>
                    </a:lnTo>
                    <a:lnTo>
                      <a:pt x="5415162" y="4525339"/>
                    </a:lnTo>
                    <a:lnTo>
                      <a:pt x="5308792" y="4561398"/>
                    </a:lnTo>
                    <a:lnTo>
                      <a:pt x="5186962" y="4593946"/>
                    </a:lnTo>
                    <a:lnTo>
                      <a:pt x="5051106" y="4623012"/>
                    </a:lnTo>
                    <a:lnTo>
                      <a:pt x="4902654" y="4648626"/>
                    </a:lnTo>
                    <a:lnTo>
                      <a:pt x="4743041" y="4670817"/>
                    </a:lnTo>
                    <a:lnTo>
                      <a:pt x="4573698" y="4689614"/>
                    </a:lnTo>
                    <a:lnTo>
                      <a:pt x="4396058" y="4705046"/>
                    </a:lnTo>
                    <a:lnTo>
                      <a:pt x="4211553" y="4717143"/>
                    </a:lnTo>
                    <a:lnTo>
                      <a:pt x="3827679" y="4731449"/>
                    </a:lnTo>
                    <a:cubicBezTo>
                      <a:pt x="3697373" y="4734039"/>
                      <a:pt x="3565355" y="4734464"/>
                      <a:pt x="3433536" y="4732763"/>
                    </a:cubicBezTo>
                    <a:cubicBezTo>
                      <a:pt x="3169898" y="4729362"/>
                      <a:pt x="2907053" y="4717455"/>
                      <a:pt x="2660282" y="4697357"/>
                    </a:cubicBezTo>
                    <a:cubicBezTo>
                      <a:pt x="2598589" y="4692332"/>
                      <a:pt x="2537901" y="4686795"/>
                      <a:pt x="2478456" y="4680751"/>
                    </a:cubicBezTo>
                    <a:cubicBezTo>
                      <a:pt x="2419011" y="4674707"/>
                      <a:pt x="2360809" y="4668156"/>
                      <a:pt x="2304090" y="4661103"/>
                    </a:cubicBezTo>
                    <a:cubicBezTo>
                      <a:pt x="2247370" y="4654049"/>
                      <a:pt x="2192133" y="4646494"/>
                      <a:pt x="2138617" y="4638440"/>
                    </a:cubicBezTo>
                    <a:cubicBezTo>
                      <a:pt x="2085100" y="4630387"/>
                      <a:pt x="2033304" y="4621837"/>
                      <a:pt x="1983468" y="4612794"/>
                    </a:cubicBezTo>
                    <a:cubicBezTo>
                      <a:pt x="1933632" y="4603751"/>
                      <a:pt x="1885755" y="4594215"/>
                      <a:pt x="1840077" y="4584192"/>
                    </a:cubicBezTo>
                    <a:cubicBezTo>
                      <a:pt x="1794399" y="4574169"/>
                      <a:pt x="1750919" y="4563658"/>
                      <a:pt x="1709876" y="4552664"/>
                    </a:cubicBezTo>
                    <a:cubicBezTo>
                      <a:pt x="1668833" y="4541670"/>
                      <a:pt x="1630227" y="4530193"/>
                      <a:pt x="1594297" y="4518239"/>
                    </a:cubicBezTo>
                    <a:cubicBezTo>
                      <a:pt x="1558367" y="4506284"/>
                      <a:pt x="1525113" y="4493852"/>
                      <a:pt x="1494773" y="4480946"/>
                    </a:cubicBezTo>
                    <a:cubicBezTo>
                      <a:pt x="1464433" y="4468041"/>
                      <a:pt x="1437008" y="4454662"/>
                      <a:pt x="1412737" y="4440816"/>
                    </a:cubicBezTo>
                    <a:cubicBezTo>
                      <a:pt x="1388465" y="4426969"/>
                      <a:pt x="1367346" y="4412654"/>
                      <a:pt x="1349620" y="4397876"/>
                    </a:cubicBezTo>
                    <a:cubicBezTo>
                      <a:pt x="1331893" y="4383097"/>
                      <a:pt x="1317559" y="4367856"/>
                      <a:pt x="1306855" y="4352156"/>
                    </a:cubicBezTo>
                    <a:cubicBezTo>
                      <a:pt x="1296151" y="4336456"/>
                      <a:pt x="1289078" y="4320297"/>
                      <a:pt x="1285875" y="4303685"/>
                    </a:cubicBezTo>
                    <a:cubicBezTo>
                      <a:pt x="1277257" y="4262183"/>
                      <a:pt x="1269941" y="4221743"/>
                      <a:pt x="1263744" y="4182284"/>
                    </a:cubicBezTo>
                    <a:cubicBezTo>
                      <a:pt x="1257548" y="4142825"/>
                      <a:pt x="1252471" y="4104347"/>
                      <a:pt x="1248334" y="4066771"/>
                    </a:cubicBezTo>
                    <a:cubicBezTo>
                      <a:pt x="1240058" y="3991619"/>
                      <a:pt x="1235537" y="3920074"/>
                      <a:pt x="1233321" y="3851496"/>
                    </a:cubicBezTo>
                    <a:cubicBezTo>
                      <a:pt x="1224455" y="3577185"/>
                      <a:pt x="1252456" y="3350356"/>
                      <a:pt x="1224483" y="3130133"/>
                    </a:cubicBezTo>
                    <a:cubicBezTo>
                      <a:pt x="1210497" y="3020021"/>
                      <a:pt x="1182517" y="2911561"/>
                      <a:pt x="1128939" y="2799642"/>
                    </a:cubicBezTo>
                    <a:cubicBezTo>
                      <a:pt x="1102346" y="2744092"/>
                      <a:pt x="1072694" y="2690075"/>
                      <a:pt x="1040133" y="2637366"/>
                    </a:cubicBezTo>
                    <a:lnTo>
                      <a:pt x="1003756" y="2584070"/>
                    </a:lnTo>
                    <a:lnTo>
                      <a:pt x="934251" y="2482702"/>
                    </a:lnTo>
                    <a:lnTo>
                      <a:pt x="883370" y="2420341"/>
                    </a:lnTo>
                    <a:lnTo>
                      <a:pt x="812579" y="2334103"/>
                    </a:lnTo>
                    <a:lnTo>
                      <a:pt x="749755" y="2267381"/>
                    </a:lnTo>
                    <a:lnTo>
                      <a:pt x="676437" y="2190039"/>
                    </a:lnTo>
                    <a:lnTo>
                      <a:pt x="601162" y="2118670"/>
                    </a:lnTo>
                    <a:lnTo>
                      <a:pt x="527225" y="2049038"/>
                    </a:lnTo>
                    <a:lnTo>
                      <a:pt x="436183" y="1969927"/>
                    </a:lnTo>
                    <a:lnTo>
                      <a:pt x="366534" y="1909768"/>
                    </a:lnTo>
                    <a:lnTo>
                      <a:pt x="250322" y="1814988"/>
                    </a:lnTo>
                    <a:lnTo>
                      <a:pt x="196591" y="1771374"/>
                    </a:lnTo>
                    <a:cubicBezTo>
                      <a:pt x="140116" y="1726398"/>
                      <a:pt x="82142" y="1681197"/>
                      <a:pt x="22892" y="1635490"/>
                    </a:cubicBezTo>
                    <a:lnTo>
                      <a:pt x="22892" y="1635490"/>
                    </a:lnTo>
                    <a:lnTo>
                      <a:pt x="0" y="1617635"/>
                    </a:lnTo>
                    <a:lnTo>
                      <a:pt x="47500" y="1555136"/>
                    </a:lnTo>
                    <a:cubicBezTo>
                      <a:pt x="235444" y="948499"/>
                      <a:pt x="434551" y="705465"/>
                      <a:pt x="896293" y="322358"/>
                    </a:cubicBezTo>
                    <a:cubicBezTo>
                      <a:pt x="1279224" y="51754"/>
                      <a:pt x="1687683" y="92600"/>
                      <a:pt x="2274843" y="46648"/>
                    </a:cubicBezTo>
                    <a:cubicBezTo>
                      <a:pt x="2568423" y="23672"/>
                      <a:pt x="2950077" y="4526"/>
                      <a:pt x="3335560" y="697"/>
                    </a:cubicBezTo>
                    <a:close/>
                  </a:path>
                </a:pathLst>
              </a:custGeom>
              <a:solidFill>
                <a:schemeClr val="tx1"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3" name="Group 362"/>
            <p:cNvGrpSpPr/>
            <p:nvPr/>
          </p:nvGrpSpPr>
          <p:grpSpPr>
            <a:xfrm>
              <a:off x="1788682" y="334456"/>
              <a:ext cx="4885134" cy="9287582"/>
              <a:chOff x="1788682" y="334456"/>
              <a:chExt cx="4885134" cy="9287582"/>
            </a:xfrm>
          </p:grpSpPr>
          <p:grpSp>
            <p:nvGrpSpPr>
              <p:cNvPr id="424" name="Group 423"/>
              <p:cNvGrpSpPr/>
              <p:nvPr/>
            </p:nvGrpSpPr>
            <p:grpSpPr>
              <a:xfrm>
                <a:off x="2362191" y="4359400"/>
                <a:ext cx="4311625" cy="5262638"/>
                <a:chOff x="2362191" y="4359400"/>
                <a:chExt cx="4311625" cy="5262638"/>
              </a:xfrm>
            </p:grpSpPr>
            <p:sp>
              <p:nvSpPr>
                <p:cNvPr id="437" name="Freeform 12"/>
                <p:cNvSpPr>
                  <a:spLocks/>
                </p:cNvSpPr>
                <p:nvPr/>
              </p:nvSpPr>
              <p:spPr bwMode="auto">
                <a:xfrm rot="21411600">
                  <a:off x="2362191" y="4359400"/>
                  <a:ext cx="4173650" cy="5152197"/>
                </a:xfrm>
                <a:custGeom>
                  <a:avLst/>
                  <a:gdLst>
                    <a:gd name="T0" fmla="*/ 1814 w 6618"/>
                    <a:gd name="T1" fmla="*/ 8135 h 8188"/>
                    <a:gd name="T2" fmla="*/ 403 w 6618"/>
                    <a:gd name="T3" fmla="*/ 7698 h 8188"/>
                    <a:gd name="T4" fmla="*/ 143 w 6618"/>
                    <a:gd name="T5" fmla="*/ 5129 h 8188"/>
                    <a:gd name="T6" fmla="*/ 292 w 6618"/>
                    <a:gd name="T7" fmla="*/ 3630 h 8188"/>
                    <a:gd name="T8" fmla="*/ 796 w 6618"/>
                    <a:gd name="T9" fmla="*/ 2168 h 8188"/>
                    <a:gd name="T10" fmla="*/ 2026 w 6618"/>
                    <a:gd name="T11" fmla="*/ 653 h 8188"/>
                    <a:gd name="T12" fmla="*/ 3357 w 6618"/>
                    <a:gd name="T13" fmla="*/ 162 h 8188"/>
                    <a:gd name="T14" fmla="*/ 5306 w 6618"/>
                    <a:gd name="T15" fmla="*/ 413 h 8188"/>
                    <a:gd name="T16" fmla="*/ 5827 w 6618"/>
                    <a:gd name="T17" fmla="*/ 1648 h 8188"/>
                    <a:gd name="T18" fmla="*/ 6228 w 6618"/>
                    <a:gd name="T19" fmla="*/ 3332 h 8188"/>
                    <a:gd name="T20" fmla="*/ 6506 w 6618"/>
                    <a:gd name="T21" fmla="*/ 4930 h 8188"/>
                    <a:gd name="T22" fmla="*/ 6412 w 6618"/>
                    <a:gd name="T23" fmla="*/ 6949 h 8188"/>
                    <a:gd name="T24" fmla="*/ 5628 w 6618"/>
                    <a:gd name="T25" fmla="*/ 7858 h 8188"/>
                    <a:gd name="T26" fmla="*/ 4208 w 6618"/>
                    <a:gd name="T27" fmla="*/ 8063 h 8188"/>
                    <a:gd name="T28" fmla="*/ 1814 w 6618"/>
                    <a:gd name="T29" fmla="*/ 8135 h 8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18" h="8188">
                      <a:moveTo>
                        <a:pt x="1814" y="8135"/>
                      </a:moveTo>
                      <a:cubicBezTo>
                        <a:pt x="1336" y="8061"/>
                        <a:pt x="754" y="8077"/>
                        <a:pt x="403" y="7698"/>
                      </a:cubicBezTo>
                      <a:cubicBezTo>
                        <a:pt x="0" y="6907"/>
                        <a:pt x="160" y="5983"/>
                        <a:pt x="143" y="5129"/>
                      </a:cubicBezTo>
                      <a:cubicBezTo>
                        <a:pt x="148" y="4625"/>
                        <a:pt x="148" y="4117"/>
                        <a:pt x="292" y="3630"/>
                      </a:cubicBezTo>
                      <a:cubicBezTo>
                        <a:pt x="328" y="3108"/>
                        <a:pt x="589" y="2639"/>
                        <a:pt x="796" y="2168"/>
                      </a:cubicBezTo>
                      <a:cubicBezTo>
                        <a:pt x="1133" y="1613"/>
                        <a:pt x="1473" y="1021"/>
                        <a:pt x="2026" y="653"/>
                      </a:cubicBezTo>
                      <a:cubicBezTo>
                        <a:pt x="2483" y="528"/>
                        <a:pt x="2831" y="0"/>
                        <a:pt x="3357" y="162"/>
                      </a:cubicBezTo>
                      <a:cubicBezTo>
                        <a:pt x="4002" y="264"/>
                        <a:pt x="4693" y="150"/>
                        <a:pt x="5306" y="413"/>
                      </a:cubicBezTo>
                      <a:cubicBezTo>
                        <a:pt x="5729" y="658"/>
                        <a:pt x="5681" y="1235"/>
                        <a:pt x="5827" y="1648"/>
                      </a:cubicBezTo>
                      <a:cubicBezTo>
                        <a:pt x="5960" y="2210"/>
                        <a:pt x="6068" y="2779"/>
                        <a:pt x="6228" y="3332"/>
                      </a:cubicBezTo>
                      <a:cubicBezTo>
                        <a:pt x="6333" y="3864"/>
                        <a:pt x="6508" y="4381"/>
                        <a:pt x="6506" y="4930"/>
                      </a:cubicBezTo>
                      <a:cubicBezTo>
                        <a:pt x="6523" y="5600"/>
                        <a:pt x="6618" y="6300"/>
                        <a:pt x="6412" y="6949"/>
                      </a:cubicBezTo>
                      <a:cubicBezTo>
                        <a:pt x="6213" y="7296"/>
                        <a:pt x="6063" y="7745"/>
                        <a:pt x="5628" y="7858"/>
                      </a:cubicBezTo>
                      <a:cubicBezTo>
                        <a:pt x="5173" y="8032"/>
                        <a:pt x="4688" y="8038"/>
                        <a:pt x="4208" y="8063"/>
                      </a:cubicBezTo>
                      <a:cubicBezTo>
                        <a:pt x="3419" y="8188"/>
                        <a:pt x="2610" y="8147"/>
                        <a:pt x="1814" y="8135"/>
                      </a:cubicBezTo>
                      <a:close/>
                    </a:path>
                  </a:pathLst>
                </a:custGeom>
                <a:solidFill>
                  <a:srgbClr val="55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" name="Freeform 17"/>
                <p:cNvSpPr>
                  <a:spLocks/>
                </p:cNvSpPr>
                <p:nvPr/>
              </p:nvSpPr>
              <p:spPr bwMode="auto">
                <a:xfrm rot="225132">
                  <a:off x="2482303" y="5845236"/>
                  <a:ext cx="4191513" cy="3776802"/>
                </a:xfrm>
                <a:custGeom>
                  <a:avLst/>
                  <a:gdLst>
                    <a:gd name="T0" fmla="*/ 1890 w 6762"/>
                    <a:gd name="T1" fmla="*/ 5715 h 5715"/>
                    <a:gd name="T2" fmla="*/ 773 w 6762"/>
                    <a:gd name="T3" fmla="*/ 5343 h 5715"/>
                    <a:gd name="T4" fmla="*/ 83 w 6762"/>
                    <a:gd name="T5" fmla="*/ 4349 h 5715"/>
                    <a:gd name="T6" fmla="*/ 671 w 6762"/>
                    <a:gd name="T7" fmla="*/ 4490 h 5715"/>
                    <a:gd name="T8" fmla="*/ 1992 w 6762"/>
                    <a:gd name="T9" fmla="*/ 5050 h 5715"/>
                    <a:gd name="T10" fmla="*/ 3123 w 6762"/>
                    <a:gd name="T11" fmla="*/ 4850 h 5715"/>
                    <a:gd name="T12" fmla="*/ 3077 w 6762"/>
                    <a:gd name="T13" fmla="*/ 3541 h 5715"/>
                    <a:gd name="T14" fmla="*/ 2851 w 6762"/>
                    <a:gd name="T15" fmla="*/ 1496 h 5715"/>
                    <a:gd name="T16" fmla="*/ 2751 w 6762"/>
                    <a:gd name="T17" fmla="*/ 214 h 5715"/>
                    <a:gd name="T18" fmla="*/ 3430 w 6762"/>
                    <a:gd name="T19" fmla="*/ 1051 h 5715"/>
                    <a:gd name="T20" fmla="*/ 3830 w 6762"/>
                    <a:gd name="T21" fmla="*/ 3680 h 5715"/>
                    <a:gd name="T22" fmla="*/ 3908 w 6762"/>
                    <a:gd name="T23" fmla="*/ 4849 h 5715"/>
                    <a:gd name="T24" fmla="*/ 6147 w 6762"/>
                    <a:gd name="T25" fmla="*/ 4639 h 5715"/>
                    <a:gd name="T26" fmla="*/ 5907 w 6762"/>
                    <a:gd name="T27" fmla="*/ 5452 h 5715"/>
                    <a:gd name="T28" fmla="*/ 4399 w 6762"/>
                    <a:gd name="T29" fmla="*/ 5455 h 5715"/>
                    <a:gd name="T30" fmla="*/ 3221 w 6762"/>
                    <a:gd name="T31" fmla="*/ 5628 h 5715"/>
                    <a:gd name="T32" fmla="*/ 1890 w 6762"/>
                    <a:gd name="T33" fmla="*/ 5715 h 5715"/>
                    <a:gd name="T34" fmla="*/ 1890 w 6762"/>
                    <a:gd name="T35" fmla="*/ 5715 h 5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762" h="5715">
                      <a:moveTo>
                        <a:pt x="1890" y="5715"/>
                      </a:moveTo>
                      <a:cubicBezTo>
                        <a:pt x="1485" y="5624"/>
                        <a:pt x="1111" y="5650"/>
                        <a:pt x="773" y="5343"/>
                      </a:cubicBezTo>
                      <a:cubicBezTo>
                        <a:pt x="318" y="5224"/>
                        <a:pt x="125" y="4774"/>
                        <a:pt x="83" y="4349"/>
                      </a:cubicBezTo>
                      <a:cubicBezTo>
                        <a:pt x="0" y="4084"/>
                        <a:pt x="531" y="4435"/>
                        <a:pt x="671" y="4490"/>
                      </a:cubicBezTo>
                      <a:cubicBezTo>
                        <a:pt x="983" y="4909"/>
                        <a:pt x="1528" y="4912"/>
                        <a:pt x="1992" y="5050"/>
                      </a:cubicBezTo>
                      <a:cubicBezTo>
                        <a:pt x="2361" y="5010"/>
                        <a:pt x="2799" y="5004"/>
                        <a:pt x="3123" y="4850"/>
                      </a:cubicBezTo>
                      <a:cubicBezTo>
                        <a:pt x="3148" y="4417"/>
                        <a:pt x="3073" y="3978"/>
                        <a:pt x="3077" y="3541"/>
                      </a:cubicBezTo>
                      <a:cubicBezTo>
                        <a:pt x="3018" y="2858"/>
                        <a:pt x="2890" y="2183"/>
                        <a:pt x="2851" y="1496"/>
                      </a:cubicBezTo>
                      <a:cubicBezTo>
                        <a:pt x="2925" y="1043"/>
                        <a:pt x="2488" y="631"/>
                        <a:pt x="2751" y="214"/>
                      </a:cubicBezTo>
                      <a:cubicBezTo>
                        <a:pt x="3114" y="0"/>
                        <a:pt x="3339" y="758"/>
                        <a:pt x="3430" y="1051"/>
                      </a:cubicBezTo>
                      <a:cubicBezTo>
                        <a:pt x="3638" y="1915"/>
                        <a:pt x="3800" y="2790"/>
                        <a:pt x="3830" y="3680"/>
                      </a:cubicBezTo>
                      <a:cubicBezTo>
                        <a:pt x="3847" y="4070"/>
                        <a:pt x="3913" y="4457"/>
                        <a:pt x="3908" y="4849"/>
                      </a:cubicBezTo>
                      <a:cubicBezTo>
                        <a:pt x="4651" y="4755"/>
                        <a:pt x="5416" y="4820"/>
                        <a:pt x="6147" y="4639"/>
                      </a:cubicBezTo>
                      <a:cubicBezTo>
                        <a:pt x="6762" y="4471"/>
                        <a:pt x="6211" y="5364"/>
                        <a:pt x="5907" y="5452"/>
                      </a:cubicBezTo>
                      <a:cubicBezTo>
                        <a:pt x="5418" y="5605"/>
                        <a:pt x="4900" y="5458"/>
                        <a:pt x="4399" y="5455"/>
                      </a:cubicBezTo>
                      <a:cubicBezTo>
                        <a:pt x="3989" y="5369"/>
                        <a:pt x="3628" y="5634"/>
                        <a:pt x="3221" y="5628"/>
                      </a:cubicBezTo>
                      <a:cubicBezTo>
                        <a:pt x="2772" y="5688"/>
                        <a:pt x="2337" y="5707"/>
                        <a:pt x="1890" y="5715"/>
                      </a:cubicBezTo>
                      <a:lnTo>
                        <a:pt x="1890" y="5715"/>
                      </a:ln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25" name="Group 424"/>
              <p:cNvGrpSpPr/>
              <p:nvPr/>
            </p:nvGrpSpPr>
            <p:grpSpPr>
              <a:xfrm rot="1554114">
                <a:off x="1788682" y="334456"/>
                <a:ext cx="4592600" cy="5484462"/>
                <a:chOff x="3511135" y="492174"/>
                <a:chExt cx="1411495" cy="1685602"/>
              </a:xfrm>
            </p:grpSpPr>
            <p:sp>
              <p:nvSpPr>
                <p:cNvPr id="426" name="Freeform 13"/>
                <p:cNvSpPr>
                  <a:spLocks/>
                </p:cNvSpPr>
                <p:nvPr/>
              </p:nvSpPr>
              <p:spPr bwMode="auto">
                <a:xfrm rot="20700000">
                  <a:off x="3958211" y="834801"/>
                  <a:ext cx="796610" cy="1087265"/>
                </a:xfrm>
                <a:custGeom>
                  <a:avLst/>
                  <a:gdLst>
                    <a:gd name="T0" fmla="*/ 1181 w 3482"/>
                    <a:gd name="T1" fmla="*/ 4743 h 4758"/>
                    <a:gd name="T2" fmla="*/ 285 w 3482"/>
                    <a:gd name="T3" fmla="*/ 2925 h 4758"/>
                    <a:gd name="T4" fmla="*/ 380 w 3482"/>
                    <a:gd name="T5" fmla="*/ 922 h 4758"/>
                    <a:gd name="T6" fmla="*/ 2895 w 3482"/>
                    <a:gd name="T7" fmla="*/ 67 h 4758"/>
                    <a:gd name="T8" fmla="*/ 3282 w 3482"/>
                    <a:gd name="T9" fmla="*/ 2002 h 4758"/>
                    <a:gd name="T10" fmla="*/ 3169 w 3482"/>
                    <a:gd name="T11" fmla="*/ 4073 h 4758"/>
                    <a:gd name="T12" fmla="*/ 1309 w 3482"/>
                    <a:gd name="T13" fmla="*/ 4758 h 4758"/>
                    <a:gd name="T14" fmla="*/ 1181 w 3482"/>
                    <a:gd name="T15" fmla="*/ 4743 h 4758"/>
                    <a:gd name="T16" fmla="*/ 1181 w 3482"/>
                    <a:gd name="T17" fmla="*/ 4743 h 4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82" h="4758">
                      <a:moveTo>
                        <a:pt x="1181" y="4743"/>
                      </a:moveTo>
                      <a:cubicBezTo>
                        <a:pt x="497" y="4444"/>
                        <a:pt x="376" y="3583"/>
                        <a:pt x="285" y="2925"/>
                      </a:cubicBezTo>
                      <a:cubicBezTo>
                        <a:pt x="376" y="2273"/>
                        <a:pt x="0" y="1468"/>
                        <a:pt x="380" y="922"/>
                      </a:cubicBezTo>
                      <a:cubicBezTo>
                        <a:pt x="1196" y="586"/>
                        <a:pt x="1970" y="0"/>
                        <a:pt x="2895" y="67"/>
                      </a:cubicBezTo>
                      <a:cubicBezTo>
                        <a:pt x="3482" y="496"/>
                        <a:pt x="3153" y="1374"/>
                        <a:pt x="3282" y="2002"/>
                      </a:cubicBezTo>
                      <a:cubicBezTo>
                        <a:pt x="3369" y="2693"/>
                        <a:pt x="3249" y="3389"/>
                        <a:pt x="3169" y="4073"/>
                      </a:cubicBezTo>
                      <a:cubicBezTo>
                        <a:pt x="2797" y="4681"/>
                        <a:pt x="1953" y="4725"/>
                        <a:pt x="1309" y="4758"/>
                      </a:cubicBezTo>
                      <a:lnTo>
                        <a:pt x="1181" y="4743"/>
                      </a:lnTo>
                      <a:lnTo>
                        <a:pt x="1181" y="4743"/>
                      </a:lnTo>
                      <a:close/>
                    </a:path>
                  </a:pathLst>
                </a:custGeom>
                <a:solidFill>
                  <a:srgbClr val="FFCCA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7" name="Freeform 14"/>
                <p:cNvSpPr>
                  <a:spLocks/>
                </p:cNvSpPr>
                <p:nvPr/>
              </p:nvSpPr>
              <p:spPr bwMode="auto">
                <a:xfrm rot="20700000">
                  <a:off x="3511135" y="492174"/>
                  <a:ext cx="1028058" cy="796610"/>
                </a:xfrm>
                <a:custGeom>
                  <a:avLst/>
                  <a:gdLst>
                    <a:gd name="T0" fmla="*/ 433 w 4493"/>
                    <a:gd name="T1" fmla="*/ 3376 h 3485"/>
                    <a:gd name="T2" fmla="*/ 238 w 4493"/>
                    <a:gd name="T3" fmla="*/ 3119 h 3485"/>
                    <a:gd name="T4" fmla="*/ 51 w 4493"/>
                    <a:gd name="T5" fmla="*/ 1741 h 3485"/>
                    <a:gd name="T6" fmla="*/ 640 w 4493"/>
                    <a:gd name="T7" fmla="*/ 507 h 3485"/>
                    <a:gd name="T8" fmla="*/ 2042 w 4493"/>
                    <a:gd name="T9" fmla="*/ 0 h 3485"/>
                    <a:gd name="T10" fmla="*/ 3320 w 4493"/>
                    <a:gd name="T11" fmla="*/ 441 h 3485"/>
                    <a:gd name="T12" fmla="*/ 4216 w 4493"/>
                    <a:gd name="T13" fmla="*/ 1636 h 3485"/>
                    <a:gd name="T14" fmla="*/ 4056 w 4493"/>
                    <a:gd name="T15" fmla="*/ 2220 h 3485"/>
                    <a:gd name="T16" fmla="*/ 2687 w 4493"/>
                    <a:gd name="T17" fmla="*/ 2657 h 3485"/>
                    <a:gd name="T18" fmla="*/ 1488 w 4493"/>
                    <a:gd name="T19" fmla="*/ 2829 h 3485"/>
                    <a:gd name="T20" fmla="*/ 567 w 4493"/>
                    <a:gd name="T21" fmla="*/ 2169 h 3485"/>
                    <a:gd name="T22" fmla="*/ 489 w 4493"/>
                    <a:gd name="T23" fmla="*/ 3413 h 3485"/>
                    <a:gd name="T24" fmla="*/ 463 w 4493"/>
                    <a:gd name="T25" fmla="*/ 3413 h 3485"/>
                    <a:gd name="T26" fmla="*/ 433 w 4493"/>
                    <a:gd name="T27" fmla="*/ 3376 h 3485"/>
                    <a:gd name="T28" fmla="*/ 433 w 4493"/>
                    <a:gd name="T29" fmla="*/ 3376 h 3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493" h="3485">
                      <a:moveTo>
                        <a:pt x="433" y="3376"/>
                      </a:moveTo>
                      <a:cubicBezTo>
                        <a:pt x="407" y="3065"/>
                        <a:pt x="285" y="3485"/>
                        <a:pt x="238" y="3119"/>
                      </a:cubicBezTo>
                      <a:cubicBezTo>
                        <a:pt x="157" y="2662"/>
                        <a:pt x="0" y="2216"/>
                        <a:pt x="51" y="1741"/>
                      </a:cubicBezTo>
                      <a:cubicBezTo>
                        <a:pt x="37" y="1272"/>
                        <a:pt x="183" y="727"/>
                        <a:pt x="640" y="507"/>
                      </a:cubicBezTo>
                      <a:cubicBezTo>
                        <a:pt x="1060" y="228"/>
                        <a:pt x="1576" y="143"/>
                        <a:pt x="2042" y="0"/>
                      </a:cubicBezTo>
                      <a:cubicBezTo>
                        <a:pt x="2466" y="146"/>
                        <a:pt x="3002" y="77"/>
                        <a:pt x="3320" y="441"/>
                      </a:cubicBezTo>
                      <a:cubicBezTo>
                        <a:pt x="3632" y="805"/>
                        <a:pt x="4185" y="1140"/>
                        <a:pt x="4216" y="1636"/>
                      </a:cubicBezTo>
                      <a:cubicBezTo>
                        <a:pt x="4234" y="1954"/>
                        <a:pt x="4493" y="2225"/>
                        <a:pt x="4056" y="2220"/>
                      </a:cubicBezTo>
                      <a:cubicBezTo>
                        <a:pt x="3579" y="2286"/>
                        <a:pt x="3107" y="2424"/>
                        <a:pt x="2687" y="2657"/>
                      </a:cubicBezTo>
                      <a:cubicBezTo>
                        <a:pt x="2323" y="2754"/>
                        <a:pt x="1817" y="3176"/>
                        <a:pt x="1488" y="2829"/>
                      </a:cubicBezTo>
                      <a:cubicBezTo>
                        <a:pt x="1321" y="2520"/>
                        <a:pt x="989" y="1750"/>
                        <a:pt x="567" y="2169"/>
                      </a:cubicBezTo>
                      <a:cubicBezTo>
                        <a:pt x="285" y="2542"/>
                        <a:pt x="500" y="3008"/>
                        <a:pt x="489" y="3413"/>
                      </a:cubicBezTo>
                      <a:lnTo>
                        <a:pt x="463" y="3413"/>
                      </a:lnTo>
                      <a:lnTo>
                        <a:pt x="433" y="3376"/>
                      </a:lnTo>
                      <a:lnTo>
                        <a:pt x="433" y="3376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8" name="Freeform 22"/>
                <p:cNvSpPr>
                  <a:spLocks/>
                </p:cNvSpPr>
                <p:nvPr/>
              </p:nvSpPr>
              <p:spPr bwMode="auto">
                <a:xfrm rot="20700000">
                  <a:off x="4354098" y="1922110"/>
                  <a:ext cx="53825" cy="156093"/>
                </a:xfrm>
                <a:custGeom>
                  <a:avLst/>
                  <a:gdLst>
                    <a:gd name="T0" fmla="*/ 172 w 233"/>
                    <a:gd name="T1" fmla="*/ 118 h 686"/>
                    <a:gd name="T2" fmla="*/ 181 w 233"/>
                    <a:gd name="T3" fmla="*/ 198 h 686"/>
                    <a:gd name="T4" fmla="*/ 172 w 233"/>
                    <a:gd name="T5" fmla="*/ 118 h 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3" h="686">
                      <a:moveTo>
                        <a:pt x="172" y="118"/>
                      </a:moveTo>
                      <a:cubicBezTo>
                        <a:pt x="0" y="0"/>
                        <a:pt x="233" y="686"/>
                        <a:pt x="181" y="198"/>
                      </a:cubicBezTo>
                      <a:lnTo>
                        <a:pt x="172" y="118"/>
                      </a:ln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9" name="Freeform 25"/>
                <p:cNvSpPr>
                  <a:spLocks/>
                </p:cNvSpPr>
                <p:nvPr/>
              </p:nvSpPr>
              <p:spPr bwMode="auto">
                <a:xfrm rot="20700000">
                  <a:off x="3988766" y="903469"/>
                  <a:ext cx="933864" cy="1274307"/>
                </a:xfrm>
                <a:custGeom>
                  <a:avLst/>
                  <a:gdLst>
                    <a:gd name="T0" fmla="*/ 1947 w 4083"/>
                    <a:gd name="T1" fmla="*/ 5544 h 5576"/>
                    <a:gd name="T2" fmla="*/ 1167 w 4083"/>
                    <a:gd name="T3" fmla="*/ 4917 h 5576"/>
                    <a:gd name="T4" fmla="*/ 696 w 4083"/>
                    <a:gd name="T5" fmla="*/ 4191 h 5576"/>
                    <a:gd name="T6" fmla="*/ 174 w 4083"/>
                    <a:gd name="T7" fmla="*/ 2840 h 5576"/>
                    <a:gd name="T8" fmla="*/ 209 w 4083"/>
                    <a:gd name="T9" fmla="*/ 1249 h 5576"/>
                    <a:gd name="T10" fmla="*/ 457 w 4083"/>
                    <a:gd name="T11" fmla="*/ 969 h 5576"/>
                    <a:gd name="T12" fmla="*/ 873 w 4083"/>
                    <a:gd name="T13" fmla="*/ 1641 h 5576"/>
                    <a:gd name="T14" fmla="*/ 1335 w 4083"/>
                    <a:gd name="T15" fmla="*/ 3291 h 5576"/>
                    <a:gd name="T16" fmla="*/ 2143 w 4083"/>
                    <a:gd name="T17" fmla="*/ 3478 h 5576"/>
                    <a:gd name="T18" fmla="*/ 2916 w 4083"/>
                    <a:gd name="T19" fmla="*/ 2452 h 5576"/>
                    <a:gd name="T20" fmla="*/ 3215 w 4083"/>
                    <a:gd name="T21" fmla="*/ 1365 h 5576"/>
                    <a:gd name="T22" fmla="*/ 3179 w 4083"/>
                    <a:gd name="T23" fmla="*/ 209 h 5576"/>
                    <a:gd name="T24" fmla="*/ 3652 w 4083"/>
                    <a:gd name="T25" fmla="*/ 723 h 5576"/>
                    <a:gd name="T26" fmla="*/ 3930 w 4083"/>
                    <a:gd name="T27" fmla="*/ 2251 h 5576"/>
                    <a:gd name="T28" fmla="*/ 4071 w 4083"/>
                    <a:gd name="T29" fmla="*/ 3794 h 5576"/>
                    <a:gd name="T30" fmla="*/ 3758 w 4083"/>
                    <a:gd name="T31" fmla="*/ 4724 h 5576"/>
                    <a:gd name="T32" fmla="*/ 3139 w 4083"/>
                    <a:gd name="T33" fmla="*/ 5369 h 5576"/>
                    <a:gd name="T34" fmla="*/ 2172 w 4083"/>
                    <a:gd name="T35" fmla="*/ 5576 h 5576"/>
                    <a:gd name="T36" fmla="*/ 1947 w 4083"/>
                    <a:gd name="T37" fmla="*/ 5544 h 5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083" h="5576">
                      <a:moveTo>
                        <a:pt x="1947" y="5544"/>
                      </a:moveTo>
                      <a:cubicBezTo>
                        <a:pt x="1672" y="5369"/>
                        <a:pt x="1305" y="5237"/>
                        <a:pt x="1167" y="4917"/>
                      </a:cubicBezTo>
                      <a:cubicBezTo>
                        <a:pt x="1023" y="4664"/>
                        <a:pt x="855" y="4434"/>
                        <a:pt x="696" y="4191"/>
                      </a:cubicBezTo>
                      <a:cubicBezTo>
                        <a:pt x="455" y="3770"/>
                        <a:pt x="337" y="3294"/>
                        <a:pt x="174" y="2840"/>
                      </a:cubicBezTo>
                      <a:cubicBezTo>
                        <a:pt x="0" y="2325"/>
                        <a:pt x="35" y="1759"/>
                        <a:pt x="209" y="1249"/>
                      </a:cubicBezTo>
                      <a:cubicBezTo>
                        <a:pt x="196" y="1128"/>
                        <a:pt x="538" y="687"/>
                        <a:pt x="457" y="969"/>
                      </a:cubicBezTo>
                      <a:cubicBezTo>
                        <a:pt x="796" y="884"/>
                        <a:pt x="733" y="1439"/>
                        <a:pt x="873" y="1641"/>
                      </a:cubicBezTo>
                      <a:cubicBezTo>
                        <a:pt x="1015" y="2192"/>
                        <a:pt x="1045" y="2787"/>
                        <a:pt x="1335" y="3291"/>
                      </a:cubicBezTo>
                      <a:cubicBezTo>
                        <a:pt x="1469" y="3631"/>
                        <a:pt x="1873" y="3692"/>
                        <a:pt x="2143" y="3478"/>
                      </a:cubicBezTo>
                      <a:cubicBezTo>
                        <a:pt x="2536" y="3262"/>
                        <a:pt x="2763" y="2858"/>
                        <a:pt x="2916" y="2452"/>
                      </a:cubicBezTo>
                      <a:cubicBezTo>
                        <a:pt x="3130" y="2133"/>
                        <a:pt x="3247" y="1751"/>
                        <a:pt x="3215" y="1365"/>
                      </a:cubicBezTo>
                      <a:cubicBezTo>
                        <a:pt x="3217" y="979"/>
                        <a:pt x="3161" y="594"/>
                        <a:pt x="3179" y="209"/>
                      </a:cubicBezTo>
                      <a:cubicBezTo>
                        <a:pt x="3424" y="0"/>
                        <a:pt x="3670" y="487"/>
                        <a:pt x="3652" y="723"/>
                      </a:cubicBezTo>
                      <a:cubicBezTo>
                        <a:pt x="3832" y="1215"/>
                        <a:pt x="3804" y="1747"/>
                        <a:pt x="3930" y="2251"/>
                      </a:cubicBezTo>
                      <a:cubicBezTo>
                        <a:pt x="4006" y="2761"/>
                        <a:pt x="4083" y="3278"/>
                        <a:pt x="4071" y="3794"/>
                      </a:cubicBezTo>
                      <a:cubicBezTo>
                        <a:pt x="4037" y="4124"/>
                        <a:pt x="3859" y="4414"/>
                        <a:pt x="3758" y="4724"/>
                      </a:cubicBezTo>
                      <a:cubicBezTo>
                        <a:pt x="3639" y="5010"/>
                        <a:pt x="3428" y="5249"/>
                        <a:pt x="3139" y="5369"/>
                      </a:cubicBezTo>
                      <a:cubicBezTo>
                        <a:pt x="2827" y="5470"/>
                        <a:pt x="2503" y="5574"/>
                        <a:pt x="2172" y="5576"/>
                      </a:cubicBezTo>
                      <a:cubicBezTo>
                        <a:pt x="2096" y="5574"/>
                        <a:pt x="2020" y="5565"/>
                        <a:pt x="1947" y="5544"/>
                      </a:cubicBezTo>
                      <a:close/>
                    </a:path>
                  </a:pathLst>
                </a:custGeom>
                <a:solidFill>
                  <a:srgbClr val="E3DBD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0" name="Freeform 27"/>
                <p:cNvSpPr>
                  <a:spLocks/>
                </p:cNvSpPr>
                <p:nvPr/>
              </p:nvSpPr>
              <p:spPr bwMode="auto">
                <a:xfrm rot="20700000">
                  <a:off x="4113833" y="1383445"/>
                  <a:ext cx="668776" cy="492499"/>
                </a:xfrm>
                <a:custGeom>
                  <a:avLst/>
                  <a:gdLst>
                    <a:gd name="T0" fmla="*/ 628 w 2919"/>
                    <a:gd name="T1" fmla="*/ 2108 h 2153"/>
                    <a:gd name="T2" fmla="*/ 738 w 2919"/>
                    <a:gd name="T3" fmla="*/ 339 h 2153"/>
                    <a:gd name="T4" fmla="*/ 2643 w 2919"/>
                    <a:gd name="T5" fmla="*/ 177 h 2153"/>
                    <a:gd name="T6" fmla="*/ 2645 w 2919"/>
                    <a:gd name="T7" fmla="*/ 1830 h 2153"/>
                    <a:gd name="T8" fmla="*/ 1788 w 2919"/>
                    <a:gd name="T9" fmla="*/ 559 h 2153"/>
                    <a:gd name="T10" fmla="*/ 774 w 2919"/>
                    <a:gd name="T11" fmla="*/ 1242 h 2153"/>
                    <a:gd name="T12" fmla="*/ 628 w 2919"/>
                    <a:gd name="T13" fmla="*/ 2108 h 2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9" h="2153">
                      <a:moveTo>
                        <a:pt x="628" y="2108"/>
                      </a:moveTo>
                      <a:cubicBezTo>
                        <a:pt x="496" y="1574"/>
                        <a:pt x="0" y="657"/>
                        <a:pt x="738" y="339"/>
                      </a:cubicBezTo>
                      <a:cubicBezTo>
                        <a:pt x="1406" y="158"/>
                        <a:pt x="1947" y="0"/>
                        <a:pt x="2643" y="177"/>
                      </a:cubicBezTo>
                      <a:cubicBezTo>
                        <a:pt x="2919" y="584"/>
                        <a:pt x="2912" y="1667"/>
                        <a:pt x="2645" y="1830"/>
                      </a:cubicBezTo>
                      <a:cubicBezTo>
                        <a:pt x="2586" y="1249"/>
                        <a:pt x="2402" y="524"/>
                        <a:pt x="1788" y="559"/>
                      </a:cubicBezTo>
                      <a:cubicBezTo>
                        <a:pt x="1464" y="489"/>
                        <a:pt x="679" y="737"/>
                        <a:pt x="774" y="1242"/>
                      </a:cubicBezTo>
                      <a:cubicBezTo>
                        <a:pt x="726" y="1423"/>
                        <a:pt x="906" y="2153"/>
                        <a:pt x="628" y="2108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1" name="Freeform 28"/>
                <p:cNvSpPr>
                  <a:spLocks/>
                </p:cNvSpPr>
                <p:nvPr/>
              </p:nvSpPr>
              <p:spPr bwMode="auto">
                <a:xfrm rot="20700000">
                  <a:off x="4349408" y="1541863"/>
                  <a:ext cx="196461" cy="145328"/>
                </a:xfrm>
                <a:custGeom>
                  <a:avLst/>
                  <a:gdLst>
                    <a:gd name="T0" fmla="*/ 0 w 857"/>
                    <a:gd name="T1" fmla="*/ 225 h 638"/>
                    <a:gd name="T2" fmla="*/ 449 w 857"/>
                    <a:gd name="T3" fmla="*/ 33 h 638"/>
                    <a:gd name="T4" fmla="*/ 857 w 857"/>
                    <a:gd name="T5" fmla="*/ 18 h 638"/>
                    <a:gd name="T6" fmla="*/ 540 w 857"/>
                    <a:gd name="T7" fmla="*/ 587 h 638"/>
                    <a:gd name="T8" fmla="*/ 0 w 857"/>
                    <a:gd name="T9" fmla="*/ 225 h 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7" h="638">
                      <a:moveTo>
                        <a:pt x="0" y="225"/>
                      </a:moveTo>
                      <a:cubicBezTo>
                        <a:pt x="0" y="225"/>
                        <a:pt x="303" y="66"/>
                        <a:pt x="449" y="33"/>
                      </a:cubicBezTo>
                      <a:cubicBezTo>
                        <a:pt x="595" y="0"/>
                        <a:pt x="857" y="18"/>
                        <a:pt x="857" y="18"/>
                      </a:cubicBezTo>
                      <a:cubicBezTo>
                        <a:pt x="857" y="18"/>
                        <a:pt x="751" y="537"/>
                        <a:pt x="540" y="587"/>
                      </a:cubicBezTo>
                      <a:cubicBezTo>
                        <a:pt x="329" y="638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FF2A2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2" name="Freeform 29"/>
                <p:cNvSpPr>
                  <a:spLocks/>
                </p:cNvSpPr>
                <p:nvPr/>
              </p:nvSpPr>
              <p:spPr bwMode="auto">
                <a:xfrm rot="20700000">
                  <a:off x="4362696" y="1194039"/>
                  <a:ext cx="110341" cy="192424"/>
                </a:xfrm>
                <a:custGeom>
                  <a:avLst/>
                  <a:gdLst>
                    <a:gd name="T0" fmla="*/ 124 w 484"/>
                    <a:gd name="T1" fmla="*/ 776 h 844"/>
                    <a:gd name="T2" fmla="*/ 32 w 484"/>
                    <a:gd name="T3" fmla="*/ 694 h 844"/>
                    <a:gd name="T4" fmla="*/ 13 w 484"/>
                    <a:gd name="T5" fmla="*/ 616 h 844"/>
                    <a:gd name="T6" fmla="*/ 68 w 484"/>
                    <a:gd name="T7" fmla="*/ 642 h 844"/>
                    <a:gd name="T8" fmla="*/ 314 w 484"/>
                    <a:gd name="T9" fmla="*/ 663 h 844"/>
                    <a:gd name="T10" fmla="*/ 195 w 484"/>
                    <a:gd name="T11" fmla="*/ 188 h 844"/>
                    <a:gd name="T12" fmla="*/ 179 w 484"/>
                    <a:gd name="T13" fmla="*/ 92 h 844"/>
                    <a:gd name="T14" fmla="*/ 484 w 484"/>
                    <a:gd name="T15" fmla="*/ 584 h 844"/>
                    <a:gd name="T16" fmla="*/ 343 w 484"/>
                    <a:gd name="T17" fmla="*/ 790 h 844"/>
                    <a:gd name="T18" fmla="*/ 124 w 484"/>
                    <a:gd name="T19" fmla="*/ 776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4" h="844">
                      <a:moveTo>
                        <a:pt x="124" y="776"/>
                      </a:moveTo>
                      <a:cubicBezTo>
                        <a:pt x="73" y="746"/>
                        <a:pt x="32" y="709"/>
                        <a:pt x="32" y="694"/>
                      </a:cubicBezTo>
                      <a:cubicBezTo>
                        <a:pt x="32" y="680"/>
                        <a:pt x="24" y="645"/>
                        <a:pt x="13" y="616"/>
                      </a:cubicBezTo>
                      <a:cubicBezTo>
                        <a:pt x="0" y="581"/>
                        <a:pt x="18" y="589"/>
                        <a:pt x="68" y="642"/>
                      </a:cubicBezTo>
                      <a:cubicBezTo>
                        <a:pt x="156" y="734"/>
                        <a:pt x="237" y="741"/>
                        <a:pt x="314" y="663"/>
                      </a:cubicBezTo>
                      <a:cubicBezTo>
                        <a:pt x="409" y="569"/>
                        <a:pt x="382" y="462"/>
                        <a:pt x="195" y="188"/>
                      </a:cubicBezTo>
                      <a:cubicBezTo>
                        <a:pt x="110" y="65"/>
                        <a:pt x="100" y="0"/>
                        <a:pt x="179" y="92"/>
                      </a:cubicBezTo>
                      <a:cubicBezTo>
                        <a:pt x="287" y="217"/>
                        <a:pt x="484" y="534"/>
                        <a:pt x="484" y="584"/>
                      </a:cubicBezTo>
                      <a:cubicBezTo>
                        <a:pt x="484" y="669"/>
                        <a:pt x="433" y="743"/>
                        <a:pt x="343" y="790"/>
                      </a:cubicBezTo>
                      <a:cubicBezTo>
                        <a:pt x="239" y="844"/>
                        <a:pt x="234" y="844"/>
                        <a:pt x="124" y="776"/>
                      </a:cubicBezTo>
                      <a:close/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" name="Freeform 30"/>
                <p:cNvSpPr>
                  <a:spLocks/>
                </p:cNvSpPr>
                <p:nvPr/>
              </p:nvSpPr>
              <p:spPr bwMode="auto">
                <a:xfrm rot="20700000">
                  <a:off x="4444153" y="997113"/>
                  <a:ext cx="94194" cy="94194"/>
                </a:xfrm>
                <a:custGeom>
                  <a:avLst/>
                  <a:gdLst>
                    <a:gd name="T0" fmla="*/ 413 w 413"/>
                    <a:gd name="T1" fmla="*/ 207 h 413"/>
                    <a:gd name="T2" fmla="*/ 207 w 413"/>
                    <a:gd name="T3" fmla="*/ 413 h 413"/>
                    <a:gd name="T4" fmla="*/ 0 w 413"/>
                    <a:gd name="T5" fmla="*/ 207 h 413"/>
                    <a:gd name="T6" fmla="*/ 207 w 413"/>
                    <a:gd name="T7" fmla="*/ 0 h 413"/>
                    <a:gd name="T8" fmla="*/ 413 w 413"/>
                    <a:gd name="T9" fmla="*/ 204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3">
                      <a:moveTo>
                        <a:pt x="413" y="207"/>
                      </a:moveTo>
                      <a:cubicBezTo>
                        <a:pt x="413" y="321"/>
                        <a:pt x="321" y="413"/>
                        <a:pt x="207" y="413"/>
                      </a:cubicBezTo>
                      <a:cubicBezTo>
                        <a:pt x="92" y="413"/>
                        <a:pt x="0" y="321"/>
                        <a:pt x="0" y="207"/>
                      </a:cubicBezTo>
                      <a:cubicBezTo>
                        <a:pt x="0" y="92"/>
                        <a:pt x="92" y="0"/>
                        <a:pt x="207" y="0"/>
                      </a:cubicBezTo>
                      <a:cubicBezTo>
                        <a:pt x="320" y="0"/>
                        <a:pt x="412" y="91"/>
                        <a:pt x="413" y="204"/>
                      </a:cubicBezTo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" name="Freeform 31"/>
                <p:cNvSpPr>
                  <a:spLocks/>
                </p:cNvSpPr>
                <p:nvPr/>
              </p:nvSpPr>
              <p:spPr bwMode="auto">
                <a:xfrm rot="20700000">
                  <a:off x="4116455" y="1172685"/>
                  <a:ext cx="94194" cy="94194"/>
                </a:xfrm>
                <a:custGeom>
                  <a:avLst/>
                  <a:gdLst>
                    <a:gd name="T0" fmla="*/ 413 w 413"/>
                    <a:gd name="T1" fmla="*/ 207 h 414"/>
                    <a:gd name="T2" fmla="*/ 206 w 413"/>
                    <a:gd name="T3" fmla="*/ 414 h 414"/>
                    <a:gd name="T4" fmla="*/ 0 w 413"/>
                    <a:gd name="T5" fmla="*/ 207 h 414"/>
                    <a:gd name="T6" fmla="*/ 206 w 413"/>
                    <a:gd name="T7" fmla="*/ 0 h 414"/>
                    <a:gd name="T8" fmla="*/ 413 w 413"/>
                    <a:gd name="T9" fmla="*/ 204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4">
                      <a:moveTo>
                        <a:pt x="413" y="207"/>
                      </a:moveTo>
                      <a:cubicBezTo>
                        <a:pt x="413" y="321"/>
                        <a:pt x="320" y="414"/>
                        <a:pt x="206" y="414"/>
                      </a:cubicBezTo>
                      <a:cubicBezTo>
                        <a:pt x="92" y="414"/>
                        <a:pt x="0" y="321"/>
                        <a:pt x="0" y="207"/>
                      </a:cubicBezTo>
                      <a:cubicBezTo>
                        <a:pt x="0" y="93"/>
                        <a:pt x="92" y="0"/>
                        <a:pt x="206" y="0"/>
                      </a:cubicBezTo>
                      <a:cubicBezTo>
                        <a:pt x="319" y="0"/>
                        <a:pt x="411" y="91"/>
                        <a:pt x="413" y="204"/>
                      </a:cubicBezTo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" name="Freeform 32"/>
                <p:cNvSpPr>
                  <a:spLocks/>
                </p:cNvSpPr>
                <p:nvPr/>
              </p:nvSpPr>
              <p:spPr bwMode="auto">
                <a:xfrm rot="20700000">
                  <a:off x="3631573" y="1292645"/>
                  <a:ext cx="156093" cy="157438"/>
                </a:xfrm>
                <a:custGeom>
                  <a:avLst/>
                  <a:gdLst>
                    <a:gd name="T0" fmla="*/ 684 w 684"/>
                    <a:gd name="T1" fmla="*/ 342 h 685"/>
                    <a:gd name="T2" fmla="*/ 342 w 684"/>
                    <a:gd name="T3" fmla="*/ 685 h 685"/>
                    <a:gd name="T4" fmla="*/ 0 w 684"/>
                    <a:gd name="T5" fmla="*/ 342 h 685"/>
                    <a:gd name="T6" fmla="*/ 342 w 684"/>
                    <a:gd name="T7" fmla="*/ 0 h 685"/>
                    <a:gd name="T8" fmla="*/ 684 w 684"/>
                    <a:gd name="T9" fmla="*/ 338 h 6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4" h="685">
                      <a:moveTo>
                        <a:pt x="684" y="342"/>
                      </a:moveTo>
                      <a:cubicBezTo>
                        <a:pt x="684" y="531"/>
                        <a:pt x="531" y="685"/>
                        <a:pt x="342" y="685"/>
                      </a:cubicBezTo>
                      <a:cubicBezTo>
                        <a:pt x="153" y="685"/>
                        <a:pt x="0" y="531"/>
                        <a:pt x="0" y="342"/>
                      </a:cubicBezTo>
                      <a:cubicBezTo>
                        <a:pt x="0" y="154"/>
                        <a:pt x="153" y="0"/>
                        <a:pt x="342" y="0"/>
                      </a:cubicBezTo>
                      <a:cubicBezTo>
                        <a:pt x="529" y="0"/>
                        <a:pt x="682" y="151"/>
                        <a:pt x="684" y="338"/>
                      </a:cubicBezTo>
                    </a:path>
                  </a:pathLst>
                </a:custGeom>
                <a:solidFill>
                  <a:srgbClr val="E6E6E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" name="Freeform 23"/>
                <p:cNvSpPr>
                  <a:spLocks/>
                </p:cNvSpPr>
                <p:nvPr/>
              </p:nvSpPr>
              <p:spPr bwMode="auto">
                <a:xfrm rot="20700000">
                  <a:off x="3754512" y="751451"/>
                  <a:ext cx="943283" cy="462895"/>
                </a:xfrm>
                <a:custGeom>
                  <a:avLst/>
                  <a:gdLst>
                    <a:gd name="T0" fmla="*/ 208 w 4124"/>
                    <a:gd name="T1" fmla="*/ 1837 h 2029"/>
                    <a:gd name="T2" fmla="*/ 882 w 4124"/>
                    <a:gd name="T3" fmla="*/ 988 h 2029"/>
                    <a:gd name="T4" fmla="*/ 2114 w 4124"/>
                    <a:gd name="T5" fmla="*/ 466 h 2029"/>
                    <a:gd name="T6" fmla="*/ 3270 w 4124"/>
                    <a:gd name="T7" fmla="*/ 67 h 2029"/>
                    <a:gd name="T8" fmla="*/ 3767 w 4124"/>
                    <a:gd name="T9" fmla="*/ 151 h 2029"/>
                    <a:gd name="T10" fmla="*/ 3598 w 4124"/>
                    <a:gd name="T11" fmla="*/ 955 h 2029"/>
                    <a:gd name="T12" fmla="*/ 2302 w 4124"/>
                    <a:gd name="T13" fmla="*/ 1254 h 2029"/>
                    <a:gd name="T14" fmla="*/ 764 w 4124"/>
                    <a:gd name="T15" fmla="*/ 1815 h 2029"/>
                    <a:gd name="T16" fmla="*/ 208 w 4124"/>
                    <a:gd name="T17" fmla="*/ 1837 h 20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24" h="2029">
                      <a:moveTo>
                        <a:pt x="208" y="1837"/>
                      </a:moveTo>
                      <a:cubicBezTo>
                        <a:pt x="0" y="1385"/>
                        <a:pt x="496" y="1077"/>
                        <a:pt x="882" y="988"/>
                      </a:cubicBezTo>
                      <a:cubicBezTo>
                        <a:pt x="1333" y="926"/>
                        <a:pt x="1722" y="686"/>
                        <a:pt x="2114" y="466"/>
                      </a:cubicBezTo>
                      <a:cubicBezTo>
                        <a:pt x="2514" y="370"/>
                        <a:pt x="2837" y="40"/>
                        <a:pt x="3270" y="67"/>
                      </a:cubicBezTo>
                      <a:cubicBezTo>
                        <a:pt x="3429" y="105"/>
                        <a:pt x="3657" y="0"/>
                        <a:pt x="3767" y="151"/>
                      </a:cubicBezTo>
                      <a:cubicBezTo>
                        <a:pt x="4124" y="372"/>
                        <a:pt x="4050" y="925"/>
                        <a:pt x="3598" y="955"/>
                      </a:cubicBezTo>
                      <a:cubicBezTo>
                        <a:pt x="3178" y="1107"/>
                        <a:pt x="2728" y="1130"/>
                        <a:pt x="2302" y="1254"/>
                      </a:cubicBezTo>
                      <a:cubicBezTo>
                        <a:pt x="1736" y="1272"/>
                        <a:pt x="1304" y="1695"/>
                        <a:pt x="764" y="1815"/>
                      </a:cubicBezTo>
                      <a:cubicBezTo>
                        <a:pt x="589" y="1862"/>
                        <a:pt x="360" y="2029"/>
                        <a:pt x="208" y="1837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364" name="Group 363"/>
            <p:cNvGrpSpPr/>
            <p:nvPr/>
          </p:nvGrpSpPr>
          <p:grpSpPr>
            <a:xfrm>
              <a:off x="3630996" y="2262043"/>
              <a:ext cx="2013404" cy="890673"/>
              <a:chOff x="3631878" y="2278922"/>
              <a:chExt cx="2013404" cy="890673"/>
            </a:xfrm>
          </p:grpSpPr>
          <p:sp>
            <p:nvSpPr>
              <p:cNvPr id="421" name="Freeform 420"/>
              <p:cNvSpPr/>
              <p:nvPr/>
            </p:nvSpPr>
            <p:spPr>
              <a:xfrm>
                <a:off x="3631878" y="2278922"/>
                <a:ext cx="2013404" cy="890673"/>
              </a:xfrm>
              <a:custGeom>
                <a:avLst/>
                <a:gdLst/>
                <a:ahLst/>
                <a:cxnLst/>
                <a:rect l="l" t="t" r="r" b="b"/>
                <a:pathLst>
                  <a:path w="2013404" h="890673">
                    <a:moveTo>
                      <a:pt x="521502" y="121085"/>
                    </a:moveTo>
                    <a:cubicBezTo>
                      <a:pt x="498665" y="122449"/>
                      <a:pt x="475443" y="125724"/>
                      <a:pt x="452107" y="131041"/>
                    </a:cubicBezTo>
                    <a:cubicBezTo>
                      <a:pt x="265412" y="173578"/>
                      <a:pt x="142012" y="330719"/>
                      <a:pt x="176486" y="482027"/>
                    </a:cubicBezTo>
                    <a:cubicBezTo>
                      <a:pt x="210960" y="633334"/>
                      <a:pt x="390253" y="721510"/>
                      <a:pt x="576948" y="678973"/>
                    </a:cubicBezTo>
                    <a:cubicBezTo>
                      <a:pt x="763643" y="636436"/>
                      <a:pt x="887042" y="479295"/>
                      <a:pt x="852568" y="327988"/>
                    </a:cubicBezTo>
                    <a:cubicBezTo>
                      <a:pt x="822403" y="195594"/>
                      <a:pt x="681362" y="111535"/>
                      <a:pt x="521502" y="121085"/>
                    </a:cubicBezTo>
                    <a:close/>
                    <a:moveTo>
                      <a:pt x="1605968" y="75854"/>
                    </a:moveTo>
                    <a:cubicBezTo>
                      <a:pt x="1446108" y="66304"/>
                      <a:pt x="1305066" y="150363"/>
                      <a:pt x="1274901" y="282757"/>
                    </a:cubicBezTo>
                    <a:cubicBezTo>
                      <a:pt x="1240427" y="434064"/>
                      <a:pt x="1363827" y="591205"/>
                      <a:pt x="1550521" y="633742"/>
                    </a:cubicBezTo>
                    <a:cubicBezTo>
                      <a:pt x="1737216" y="676279"/>
                      <a:pt x="1916509" y="588103"/>
                      <a:pt x="1950983" y="436796"/>
                    </a:cubicBezTo>
                    <a:cubicBezTo>
                      <a:pt x="1985457" y="285488"/>
                      <a:pt x="1862057" y="128347"/>
                      <a:pt x="1675363" y="85810"/>
                    </a:cubicBezTo>
                    <a:cubicBezTo>
                      <a:pt x="1652026" y="80493"/>
                      <a:pt x="1628805" y="77218"/>
                      <a:pt x="1605968" y="75854"/>
                    </a:cubicBezTo>
                    <a:close/>
                    <a:moveTo>
                      <a:pt x="1659396" y="32"/>
                    </a:moveTo>
                    <a:cubicBezTo>
                      <a:pt x="1799307" y="-861"/>
                      <a:pt x="1949375" y="15808"/>
                      <a:pt x="1984697" y="127727"/>
                    </a:cubicBezTo>
                    <a:cubicBezTo>
                      <a:pt x="2059310" y="270602"/>
                      <a:pt x="1982580" y="759023"/>
                      <a:pt x="1822772" y="826227"/>
                    </a:cubicBezTo>
                    <a:cubicBezTo>
                      <a:pt x="1662964" y="893431"/>
                      <a:pt x="1265030" y="521427"/>
                      <a:pt x="1025847" y="530952"/>
                    </a:cubicBezTo>
                    <a:cubicBezTo>
                      <a:pt x="786664" y="540477"/>
                      <a:pt x="549597" y="851627"/>
                      <a:pt x="387672" y="883377"/>
                    </a:cubicBezTo>
                    <a:cubicBezTo>
                      <a:pt x="225747" y="915127"/>
                      <a:pt x="106685" y="839985"/>
                      <a:pt x="54297" y="721452"/>
                    </a:cubicBezTo>
                    <a:cubicBezTo>
                      <a:pt x="19372" y="573285"/>
                      <a:pt x="-51272" y="317433"/>
                      <a:pt x="60647" y="207102"/>
                    </a:cubicBezTo>
                    <a:cubicBezTo>
                      <a:pt x="172566" y="96771"/>
                      <a:pt x="565471" y="34594"/>
                      <a:pt x="725809" y="59465"/>
                    </a:cubicBezTo>
                    <a:cubicBezTo>
                      <a:pt x="886147" y="84336"/>
                      <a:pt x="896994" y="168738"/>
                      <a:pt x="1030609" y="159477"/>
                    </a:cubicBezTo>
                    <a:cubicBezTo>
                      <a:pt x="1160784" y="140427"/>
                      <a:pt x="1368482" y="9194"/>
                      <a:pt x="1527497" y="3902"/>
                    </a:cubicBezTo>
                    <a:cubicBezTo>
                      <a:pt x="1567251" y="2579"/>
                      <a:pt x="1612759" y="330"/>
                      <a:pt x="1659396" y="3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2" name="Oval 421"/>
              <p:cNvSpPr/>
              <p:nvPr/>
            </p:nvSpPr>
            <p:spPr>
              <a:xfrm rot="20829886">
                <a:off x="3800999" y="2407309"/>
                <a:ext cx="693408" cy="561974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3" name="Oval 422"/>
              <p:cNvSpPr/>
              <p:nvPr/>
            </p:nvSpPr>
            <p:spPr>
              <a:xfrm rot="770114" flipH="1">
                <a:off x="4899414" y="2362078"/>
                <a:ext cx="693408" cy="561974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5" name="Group 364"/>
            <p:cNvGrpSpPr/>
            <p:nvPr/>
          </p:nvGrpSpPr>
          <p:grpSpPr>
            <a:xfrm>
              <a:off x="1111084" y="8606827"/>
              <a:ext cx="7221030" cy="6021839"/>
              <a:chOff x="1027183" y="1211290"/>
              <a:chExt cx="7221030" cy="6021839"/>
            </a:xfrm>
          </p:grpSpPr>
          <p:sp>
            <p:nvSpPr>
              <p:cNvPr id="414" name="Freeform 413"/>
              <p:cNvSpPr/>
              <p:nvPr/>
            </p:nvSpPr>
            <p:spPr>
              <a:xfrm>
                <a:off x="2330605" y="5531005"/>
                <a:ext cx="1126273" cy="1639229"/>
              </a:xfrm>
              <a:custGeom>
                <a:avLst/>
                <a:gdLst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6273" h="1639229">
                    <a:moveTo>
                      <a:pt x="0" y="1494263"/>
                    </a:moveTo>
                    <a:lnTo>
                      <a:pt x="412595" y="1405054"/>
                    </a:lnTo>
                    <a:cubicBezTo>
                      <a:pt x="570571" y="1294239"/>
                      <a:pt x="609599" y="1118839"/>
                      <a:pt x="657922" y="758283"/>
                    </a:cubicBezTo>
                    <a:lnTo>
                      <a:pt x="713678" y="33454"/>
                    </a:lnTo>
                    <a:lnTo>
                      <a:pt x="1126273" y="0"/>
                    </a:lnTo>
                    <a:cubicBezTo>
                      <a:pt x="1055649" y="546410"/>
                      <a:pt x="1074233" y="1115122"/>
                      <a:pt x="914400" y="1639229"/>
                    </a:cubicBezTo>
                    <a:lnTo>
                      <a:pt x="256478" y="1628078"/>
                    </a:lnTo>
                    <a:lnTo>
                      <a:pt x="0" y="149426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Freeform 414"/>
              <p:cNvSpPr/>
              <p:nvPr/>
            </p:nvSpPr>
            <p:spPr>
              <a:xfrm flipH="1">
                <a:off x="5480744" y="5531005"/>
                <a:ext cx="1126273" cy="1639229"/>
              </a:xfrm>
              <a:custGeom>
                <a:avLst/>
                <a:gdLst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  <a:gd name="connsiteX0" fmla="*/ 0 w 1126273"/>
                  <a:gd name="connsiteY0" fmla="*/ 1494263 h 1639229"/>
                  <a:gd name="connsiteX1" fmla="*/ 412595 w 1126273"/>
                  <a:gd name="connsiteY1" fmla="*/ 1405054 h 1639229"/>
                  <a:gd name="connsiteX2" fmla="*/ 657922 w 1126273"/>
                  <a:gd name="connsiteY2" fmla="*/ 758283 h 1639229"/>
                  <a:gd name="connsiteX3" fmla="*/ 713678 w 1126273"/>
                  <a:gd name="connsiteY3" fmla="*/ 33454 h 1639229"/>
                  <a:gd name="connsiteX4" fmla="*/ 1126273 w 1126273"/>
                  <a:gd name="connsiteY4" fmla="*/ 0 h 1639229"/>
                  <a:gd name="connsiteX5" fmla="*/ 914400 w 1126273"/>
                  <a:gd name="connsiteY5" fmla="*/ 1639229 h 1639229"/>
                  <a:gd name="connsiteX6" fmla="*/ 256478 w 1126273"/>
                  <a:gd name="connsiteY6" fmla="*/ 1628078 h 1639229"/>
                  <a:gd name="connsiteX7" fmla="*/ 0 w 1126273"/>
                  <a:gd name="connsiteY7" fmla="*/ 1494263 h 163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6273" h="1639229">
                    <a:moveTo>
                      <a:pt x="0" y="1494263"/>
                    </a:moveTo>
                    <a:lnTo>
                      <a:pt x="412595" y="1405054"/>
                    </a:lnTo>
                    <a:cubicBezTo>
                      <a:pt x="570571" y="1294239"/>
                      <a:pt x="609599" y="1118839"/>
                      <a:pt x="657922" y="758283"/>
                    </a:cubicBezTo>
                    <a:lnTo>
                      <a:pt x="713678" y="33454"/>
                    </a:lnTo>
                    <a:lnTo>
                      <a:pt x="1126273" y="0"/>
                    </a:lnTo>
                    <a:cubicBezTo>
                      <a:pt x="1055649" y="546410"/>
                      <a:pt x="1074233" y="1115122"/>
                      <a:pt x="914400" y="1639229"/>
                    </a:cubicBezTo>
                    <a:lnTo>
                      <a:pt x="256478" y="1628078"/>
                    </a:lnTo>
                    <a:lnTo>
                      <a:pt x="0" y="149426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16" name="Group 415"/>
              <p:cNvGrpSpPr/>
              <p:nvPr/>
            </p:nvGrpSpPr>
            <p:grpSpPr>
              <a:xfrm>
                <a:off x="1027183" y="1211290"/>
                <a:ext cx="7221030" cy="4733781"/>
                <a:chOff x="1027183" y="1211290"/>
                <a:chExt cx="7221030" cy="4733781"/>
              </a:xfrm>
            </p:grpSpPr>
            <p:sp>
              <p:nvSpPr>
                <p:cNvPr id="419" name="Freeform 418"/>
                <p:cNvSpPr/>
                <p:nvPr/>
              </p:nvSpPr>
              <p:spPr>
                <a:xfrm>
                  <a:off x="1057275" y="1485900"/>
                  <a:ext cx="7143750" cy="4459171"/>
                </a:xfrm>
                <a:custGeom>
                  <a:avLst/>
                  <a:gdLst>
                    <a:gd name="connsiteX0" fmla="*/ 0 w 7143750"/>
                    <a:gd name="connsiteY0" fmla="*/ 1343025 h 4143375"/>
                    <a:gd name="connsiteX1" fmla="*/ 1114425 w 7143750"/>
                    <a:gd name="connsiteY1" fmla="*/ 2771775 h 4143375"/>
                    <a:gd name="connsiteX2" fmla="*/ 1285875 w 7143750"/>
                    <a:gd name="connsiteY2" fmla="*/ 4029075 h 4143375"/>
                    <a:gd name="connsiteX3" fmla="*/ 5686425 w 7143750"/>
                    <a:gd name="connsiteY3" fmla="*/ 4143375 h 4143375"/>
                    <a:gd name="connsiteX4" fmla="*/ 6057900 w 7143750"/>
                    <a:gd name="connsiteY4" fmla="*/ 2657475 h 4143375"/>
                    <a:gd name="connsiteX5" fmla="*/ 7143750 w 7143750"/>
                    <a:gd name="connsiteY5" fmla="*/ 1857375 h 4143375"/>
                    <a:gd name="connsiteX6" fmla="*/ 6057900 w 7143750"/>
                    <a:gd name="connsiteY6" fmla="*/ 514350 h 4143375"/>
                    <a:gd name="connsiteX7" fmla="*/ 4029075 w 7143750"/>
                    <a:gd name="connsiteY7" fmla="*/ 0 h 4143375"/>
                    <a:gd name="connsiteX8" fmla="*/ 2571750 w 7143750"/>
                    <a:gd name="connsiteY8" fmla="*/ 85725 h 4143375"/>
                    <a:gd name="connsiteX9" fmla="*/ 1257300 w 7143750"/>
                    <a:gd name="connsiteY9" fmla="*/ 142875 h 4143375"/>
                    <a:gd name="connsiteX10" fmla="*/ 542925 w 7143750"/>
                    <a:gd name="connsiteY10" fmla="*/ 628650 h 4143375"/>
                    <a:gd name="connsiteX11" fmla="*/ 0 w 7143750"/>
                    <a:gd name="connsiteY11" fmla="*/ 1343025 h 4143375"/>
                    <a:gd name="connsiteX0" fmla="*/ 0 w 7143750"/>
                    <a:gd name="connsiteY0" fmla="*/ 1343025 h 4288801"/>
                    <a:gd name="connsiteX1" fmla="*/ 1114425 w 7143750"/>
                    <a:gd name="connsiteY1" fmla="*/ 2771775 h 4288801"/>
                    <a:gd name="connsiteX2" fmla="*/ 1285875 w 7143750"/>
                    <a:gd name="connsiteY2" fmla="*/ 4029075 h 4288801"/>
                    <a:gd name="connsiteX3" fmla="*/ 5686425 w 7143750"/>
                    <a:gd name="connsiteY3" fmla="*/ 4143375 h 4288801"/>
                    <a:gd name="connsiteX4" fmla="*/ 6057900 w 7143750"/>
                    <a:gd name="connsiteY4" fmla="*/ 2657475 h 4288801"/>
                    <a:gd name="connsiteX5" fmla="*/ 7143750 w 7143750"/>
                    <a:gd name="connsiteY5" fmla="*/ 1857375 h 4288801"/>
                    <a:gd name="connsiteX6" fmla="*/ 6057900 w 7143750"/>
                    <a:gd name="connsiteY6" fmla="*/ 514350 h 4288801"/>
                    <a:gd name="connsiteX7" fmla="*/ 4029075 w 7143750"/>
                    <a:gd name="connsiteY7" fmla="*/ 0 h 4288801"/>
                    <a:gd name="connsiteX8" fmla="*/ 2571750 w 7143750"/>
                    <a:gd name="connsiteY8" fmla="*/ 85725 h 4288801"/>
                    <a:gd name="connsiteX9" fmla="*/ 1257300 w 7143750"/>
                    <a:gd name="connsiteY9" fmla="*/ 142875 h 4288801"/>
                    <a:gd name="connsiteX10" fmla="*/ 542925 w 7143750"/>
                    <a:gd name="connsiteY10" fmla="*/ 628650 h 4288801"/>
                    <a:gd name="connsiteX11" fmla="*/ 0 w 7143750"/>
                    <a:gd name="connsiteY11" fmla="*/ 1343025 h 4288801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14425 w 7143750"/>
                    <a:gd name="connsiteY1" fmla="*/ 2771775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6057900 w 7143750"/>
                    <a:gd name="connsiteY4" fmla="*/ 2657475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99936"/>
                    <a:gd name="connsiteX1" fmla="*/ 1128939 w 7143750"/>
                    <a:gd name="connsiteY1" fmla="*/ 2525032 h 4499936"/>
                    <a:gd name="connsiteX2" fmla="*/ 1285875 w 7143750"/>
                    <a:gd name="connsiteY2" fmla="*/ 4029075 h 4499936"/>
                    <a:gd name="connsiteX3" fmla="*/ 5686425 w 7143750"/>
                    <a:gd name="connsiteY3" fmla="*/ 4143375 h 4499936"/>
                    <a:gd name="connsiteX4" fmla="*/ 5825671 w 7143750"/>
                    <a:gd name="connsiteY4" fmla="*/ 2512332 h 4499936"/>
                    <a:gd name="connsiteX5" fmla="*/ 7143750 w 7143750"/>
                    <a:gd name="connsiteY5" fmla="*/ 1857375 h 4499936"/>
                    <a:gd name="connsiteX6" fmla="*/ 6057900 w 7143750"/>
                    <a:gd name="connsiteY6" fmla="*/ 514350 h 4499936"/>
                    <a:gd name="connsiteX7" fmla="*/ 4029075 w 7143750"/>
                    <a:gd name="connsiteY7" fmla="*/ 0 h 4499936"/>
                    <a:gd name="connsiteX8" fmla="*/ 2571750 w 7143750"/>
                    <a:gd name="connsiteY8" fmla="*/ 85725 h 4499936"/>
                    <a:gd name="connsiteX9" fmla="*/ 1257300 w 7143750"/>
                    <a:gd name="connsiteY9" fmla="*/ 142875 h 4499936"/>
                    <a:gd name="connsiteX10" fmla="*/ 542925 w 7143750"/>
                    <a:gd name="connsiteY10" fmla="*/ 628650 h 4499936"/>
                    <a:gd name="connsiteX11" fmla="*/ 0 w 7143750"/>
                    <a:gd name="connsiteY11" fmla="*/ 1343025 h 4499936"/>
                    <a:gd name="connsiteX0" fmla="*/ 0 w 7143750"/>
                    <a:gd name="connsiteY0" fmla="*/ 1343025 h 4459171"/>
                    <a:gd name="connsiteX1" fmla="*/ 1128939 w 7143750"/>
                    <a:gd name="connsiteY1" fmla="*/ 2525032 h 4459171"/>
                    <a:gd name="connsiteX2" fmla="*/ 1285875 w 7143750"/>
                    <a:gd name="connsiteY2" fmla="*/ 4029075 h 4459171"/>
                    <a:gd name="connsiteX3" fmla="*/ 5657397 w 7143750"/>
                    <a:gd name="connsiteY3" fmla="*/ 4070803 h 4459171"/>
                    <a:gd name="connsiteX4" fmla="*/ 5825671 w 7143750"/>
                    <a:gd name="connsiteY4" fmla="*/ 2512332 h 4459171"/>
                    <a:gd name="connsiteX5" fmla="*/ 7143750 w 7143750"/>
                    <a:gd name="connsiteY5" fmla="*/ 1857375 h 4459171"/>
                    <a:gd name="connsiteX6" fmla="*/ 6057900 w 7143750"/>
                    <a:gd name="connsiteY6" fmla="*/ 514350 h 4459171"/>
                    <a:gd name="connsiteX7" fmla="*/ 4029075 w 7143750"/>
                    <a:gd name="connsiteY7" fmla="*/ 0 h 4459171"/>
                    <a:gd name="connsiteX8" fmla="*/ 2571750 w 7143750"/>
                    <a:gd name="connsiteY8" fmla="*/ 85725 h 4459171"/>
                    <a:gd name="connsiteX9" fmla="*/ 1257300 w 7143750"/>
                    <a:gd name="connsiteY9" fmla="*/ 142875 h 4459171"/>
                    <a:gd name="connsiteX10" fmla="*/ 542925 w 7143750"/>
                    <a:gd name="connsiteY10" fmla="*/ 628650 h 4459171"/>
                    <a:gd name="connsiteX11" fmla="*/ 0 w 7143750"/>
                    <a:gd name="connsiteY11" fmla="*/ 1343025 h 4459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143750" h="4459171">
                      <a:moveTo>
                        <a:pt x="0" y="1343025"/>
                      </a:moveTo>
                      <a:cubicBezTo>
                        <a:pt x="501650" y="1729241"/>
                        <a:pt x="914627" y="2077357"/>
                        <a:pt x="1128939" y="2525032"/>
                      </a:cubicBezTo>
                      <a:cubicBezTo>
                        <a:pt x="1343251" y="2972707"/>
                        <a:pt x="1147989" y="3365047"/>
                        <a:pt x="1285875" y="4029075"/>
                      </a:cubicBezTo>
                      <a:cubicBezTo>
                        <a:pt x="1388382" y="4560660"/>
                        <a:pt x="5453290" y="4627789"/>
                        <a:pt x="5657397" y="4070803"/>
                      </a:cubicBezTo>
                      <a:cubicBezTo>
                        <a:pt x="5713488" y="3551313"/>
                        <a:pt x="5577946" y="2881236"/>
                        <a:pt x="5825671" y="2512332"/>
                      </a:cubicBezTo>
                      <a:cubicBezTo>
                        <a:pt x="6073396" y="2143428"/>
                        <a:pt x="6461579" y="2171019"/>
                        <a:pt x="7143750" y="1857375"/>
                      </a:cubicBezTo>
                      <a:lnTo>
                        <a:pt x="6057900" y="514350"/>
                      </a:lnTo>
                      <a:lnTo>
                        <a:pt x="4029075" y="0"/>
                      </a:lnTo>
                      <a:lnTo>
                        <a:pt x="2571750" y="85725"/>
                      </a:lnTo>
                      <a:lnTo>
                        <a:pt x="1257300" y="142875"/>
                      </a:lnTo>
                      <a:lnTo>
                        <a:pt x="542925" y="628650"/>
                      </a:lnTo>
                      <a:lnTo>
                        <a:pt x="0" y="1343025"/>
                      </a:lnTo>
                      <a:close/>
                    </a:path>
                  </a:pathLst>
                </a:custGeom>
                <a:gradFill flip="none" rotWithShape="1">
                  <a:gsLst>
                    <a:gs pos="43000">
                      <a:schemeClr val="accent6">
                        <a:lumMod val="50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0" name="Freeform 419"/>
                <p:cNvSpPr/>
                <p:nvPr/>
              </p:nvSpPr>
              <p:spPr>
                <a:xfrm>
                  <a:off x="1027183" y="1211290"/>
                  <a:ext cx="7221030" cy="2191058"/>
                </a:xfrm>
                <a:custGeom>
                  <a:avLst/>
                  <a:gdLst>
                    <a:gd name="connsiteX0" fmla="*/ 57150 w 4533900"/>
                    <a:gd name="connsiteY0" fmla="*/ 1009650 h 1333500"/>
                    <a:gd name="connsiteX1" fmla="*/ 933450 w 4533900"/>
                    <a:gd name="connsiteY1" fmla="*/ 381000 h 1333500"/>
                    <a:gd name="connsiteX2" fmla="*/ 2286000 w 4533900"/>
                    <a:gd name="connsiteY2" fmla="*/ 1009650 h 1333500"/>
                    <a:gd name="connsiteX3" fmla="*/ 3276600 w 4533900"/>
                    <a:gd name="connsiteY3" fmla="*/ 361950 h 1333500"/>
                    <a:gd name="connsiteX4" fmla="*/ 4533900 w 4533900"/>
                    <a:gd name="connsiteY4" fmla="*/ 1333500 h 1333500"/>
                    <a:gd name="connsiteX5" fmla="*/ 3790950 w 4533900"/>
                    <a:gd name="connsiteY5" fmla="*/ 285750 h 1333500"/>
                    <a:gd name="connsiteX6" fmla="*/ 2819400 w 4533900"/>
                    <a:gd name="connsiteY6" fmla="*/ 0 h 1333500"/>
                    <a:gd name="connsiteX7" fmla="*/ 1485900 w 4533900"/>
                    <a:gd name="connsiteY7" fmla="*/ 0 h 1333500"/>
                    <a:gd name="connsiteX8" fmla="*/ 628650 w 4533900"/>
                    <a:gd name="connsiteY8" fmla="*/ 171450 h 1333500"/>
                    <a:gd name="connsiteX9" fmla="*/ 0 w 4533900"/>
                    <a:gd name="connsiteY9" fmla="*/ 990600 h 1333500"/>
                    <a:gd name="connsiteX10" fmla="*/ 57150 w 4533900"/>
                    <a:gd name="connsiteY10" fmla="*/ 1009650 h 1333500"/>
                    <a:gd name="connsiteX0" fmla="*/ 0 w 4476750"/>
                    <a:gd name="connsiteY0" fmla="*/ 1009650 h 1333500"/>
                    <a:gd name="connsiteX1" fmla="*/ 876300 w 4476750"/>
                    <a:gd name="connsiteY1" fmla="*/ 381000 h 1333500"/>
                    <a:gd name="connsiteX2" fmla="*/ 2228850 w 4476750"/>
                    <a:gd name="connsiteY2" fmla="*/ 1009650 h 1333500"/>
                    <a:gd name="connsiteX3" fmla="*/ 3219450 w 4476750"/>
                    <a:gd name="connsiteY3" fmla="*/ 361950 h 1333500"/>
                    <a:gd name="connsiteX4" fmla="*/ 4476750 w 4476750"/>
                    <a:gd name="connsiteY4" fmla="*/ 1333500 h 1333500"/>
                    <a:gd name="connsiteX5" fmla="*/ 3733800 w 4476750"/>
                    <a:gd name="connsiteY5" fmla="*/ 285750 h 1333500"/>
                    <a:gd name="connsiteX6" fmla="*/ 2762250 w 4476750"/>
                    <a:gd name="connsiteY6" fmla="*/ 0 h 1333500"/>
                    <a:gd name="connsiteX7" fmla="*/ 1428750 w 4476750"/>
                    <a:gd name="connsiteY7" fmla="*/ 0 h 1333500"/>
                    <a:gd name="connsiteX8" fmla="*/ 571500 w 4476750"/>
                    <a:gd name="connsiteY8" fmla="*/ 171450 h 1333500"/>
                    <a:gd name="connsiteX9" fmla="*/ 0 w 4476750"/>
                    <a:gd name="connsiteY9" fmla="*/ 1009650 h 1333500"/>
                    <a:gd name="connsiteX0" fmla="*/ 4572 w 4481322"/>
                    <a:gd name="connsiteY0" fmla="*/ 1009650 h 1333500"/>
                    <a:gd name="connsiteX1" fmla="*/ 880872 w 4481322"/>
                    <a:gd name="connsiteY1" fmla="*/ 381000 h 1333500"/>
                    <a:gd name="connsiteX2" fmla="*/ 2233422 w 4481322"/>
                    <a:gd name="connsiteY2" fmla="*/ 1009650 h 1333500"/>
                    <a:gd name="connsiteX3" fmla="*/ 3224022 w 4481322"/>
                    <a:gd name="connsiteY3" fmla="*/ 361950 h 1333500"/>
                    <a:gd name="connsiteX4" fmla="*/ 4481322 w 4481322"/>
                    <a:gd name="connsiteY4" fmla="*/ 1333500 h 1333500"/>
                    <a:gd name="connsiteX5" fmla="*/ 3738372 w 4481322"/>
                    <a:gd name="connsiteY5" fmla="*/ 285750 h 1333500"/>
                    <a:gd name="connsiteX6" fmla="*/ 2766822 w 4481322"/>
                    <a:gd name="connsiteY6" fmla="*/ 0 h 1333500"/>
                    <a:gd name="connsiteX7" fmla="*/ 1433322 w 4481322"/>
                    <a:gd name="connsiteY7" fmla="*/ 0 h 1333500"/>
                    <a:gd name="connsiteX8" fmla="*/ 576072 w 4481322"/>
                    <a:gd name="connsiteY8" fmla="*/ 171450 h 1333500"/>
                    <a:gd name="connsiteX9" fmla="*/ 4572 w 4481322"/>
                    <a:gd name="connsiteY9" fmla="*/ 1009650 h 1333500"/>
                    <a:gd name="connsiteX0" fmla="*/ 4572 w 4481322"/>
                    <a:gd name="connsiteY0" fmla="*/ 1038658 h 1362508"/>
                    <a:gd name="connsiteX1" fmla="*/ 880872 w 4481322"/>
                    <a:gd name="connsiteY1" fmla="*/ 410008 h 1362508"/>
                    <a:gd name="connsiteX2" fmla="*/ 2233422 w 4481322"/>
                    <a:gd name="connsiteY2" fmla="*/ 1038658 h 1362508"/>
                    <a:gd name="connsiteX3" fmla="*/ 3224022 w 4481322"/>
                    <a:gd name="connsiteY3" fmla="*/ 390958 h 1362508"/>
                    <a:gd name="connsiteX4" fmla="*/ 4481322 w 4481322"/>
                    <a:gd name="connsiteY4" fmla="*/ 1362508 h 1362508"/>
                    <a:gd name="connsiteX5" fmla="*/ 3738372 w 4481322"/>
                    <a:gd name="connsiteY5" fmla="*/ 314758 h 1362508"/>
                    <a:gd name="connsiteX6" fmla="*/ 2766822 w 4481322"/>
                    <a:gd name="connsiteY6" fmla="*/ 29008 h 1362508"/>
                    <a:gd name="connsiteX7" fmla="*/ 1433322 w 4481322"/>
                    <a:gd name="connsiteY7" fmla="*/ 29008 h 1362508"/>
                    <a:gd name="connsiteX8" fmla="*/ 576072 w 4481322"/>
                    <a:gd name="connsiteY8" fmla="*/ 200458 h 1362508"/>
                    <a:gd name="connsiteX9" fmla="*/ 4572 w 4481322"/>
                    <a:gd name="connsiteY9" fmla="*/ 1038658 h 1362508"/>
                    <a:gd name="connsiteX0" fmla="*/ 4572 w 4481322"/>
                    <a:gd name="connsiteY0" fmla="*/ 1038658 h 1362508"/>
                    <a:gd name="connsiteX1" fmla="*/ 880872 w 4481322"/>
                    <a:gd name="connsiteY1" fmla="*/ 410008 h 1362508"/>
                    <a:gd name="connsiteX2" fmla="*/ 2233422 w 4481322"/>
                    <a:gd name="connsiteY2" fmla="*/ 1038658 h 1362508"/>
                    <a:gd name="connsiteX3" fmla="*/ 3224022 w 4481322"/>
                    <a:gd name="connsiteY3" fmla="*/ 390958 h 1362508"/>
                    <a:gd name="connsiteX4" fmla="*/ 4481322 w 4481322"/>
                    <a:gd name="connsiteY4" fmla="*/ 1362508 h 1362508"/>
                    <a:gd name="connsiteX5" fmla="*/ 3738372 w 4481322"/>
                    <a:gd name="connsiteY5" fmla="*/ 314758 h 1362508"/>
                    <a:gd name="connsiteX6" fmla="*/ 2766822 w 4481322"/>
                    <a:gd name="connsiteY6" fmla="*/ 29008 h 1362508"/>
                    <a:gd name="connsiteX7" fmla="*/ 1433322 w 4481322"/>
                    <a:gd name="connsiteY7" fmla="*/ 29008 h 1362508"/>
                    <a:gd name="connsiteX8" fmla="*/ 576072 w 4481322"/>
                    <a:gd name="connsiteY8" fmla="*/ 200458 h 1362508"/>
                    <a:gd name="connsiteX9" fmla="*/ 4572 w 4481322"/>
                    <a:gd name="connsiteY9" fmla="*/ 1038658 h 1362508"/>
                    <a:gd name="connsiteX0" fmla="*/ 4572 w 4490392"/>
                    <a:gd name="connsiteY0" fmla="*/ 1038658 h 1362508"/>
                    <a:gd name="connsiteX1" fmla="*/ 880872 w 4490392"/>
                    <a:gd name="connsiteY1" fmla="*/ 410008 h 1362508"/>
                    <a:gd name="connsiteX2" fmla="*/ 2233422 w 4490392"/>
                    <a:gd name="connsiteY2" fmla="*/ 1038658 h 1362508"/>
                    <a:gd name="connsiteX3" fmla="*/ 3224022 w 4490392"/>
                    <a:gd name="connsiteY3" fmla="*/ 390958 h 1362508"/>
                    <a:gd name="connsiteX4" fmla="*/ 4481322 w 4490392"/>
                    <a:gd name="connsiteY4" fmla="*/ 1362508 h 1362508"/>
                    <a:gd name="connsiteX5" fmla="*/ 3738372 w 4490392"/>
                    <a:gd name="connsiteY5" fmla="*/ 314758 h 1362508"/>
                    <a:gd name="connsiteX6" fmla="*/ 2766822 w 4490392"/>
                    <a:gd name="connsiteY6" fmla="*/ 29008 h 1362508"/>
                    <a:gd name="connsiteX7" fmla="*/ 1433322 w 4490392"/>
                    <a:gd name="connsiteY7" fmla="*/ 29008 h 1362508"/>
                    <a:gd name="connsiteX8" fmla="*/ 576072 w 4490392"/>
                    <a:gd name="connsiteY8" fmla="*/ 200458 h 1362508"/>
                    <a:gd name="connsiteX9" fmla="*/ 4572 w 4490392"/>
                    <a:gd name="connsiteY9" fmla="*/ 1038658 h 1362508"/>
                    <a:gd name="connsiteX0" fmla="*/ 4572 w 4490392"/>
                    <a:gd name="connsiteY0" fmla="*/ 1038658 h 1362508"/>
                    <a:gd name="connsiteX1" fmla="*/ 880872 w 4490392"/>
                    <a:gd name="connsiteY1" fmla="*/ 410008 h 1362508"/>
                    <a:gd name="connsiteX2" fmla="*/ 2233422 w 4490392"/>
                    <a:gd name="connsiteY2" fmla="*/ 1038658 h 1362508"/>
                    <a:gd name="connsiteX3" fmla="*/ 3224022 w 4490392"/>
                    <a:gd name="connsiteY3" fmla="*/ 390958 h 1362508"/>
                    <a:gd name="connsiteX4" fmla="*/ 4481322 w 4490392"/>
                    <a:gd name="connsiteY4" fmla="*/ 1362508 h 1362508"/>
                    <a:gd name="connsiteX5" fmla="*/ 3738372 w 4490392"/>
                    <a:gd name="connsiteY5" fmla="*/ 314758 h 1362508"/>
                    <a:gd name="connsiteX6" fmla="*/ 2766822 w 4490392"/>
                    <a:gd name="connsiteY6" fmla="*/ 29008 h 1362508"/>
                    <a:gd name="connsiteX7" fmla="*/ 1433322 w 4490392"/>
                    <a:gd name="connsiteY7" fmla="*/ 29008 h 1362508"/>
                    <a:gd name="connsiteX8" fmla="*/ 576072 w 4490392"/>
                    <a:gd name="connsiteY8" fmla="*/ 200458 h 1362508"/>
                    <a:gd name="connsiteX9" fmla="*/ 4572 w 4490392"/>
                    <a:gd name="connsiteY9" fmla="*/ 1038658 h 1362508"/>
                    <a:gd name="connsiteX0" fmla="*/ 4572 w 4490392"/>
                    <a:gd name="connsiteY0" fmla="*/ 1038658 h 1362508"/>
                    <a:gd name="connsiteX1" fmla="*/ 880872 w 4490392"/>
                    <a:gd name="connsiteY1" fmla="*/ 410008 h 1362508"/>
                    <a:gd name="connsiteX2" fmla="*/ 2055622 w 4490392"/>
                    <a:gd name="connsiteY2" fmla="*/ 937058 h 1362508"/>
                    <a:gd name="connsiteX3" fmla="*/ 3224022 w 4490392"/>
                    <a:gd name="connsiteY3" fmla="*/ 390958 h 1362508"/>
                    <a:gd name="connsiteX4" fmla="*/ 4481322 w 4490392"/>
                    <a:gd name="connsiteY4" fmla="*/ 1362508 h 1362508"/>
                    <a:gd name="connsiteX5" fmla="*/ 3738372 w 4490392"/>
                    <a:gd name="connsiteY5" fmla="*/ 314758 h 1362508"/>
                    <a:gd name="connsiteX6" fmla="*/ 2766822 w 4490392"/>
                    <a:gd name="connsiteY6" fmla="*/ 29008 h 1362508"/>
                    <a:gd name="connsiteX7" fmla="*/ 1433322 w 4490392"/>
                    <a:gd name="connsiteY7" fmla="*/ 29008 h 1362508"/>
                    <a:gd name="connsiteX8" fmla="*/ 576072 w 4490392"/>
                    <a:gd name="connsiteY8" fmla="*/ 200458 h 1362508"/>
                    <a:gd name="connsiteX9" fmla="*/ 4572 w 4490392"/>
                    <a:gd name="connsiteY9" fmla="*/ 1038658 h 1362508"/>
                    <a:gd name="connsiteX0" fmla="*/ 4572 w 4490392"/>
                    <a:gd name="connsiteY0" fmla="*/ 1038658 h 1362508"/>
                    <a:gd name="connsiteX1" fmla="*/ 880872 w 4490392"/>
                    <a:gd name="connsiteY1" fmla="*/ 410008 h 1362508"/>
                    <a:gd name="connsiteX2" fmla="*/ 2055622 w 4490392"/>
                    <a:gd name="connsiteY2" fmla="*/ 937058 h 1362508"/>
                    <a:gd name="connsiteX3" fmla="*/ 3224022 w 4490392"/>
                    <a:gd name="connsiteY3" fmla="*/ 390958 h 1362508"/>
                    <a:gd name="connsiteX4" fmla="*/ 4481322 w 4490392"/>
                    <a:gd name="connsiteY4" fmla="*/ 1362508 h 1362508"/>
                    <a:gd name="connsiteX5" fmla="*/ 3738372 w 4490392"/>
                    <a:gd name="connsiteY5" fmla="*/ 314758 h 1362508"/>
                    <a:gd name="connsiteX6" fmla="*/ 2766822 w 4490392"/>
                    <a:gd name="connsiteY6" fmla="*/ 29008 h 1362508"/>
                    <a:gd name="connsiteX7" fmla="*/ 1433322 w 4490392"/>
                    <a:gd name="connsiteY7" fmla="*/ 29008 h 1362508"/>
                    <a:gd name="connsiteX8" fmla="*/ 576072 w 4490392"/>
                    <a:gd name="connsiteY8" fmla="*/ 200458 h 1362508"/>
                    <a:gd name="connsiteX9" fmla="*/ 4572 w 4490392"/>
                    <a:gd name="connsiteY9" fmla="*/ 1038658 h 1362508"/>
                    <a:gd name="connsiteX0" fmla="*/ 4572 w 4490392"/>
                    <a:gd name="connsiteY0" fmla="*/ 1038658 h 1362508"/>
                    <a:gd name="connsiteX1" fmla="*/ 880872 w 4490392"/>
                    <a:gd name="connsiteY1" fmla="*/ 410008 h 1362508"/>
                    <a:gd name="connsiteX2" fmla="*/ 2055622 w 4490392"/>
                    <a:gd name="connsiteY2" fmla="*/ 937058 h 1362508"/>
                    <a:gd name="connsiteX3" fmla="*/ 3224022 w 4490392"/>
                    <a:gd name="connsiteY3" fmla="*/ 390958 h 1362508"/>
                    <a:gd name="connsiteX4" fmla="*/ 4481322 w 4490392"/>
                    <a:gd name="connsiteY4" fmla="*/ 1362508 h 1362508"/>
                    <a:gd name="connsiteX5" fmla="*/ 3738372 w 4490392"/>
                    <a:gd name="connsiteY5" fmla="*/ 314758 h 1362508"/>
                    <a:gd name="connsiteX6" fmla="*/ 2766822 w 4490392"/>
                    <a:gd name="connsiteY6" fmla="*/ 29008 h 1362508"/>
                    <a:gd name="connsiteX7" fmla="*/ 1433322 w 4490392"/>
                    <a:gd name="connsiteY7" fmla="*/ 29008 h 1362508"/>
                    <a:gd name="connsiteX8" fmla="*/ 576072 w 4490392"/>
                    <a:gd name="connsiteY8" fmla="*/ 200458 h 1362508"/>
                    <a:gd name="connsiteX9" fmla="*/ 4572 w 4490392"/>
                    <a:gd name="connsiteY9" fmla="*/ 1038658 h 1362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490392" h="1362508">
                      <a:moveTo>
                        <a:pt x="4572" y="1038658"/>
                      </a:moveTo>
                      <a:cubicBezTo>
                        <a:pt x="296672" y="829108"/>
                        <a:pt x="398272" y="644958"/>
                        <a:pt x="880872" y="410008"/>
                      </a:cubicBezTo>
                      <a:cubicBezTo>
                        <a:pt x="1252347" y="410008"/>
                        <a:pt x="1665097" y="940233"/>
                        <a:pt x="2055622" y="937058"/>
                      </a:cubicBezTo>
                      <a:cubicBezTo>
                        <a:pt x="2446147" y="933883"/>
                        <a:pt x="2849372" y="336983"/>
                        <a:pt x="3224022" y="390958"/>
                      </a:cubicBezTo>
                      <a:cubicBezTo>
                        <a:pt x="3732022" y="587808"/>
                        <a:pt x="4062222" y="1038658"/>
                        <a:pt x="4481322" y="1362508"/>
                      </a:cubicBezTo>
                      <a:cubicBezTo>
                        <a:pt x="4567047" y="1349808"/>
                        <a:pt x="4024122" y="537008"/>
                        <a:pt x="3738372" y="314758"/>
                      </a:cubicBezTo>
                      <a:cubicBezTo>
                        <a:pt x="3452622" y="92508"/>
                        <a:pt x="3150997" y="76633"/>
                        <a:pt x="2766822" y="29008"/>
                      </a:cubicBezTo>
                      <a:cubicBezTo>
                        <a:pt x="2382647" y="-18617"/>
                        <a:pt x="1798447" y="433"/>
                        <a:pt x="1433322" y="29008"/>
                      </a:cubicBezTo>
                      <a:cubicBezTo>
                        <a:pt x="1068197" y="57583"/>
                        <a:pt x="814197" y="32183"/>
                        <a:pt x="576072" y="200458"/>
                      </a:cubicBezTo>
                      <a:cubicBezTo>
                        <a:pt x="337947" y="368733"/>
                        <a:pt x="-46228" y="1003733"/>
                        <a:pt x="4572" y="103865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ffectLst>
                  <a:innerShdw blurRad="330200">
                    <a:srgbClr val="FFC000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417" name="Freeform 416"/>
              <p:cNvSpPr/>
              <p:nvPr/>
            </p:nvSpPr>
            <p:spPr>
              <a:xfrm>
                <a:off x="1476709" y="3983177"/>
                <a:ext cx="1784015" cy="3249952"/>
              </a:xfrm>
              <a:custGeom>
                <a:avLst/>
                <a:gdLst>
                  <a:gd name="connsiteX0" fmla="*/ 159657 w 1857828"/>
                  <a:gd name="connsiteY0" fmla="*/ 1146628 h 3164114"/>
                  <a:gd name="connsiteX1" fmla="*/ 0 w 1857828"/>
                  <a:gd name="connsiteY1" fmla="*/ 0 h 3164114"/>
                  <a:gd name="connsiteX2" fmla="*/ 812800 w 1857828"/>
                  <a:gd name="connsiteY2" fmla="*/ 537028 h 3164114"/>
                  <a:gd name="connsiteX3" fmla="*/ 1001485 w 1857828"/>
                  <a:gd name="connsiteY3" fmla="*/ 1422400 h 3164114"/>
                  <a:gd name="connsiteX4" fmla="*/ 1190171 w 1857828"/>
                  <a:gd name="connsiteY4" fmla="*/ 2960914 h 3164114"/>
                  <a:gd name="connsiteX5" fmla="*/ 1857828 w 1857828"/>
                  <a:gd name="connsiteY5" fmla="*/ 2815771 h 3164114"/>
                  <a:gd name="connsiteX6" fmla="*/ 1741714 w 1857828"/>
                  <a:gd name="connsiteY6" fmla="*/ 3164114 h 3164114"/>
                  <a:gd name="connsiteX7" fmla="*/ 899885 w 1857828"/>
                  <a:gd name="connsiteY7" fmla="*/ 3164114 h 3164114"/>
                  <a:gd name="connsiteX8" fmla="*/ 159657 w 1857828"/>
                  <a:gd name="connsiteY8" fmla="*/ 1146628 h 3164114"/>
                  <a:gd name="connsiteX0" fmla="*/ 201958 w 1900129"/>
                  <a:gd name="connsiteY0" fmla="*/ 1162781 h 3180267"/>
                  <a:gd name="connsiteX1" fmla="*/ 42301 w 1900129"/>
                  <a:gd name="connsiteY1" fmla="*/ 16153 h 3180267"/>
                  <a:gd name="connsiteX2" fmla="*/ 855101 w 1900129"/>
                  <a:gd name="connsiteY2" fmla="*/ 553181 h 3180267"/>
                  <a:gd name="connsiteX3" fmla="*/ 1043786 w 1900129"/>
                  <a:gd name="connsiteY3" fmla="*/ 1438553 h 3180267"/>
                  <a:gd name="connsiteX4" fmla="*/ 1232472 w 1900129"/>
                  <a:gd name="connsiteY4" fmla="*/ 2977067 h 3180267"/>
                  <a:gd name="connsiteX5" fmla="*/ 1900129 w 1900129"/>
                  <a:gd name="connsiteY5" fmla="*/ 2831924 h 3180267"/>
                  <a:gd name="connsiteX6" fmla="*/ 1784015 w 1900129"/>
                  <a:gd name="connsiteY6" fmla="*/ 3180267 h 3180267"/>
                  <a:gd name="connsiteX7" fmla="*/ 942186 w 1900129"/>
                  <a:gd name="connsiteY7" fmla="*/ 3180267 h 3180267"/>
                  <a:gd name="connsiteX8" fmla="*/ 201958 w 1900129"/>
                  <a:gd name="connsiteY8" fmla="*/ 1162781 h 3180267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345522"/>
                  <a:gd name="connsiteX1" fmla="*/ 42301 w 1900129"/>
                  <a:gd name="connsiteY1" fmla="*/ 18207 h 3345522"/>
                  <a:gd name="connsiteX2" fmla="*/ 855101 w 1900129"/>
                  <a:gd name="connsiteY2" fmla="*/ 555235 h 3345522"/>
                  <a:gd name="connsiteX3" fmla="*/ 1043786 w 1900129"/>
                  <a:gd name="connsiteY3" fmla="*/ 1440607 h 3345522"/>
                  <a:gd name="connsiteX4" fmla="*/ 1232472 w 1900129"/>
                  <a:gd name="connsiteY4" fmla="*/ 2979121 h 3345522"/>
                  <a:gd name="connsiteX5" fmla="*/ 1900129 w 1900129"/>
                  <a:gd name="connsiteY5" fmla="*/ 2833978 h 3345522"/>
                  <a:gd name="connsiteX6" fmla="*/ 1784015 w 1900129"/>
                  <a:gd name="connsiteY6" fmla="*/ 3182321 h 3345522"/>
                  <a:gd name="connsiteX7" fmla="*/ 942186 w 1900129"/>
                  <a:gd name="connsiteY7" fmla="*/ 3182321 h 3345522"/>
                  <a:gd name="connsiteX8" fmla="*/ 201958 w 1900129"/>
                  <a:gd name="connsiteY8" fmla="*/ 1164835 h 3345522"/>
                  <a:gd name="connsiteX0" fmla="*/ 201958 w 1900129"/>
                  <a:gd name="connsiteY0" fmla="*/ 1164835 h 3250382"/>
                  <a:gd name="connsiteX1" fmla="*/ 42301 w 1900129"/>
                  <a:gd name="connsiteY1" fmla="*/ 18207 h 3250382"/>
                  <a:gd name="connsiteX2" fmla="*/ 855101 w 1900129"/>
                  <a:gd name="connsiteY2" fmla="*/ 555235 h 3250382"/>
                  <a:gd name="connsiteX3" fmla="*/ 1043786 w 1900129"/>
                  <a:gd name="connsiteY3" fmla="*/ 1440607 h 3250382"/>
                  <a:gd name="connsiteX4" fmla="*/ 1232472 w 1900129"/>
                  <a:gd name="connsiteY4" fmla="*/ 2979121 h 3250382"/>
                  <a:gd name="connsiteX5" fmla="*/ 1900129 w 1900129"/>
                  <a:gd name="connsiteY5" fmla="*/ 2833978 h 3250382"/>
                  <a:gd name="connsiteX6" fmla="*/ 1784015 w 1900129"/>
                  <a:gd name="connsiteY6" fmla="*/ 3182321 h 3250382"/>
                  <a:gd name="connsiteX7" fmla="*/ 942186 w 1900129"/>
                  <a:gd name="connsiteY7" fmla="*/ 3182321 h 3250382"/>
                  <a:gd name="connsiteX8" fmla="*/ 201958 w 1900129"/>
                  <a:gd name="connsiteY8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232472 w 1784015"/>
                  <a:gd name="connsiteY4" fmla="*/ 2979121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145386 w 1784015"/>
                  <a:gd name="connsiteY4" fmla="*/ 3022664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145386 w 1784015"/>
                  <a:gd name="connsiteY4" fmla="*/ 3022664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405 h 3249952"/>
                  <a:gd name="connsiteX1" fmla="*/ 42301 w 1784015"/>
                  <a:gd name="connsiteY1" fmla="*/ 17777 h 3249952"/>
                  <a:gd name="connsiteX2" fmla="*/ 855101 w 1784015"/>
                  <a:gd name="connsiteY2" fmla="*/ 554805 h 3249952"/>
                  <a:gd name="connsiteX3" fmla="*/ 1043786 w 1784015"/>
                  <a:gd name="connsiteY3" fmla="*/ 1440177 h 3249952"/>
                  <a:gd name="connsiteX4" fmla="*/ 1145386 w 1784015"/>
                  <a:gd name="connsiteY4" fmla="*/ 3022234 h 3249952"/>
                  <a:gd name="connsiteX5" fmla="*/ 1784015 w 1784015"/>
                  <a:gd name="connsiteY5" fmla="*/ 3181891 h 3249952"/>
                  <a:gd name="connsiteX6" fmla="*/ 942186 w 1784015"/>
                  <a:gd name="connsiteY6" fmla="*/ 3181891 h 3249952"/>
                  <a:gd name="connsiteX7" fmla="*/ 201958 w 1784015"/>
                  <a:gd name="connsiteY7" fmla="*/ 1164405 h 3249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4015" h="3249952">
                    <a:moveTo>
                      <a:pt x="201958" y="1164405"/>
                    </a:moveTo>
                    <a:cubicBezTo>
                      <a:pt x="51977" y="637053"/>
                      <a:pt x="-66556" y="119377"/>
                      <a:pt x="42301" y="17777"/>
                    </a:cubicBezTo>
                    <a:cubicBezTo>
                      <a:pt x="151158" y="-83823"/>
                      <a:pt x="725298" y="270832"/>
                      <a:pt x="855101" y="554805"/>
                    </a:cubicBezTo>
                    <a:cubicBezTo>
                      <a:pt x="984904" y="838778"/>
                      <a:pt x="995405" y="1028939"/>
                      <a:pt x="1043786" y="1440177"/>
                    </a:cubicBezTo>
                    <a:cubicBezTo>
                      <a:pt x="1092167" y="1851415"/>
                      <a:pt x="922834" y="3070615"/>
                      <a:pt x="1145386" y="3022234"/>
                    </a:cubicBezTo>
                    <a:lnTo>
                      <a:pt x="1784015" y="3181891"/>
                    </a:lnTo>
                    <a:cubicBezTo>
                      <a:pt x="1624358" y="3239948"/>
                      <a:pt x="1089748" y="3300424"/>
                      <a:pt x="942186" y="3181891"/>
                    </a:cubicBezTo>
                    <a:cubicBezTo>
                      <a:pt x="794624" y="3063358"/>
                      <a:pt x="351939" y="1691757"/>
                      <a:pt x="201958" y="116440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Freeform 417"/>
              <p:cNvSpPr/>
              <p:nvPr/>
            </p:nvSpPr>
            <p:spPr>
              <a:xfrm flipH="1">
                <a:off x="5676898" y="3983177"/>
                <a:ext cx="1784015" cy="3249952"/>
              </a:xfrm>
              <a:custGeom>
                <a:avLst/>
                <a:gdLst>
                  <a:gd name="connsiteX0" fmla="*/ 159657 w 1857828"/>
                  <a:gd name="connsiteY0" fmla="*/ 1146628 h 3164114"/>
                  <a:gd name="connsiteX1" fmla="*/ 0 w 1857828"/>
                  <a:gd name="connsiteY1" fmla="*/ 0 h 3164114"/>
                  <a:gd name="connsiteX2" fmla="*/ 812800 w 1857828"/>
                  <a:gd name="connsiteY2" fmla="*/ 537028 h 3164114"/>
                  <a:gd name="connsiteX3" fmla="*/ 1001485 w 1857828"/>
                  <a:gd name="connsiteY3" fmla="*/ 1422400 h 3164114"/>
                  <a:gd name="connsiteX4" fmla="*/ 1190171 w 1857828"/>
                  <a:gd name="connsiteY4" fmla="*/ 2960914 h 3164114"/>
                  <a:gd name="connsiteX5" fmla="*/ 1857828 w 1857828"/>
                  <a:gd name="connsiteY5" fmla="*/ 2815771 h 3164114"/>
                  <a:gd name="connsiteX6" fmla="*/ 1741714 w 1857828"/>
                  <a:gd name="connsiteY6" fmla="*/ 3164114 h 3164114"/>
                  <a:gd name="connsiteX7" fmla="*/ 899885 w 1857828"/>
                  <a:gd name="connsiteY7" fmla="*/ 3164114 h 3164114"/>
                  <a:gd name="connsiteX8" fmla="*/ 159657 w 1857828"/>
                  <a:gd name="connsiteY8" fmla="*/ 1146628 h 3164114"/>
                  <a:gd name="connsiteX0" fmla="*/ 201958 w 1900129"/>
                  <a:gd name="connsiteY0" fmla="*/ 1162781 h 3180267"/>
                  <a:gd name="connsiteX1" fmla="*/ 42301 w 1900129"/>
                  <a:gd name="connsiteY1" fmla="*/ 16153 h 3180267"/>
                  <a:gd name="connsiteX2" fmla="*/ 855101 w 1900129"/>
                  <a:gd name="connsiteY2" fmla="*/ 553181 h 3180267"/>
                  <a:gd name="connsiteX3" fmla="*/ 1043786 w 1900129"/>
                  <a:gd name="connsiteY3" fmla="*/ 1438553 h 3180267"/>
                  <a:gd name="connsiteX4" fmla="*/ 1232472 w 1900129"/>
                  <a:gd name="connsiteY4" fmla="*/ 2977067 h 3180267"/>
                  <a:gd name="connsiteX5" fmla="*/ 1900129 w 1900129"/>
                  <a:gd name="connsiteY5" fmla="*/ 2831924 h 3180267"/>
                  <a:gd name="connsiteX6" fmla="*/ 1784015 w 1900129"/>
                  <a:gd name="connsiteY6" fmla="*/ 3180267 h 3180267"/>
                  <a:gd name="connsiteX7" fmla="*/ 942186 w 1900129"/>
                  <a:gd name="connsiteY7" fmla="*/ 3180267 h 3180267"/>
                  <a:gd name="connsiteX8" fmla="*/ 201958 w 1900129"/>
                  <a:gd name="connsiteY8" fmla="*/ 1162781 h 3180267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182321"/>
                  <a:gd name="connsiteX1" fmla="*/ 42301 w 1900129"/>
                  <a:gd name="connsiteY1" fmla="*/ 18207 h 3182321"/>
                  <a:gd name="connsiteX2" fmla="*/ 855101 w 1900129"/>
                  <a:gd name="connsiteY2" fmla="*/ 555235 h 3182321"/>
                  <a:gd name="connsiteX3" fmla="*/ 1043786 w 1900129"/>
                  <a:gd name="connsiteY3" fmla="*/ 1440607 h 3182321"/>
                  <a:gd name="connsiteX4" fmla="*/ 1232472 w 1900129"/>
                  <a:gd name="connsiteY4" fmla="*/ 2979121 h 3182321"/>
                  <a:gd name="connsiteX5" fmla="*/ 1900129 w 1900129"/>
                  <a:gd name="connsiteY5" fmla="*/ 2833978 h 3182321"/>
                  <a:gd name="connsiteX6" fmla="*/ 1784015 w 1900129"/>
                  <a:gd name="connsiteY6" fmla="*/ 3182321 h 3182321"/>
                  <a:gd name="connsiteX7" fmla="*/ 942186 w 1900129"/>
                  <a:gd name="connsiteY7" fmla="*/ 3182321 h 3182321"/>
                  <a:gd name="connsiteX8" fmla="*/ 201958 w 1900129"/>
                  <a:gd name="connsiteY8" fmla="*/ 1164835 h 3182321"/>
                  <a:gd name="connsiteX0" fmla="*/ 201958 w 1900129"/>
                  <a:gd name="connsiteY0" fmla="*/ 1164835 h 3345522"/>
                  <a:gd name="connsiteX1" fmla="*/ 42301 w 1900129"/>
                  <a:gd name="connsiteY1" fmla="*/ 18207 h 3345522"/>
                  <a:gd name="connsiteX2" fmla="*/ 855101 w 1900129"/>
                  <a:gd name="connsiteY2" fmla="*/ 555235 h 3345522"/>
                  <a:gd name="connsiteX3" fmla="*/ 1043786 w 1900129"/>
                  <a:gd name="connsiteY3" fmla="*/ 1440607 h 3345522"/>
                  <a:gd name="connsiteX4" fmla="*/ 1232472 w 1900129"/>
                  <a:gd name="connsiteY4" fmla="*/ 2979121 h 3345522"/>
                  <a:gd name="connsiteX5" fmla="*/ 1900129 w 1900129"/>
                  <a:gd name="connsiteY5" fmla="*/ 2833978 h 3345522"/>
                  <a:gd name="connsiteX6" fmla="*/ 1784015 w 1900129"/>
                  <a:gd name="connsiteY6" fmla="*/ 3182321 h 3345522"/>
                  <a:gd name="connsiteX7" fmla="*/ 942186 w 1900129"/>
                  <a:gd name="connsiteY7" fmla="*/ 3182321 h 3345522"/>
                  <a:gd name="connsiteX8" fmla="*/ 201958 w 1900129"/>
                  <a:gd name="connsiteY8" fmla="*/ 1164835 h 3345522"/>
                  <a:gd name="connsiteX0" fmla="*/ 201958 w 1900129"/>
                  <a:gd name="connsiteY0" fmla="*/ 1164835 h 3250382"/>
                  <a:gd name="connsiteX1" fmla="*/ 42301 w 1900129"/>
                  <a:gd name="connsiteY1" fmla="*/ 18207 h 3250382"/>
                  <a:gd name="connsiteX2" fmla="*/ 855101 w 1900129"/>
                  <a:gd name="connsiteY2" fmla="*/ 555235 h 3250382"/>
                  <a:gd name="connsiteX3" fmla="*/ 1043786 w 1900129"/>
                  <a:gd name="connsiteY3" fmla="*/ 1440607 h 3250382"/>
                  <a:gd name="connsiteX4" fmla="*/ 1232472 w 1900129"/>
                  <a:gd name="connsiteY4" fmla="*/ 2979121 h 3250382"/>
                  <a:gd name="connsiteX5" fmla="*/ 1900129 w 1900129"/>
                  <a:gd name="connsiteY5" fmla="*/ 2833978 h 3250382"/>
                  <a:gd name="connsiteX6" fmla="*/ 1784015 w 1900129"/>
                  <a:gd name="connsiteY6" fmla="*/ 3182321 h 3250382"/>
                  <a:gd name="connsiteX7" fmla="*/ 942186 w 1900129"/>
                  <a:gd name="connsiteY7" fmla="*/ 3182321 h 3250382"/>
                  <a:gd name="connsiteX8" fmla="*/ 201958 w 1900129"/>
                  <a:gd name="connsiteY8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232472 w 1784015"/>
                  <a:gd name="connsiteY4" fmla="*/ 2979121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145386 w 1784015"/>
                  <a:gd name="connsiteY4" fmla="*/ 3022664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835 h 3250382"/>
                  <a:gd name="connsiteX1" fmla="*/ 42301 w 1784015"/>
                  <a:gd name="connsiteY1" fmla="*/ 18207 h 3250382"/>
                  <a:gd name="connsiteX2" fmla="*/ 855101 w 1784015"/>
                  <a:gd name="connsiteY2" fmla="*/ 555235 h 3250382"/>
                  <a:gd name="connsiteX3" fmla="*/ 1043786 w 1784015"/>
                  <a:gd name="connsiteY3" fmla="*/ 1440607 h 3250382"/>
                  <a:gd name="connsiteX4" fmla="*/ 1145386 w 1784015"/>
                  <a:gd name="connsiteY4" fmla="*/ 3022664 h 3250382"/>
                  <a:gd name="connsiteX5" fmla="*/ 1784015 w 1784015"/>
                  <a:gd name="connsiteY5" fmla="*/ 3182321 h 3250382"/>
                  <a:gd name="connsiteX6" fmla="*/ 942186 w 1784015"/>
                  <a:gd name="connsiteY6" fmla="*/ 3182321 h 3250382"/>
                  <a:gd name="connsiteX7" fmla="*/ 201958 w 1784015"/>
                  <a:gd name="connsiteY7" fmla="*/ 1164835 h 3250382"/>
                  <a:gd name="connsiteX0" fmla="*/ 201958 w 1784015"/>
                  <a:gd name="connsiteY0" fmla="*/ 1164405 h 3249952"/>
                  <a:gd name="connsiteX1" fmla="*/ 42301 w 1784015"/>
                  <a:gd name="connsiteY1" fmla="*/ 17777 h 3249952"/>
                  <a:gd name="connsiteX2" fmla="*/ 855101 w 1784015"/>
                  <a:gd name="connsiteY2" fmla="*/ 554805 h 3249952"/>
                  <a:gd name="connsiteX3" fmla="*/ 1043786 w 1784015"/>
                  <a:gd name="connsiteY3" fmla="*/ 1440177 h 3249952"/>
                  <a:gd name="connsiteX4" fmla="*/ 1145386 w 1784015"/>
                  <a:gd name="connsiteY4" fmla="*/ 3022234 h 3249952"/>
                  <a:gd name="connsiteX5" fmla="*/ 1784015 w 1784015"/>
                  <a:gd name="connsiteY5" fmla="*/ 3181891 h 3249952"/>
                  <a:gd name="connsiteX6" fmla="*/ 942186 w 1784015"/>
                  <a:gd name="connsiteY6" fmla="*/ 3181891 h 3249952"/>
                  <a:gd name="connsiteX7" fmla="*/ 201958 w 1784015"/>
                  <a:gd name="connsiteY7" fmla="*/ 1164405 h 3249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4015" h="3249952">
                    <a:moveTo>
                      <a:pt x="201958" y="1164405"/>
                    </a:moveTo>
                    <a:cubicBezTo>
                      <a:pt x="51977" y="637053"/>
                      <a:pt x="-66556" y="119377"/>
                      <a:pt x="42301" y="17777"/>
                    </a:cubicBezTo>
                    <a:cubicBezTo>
                      <a:pt x="151158" y="-83823"/>
                      <a:pt x="725298" y="270832"/>
                      <a:pt x="855101" y="554805"/>
                    </a:cubicBezTo>
                    <a:cubicBezTo>
                      <a:pt x="984904" y="838778"/>
                      <a:pt x="995405" y="1028939"/>
                      <a:pt x="1043786" y="1440177"/>
                    </a:cubicBezTo>
                    <a:cubicBezTo>
                      <a:pt x="1092167" y="1851415"/>
                      <a:pt x="922834" y="3070615"/>
                      <a:pt x="1145386" y="3022234"/>
                    </a:cubicBezTo>
                    <a:lnTo>
                      <a:pt x="1784015" y="3181891"/>
                    </a:lnTo>
                    <a:cubicBezTo>
                      <a:pt x="1624358" y="3239948"/>
                      <a:pt x="1089748" y="3300424"/>
                      <a:pt x="942186" y="3181891"/>
                    </a:cubicBezTo>
                    <a:cubicBezTo>
                      <a:pt x="794624" y="3063358"/>
                      <a:pt x="351939" y="1691757"/>
                      <a:pt x="201958" y="116440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6" name="Group 365"/>
            <p:cNvGrpSpPr/>
            <p:nvPr/>
          </p:nvGrpSpPr>
          <p:grpSpPr>
            <a:xfrm rot="5400000" flipV="1">
              <a:off x="4187558" y="6655134"/>
              <a:ext cx="3968649" cy="1701272"/>
              <a:chOff x="5056994" y="1326289"/>
              <a:chExt cx="1282200" cy="549651"/>
            </a:xfrm>
          </p:grpSpPr>
          <p:sp>
            <p:nvSpPr>
              <p:cNvPr id="411" name="Freeform 9"/>
              <p:cNvSpPr>
                <a:spLocks/>
              </p:cNvSpPr>
              <p:nvPr/>
            </p:nvSpPr>
            <p:spPr bwMode="auto">
              <a:xfrm rot="20786718">
                <a:off x="5814456" y="13369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Freeform 10"/>
              <p:cNvSpPr>
                <a:spLocks/>
              </p:cNvSpPr>
              <p:nvPr/>
            </p:nvSpPr>
            <p:spPr bwMode="auto">
              <a:xfrm rot="18059259">
                <a:off x="5165488" y="1226300"/>
                <a:ext cx="541146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  <a:gd name="connsiteX0" fmla="*/ 6334 w 10000"/>
                  <a:gd name="connsiteY0" fmla="*/ 9945 h 10000"/>
                  <a:gd name="connsiteX1" fmla="*/ 1726 w 10000"/>
                  <a:gd name="connsiteY1" fmla="*/ 6620 h 10000"/>
                  <a:gd name="connsiteX2" fmla="*/ 346 w 10000"/>
                  <a:gd name="connsiteY2" fmla="*/ 3039 h 10000"/>
                  <a:gd name="connsiteX3" fmla="*/ 713 w 10000"/>
                  <a:gd name="connsiteY3" fmla="*/ 742 h 10000"/>
                  <a:gd name="connsiteX4" fmla="*/ 3590 w 10000"/>
                  <a:gd name="connsiteY4" fmla="*/ 312 h 10000"/>
                  <a:gd name="connsiteX5" fmla="*/ 5143 w 10000"/>
                  <a:gd name="connsiteY5" fmla="*/ 2368 h 10000"/>
                  <a:gd name="connsiteX6" fmla="*/ 9356 w 10000"/>
                  <a:gd name="connsiteY6" fmla="*/ 6902 h 10000"/>
                  <a:gd name="connsiteX7" fmla="*/ 9462 w 10000"/>
                  <a:gd name="connsiteY7" fmla="*/ 8762 h 10000"/>
                  <a:gd name="connsiteX8" fmla="*/ 6334 w 10000"/>
                  <a:gd name="connsiteY8" fmla="*/ 9945 h 10000"/>
                  <a:gd name="connsiteX0" fmla="*/ 5727 w 9393"/>
                  <a:gd name="connsiteY0" fmla="*/ 9945 h 10000"/>
                  <a:gd name="connsiteX1" fmla="*/ 1119 w 9393"/>
                  <a:gd name="connsiteY1" fmla="*/ 6620 h 10000"/>
                  <a:gd name="connsiteX2" fmla="*/ 106 w 9393"/>
                  <a:gd name="connsiteY2" fmla="*/ 742 h 10000"/>
                  <a:gd name="connsiteX3" fmla="*/ 2983 w 9393"/>
                  <a:gd name="connsiteY3" fmla="*/ 312 h 10000"/>
                  <a:gd name="connsiteX4" fmla="*/ 4536 w 9393"/>
                  <a:gd name="connsiteY4" fmla="*/ 2368 h 10000"/>
                  <a:gd name="connsiteX5" fmla="*/ 8749 w 9393"/>
                  <a:gd name="connsiteY5" fmla="*/ 6902 h 10000"/>
                  <a:gd name="connsiteX6" fmla="*/ 8855 w 9393"/>
                  <a:gd name="connsiteY6" fmla="*/ 8762 h 10000"/>
                  <a:gd name="connsiteX7" fmla="*/ 5727 w 9393"/>
                  <a:gd name="connsiteY7" fmla="*/ 9945 h 10000"/>
                  <a:gd name="connsiteX0" fmla="*/ 6715 w 10618"/>
                  <a:gd name="connsiteY0" fmla="*/ 9945 h 10000"/>
                  <a:gd name="connsiteX1" fmla="*/ 1809 w 10618"/>
                  <a:gd name="connsiteY1" fmla="*/ 6620 h 10000"/>
                  <a:gd name="connsiteX2" fmla="*/ 731 w 10618"/>
                  <a:gd name="connsiteY2" fmla="*/ 742 h 10000"/>
                  <a:gd name="connsiteX3" fmla="*/ 3794 w 10618"/>
                  <a:gd name="connsiteY3" fmla="*/ 312 h 10000"/>
                  <a:gd name="connsiteX4" fmla="*/ 5447 w 10618"/>
                  <a:gd name="connsiteY4" fmla="*/ 2368 h 10000"/>
                  <a:gd name="connsiteX5" fmla="*/ 9932 w 10618"/>
                  <a:gd name="connsiteY5" fmla="*/ 6902 h 10000"/>
                  <a:gd name="connsiteX6" fmla="*/ 10045 w 10618"/>
                  <a:gd name="connsiteY6" fmla="*/ 8762 h 10000"/>
                  <a:gd name="connsiteX7" fmla="*/ 6715 w 10618"/>
                  <a:gd name="connsiteY7" fmla="*/ 9945 h 10000"/>
                  <a:gd name="connsiteX0" fmla="*/ 6715 w 10618"/>
                  <a:gd name="connsiteY0" fmla="*/ 9945 h 10000"/>
                  <a:gd name="connsiteX1" fmla="*/ 1809 w 10618"/>
                  <a:gd name="connsiteY1" fmla="*/ 6620 h 10000"/>
                  <a:gd name="connsiteX2" fmla="*/ 731 w 10618"/>
                  <a:gd name="connsiteY2" fmla="*/ 742 h 10000"/>
                  <a:gd name="connsiteX3" fmla="*/ 3794 w 10618"/>
                  <a:gd name="connsiteY3" fmla="*/ 312 h 10000"/>
                  <a:gd name="connsiteX4" fmla="*/ 5230 w 10618"/>
                  <a:gd name="connsiteY4" fmla="*/ 3545 h 10000"/>
                  <a:gd name="connsiteX5" fmla="*/ 9932 w 10618"/>
                  <a:gd name="connsiteY5" fmla="*/ 6902 h 10000"/>
                  <a:gd name="connsiteX6" fmla="*/ 10045 w 10618"/>
                  <a:gd name="connsiteY6" fmla="*/ 8762 h 10000"/>
                  <a:gd name="connsiteX7" fmla="*/ 6715 w 10618"/>
                  <a:gd name="connsiteY7" fmla="*/ 994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18" h="10000">
                    <a:moveTo>
                      <a:pt x="6715" y="9945"/>
                    </a:moveTo>
                    <a:cubicBezTo>
                      <a:pt x="4960" y="9036"/>
                      <a:pt x="3031" y="7828"/>
                      <a:pt x="1809" y="6620"/>
                    </a:cubicBezTo>
                    <a:cubicBezTo>
                      <a:pt x="812" y="5086"/>
                      <a:pt x="-1028" y="3269"/>
                      <a:pt x="731" y="742"/>
                    </a:cubicBezTo>
                    <a:cubicBezTo>
                      <a:pt x="1396" y="154"/>
                      <a:pt x="2899" y="-345"/>
                      <a:pt x="3794" y="312"/>
                    </a:cubicBezTo>
                    <a:cubicBezTo>
                      <a:pt x="4616" y="895"/>
                      <a:pt x="4534" y="2909"/>
                      <a:pt x="5230" y="3545"/>
                    </a:cubicBezTo>
                    <a:cubicBezTo>
                      <a:pt x="6662" y="5082"/>
                      <a:pt x="8563" y="5333"/>
                      <a:pt x="9932" y="6902"/>
                    </a:cubicBezTo>
                    <a:cubicBezTo>
                      <a:pt x="10715" y="7435"/>
                      <a:pt x="10926" y="8215"/>
                      <a:pt x="10045" y="8762"/>
                    </a:cubicBezTo>
                    <a:cubicBezTo>
                      <a:pt x="9591" y="9367"/>
                      <a:pt x="7858" y="10229"/>
                      <a:pt x="6715" y="994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67" name="Group 366"/>
            <p:cNvGrpSpPr/>
            <p:nvPr/>
          </p:nvGrpSpPr>
          <p:grpSpPr>
            <a:xfrm rot="16200000" flipH="1" flipV="1">
              <a:off x="901370" y="6407037"/>
              <a:ext cx="3991758" cy="1965600"/>
              <a:chOff x="5049528" y="1267821"/>
              <a:chExt cx="1289666" cy="635051"/>
            </a:xfrm>
          </p:grpSpPr>
          <p:sp>
            <p:nvSpPr>
              <p:cNvPr id="408" name="Freeform 9"/>
              <p:cNvSpPr>
                <a:spLocks/>
              </p:cNvSpPr>
              <p:nvPr/>
            </p:nvSpPr>
            <p:spPr bwMode="auto">
              <a:xfrm rot="20234610">
                <a:off x="5814456" y="12678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10"/>
              <p:cNvSpPr>
                <a:spLocks/>
              </p:cNvSpPr>
              <p:nvPr/>
            </p:nvSpPr>
            <p:spPr bwMode="auto">
              <a:xfrm rot="18059259">
                <a:off x="5143520" y="1238731"/>
                <a:ext cx="570149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  <a:gd name="connsiteX0" fmla="*/ 7372 w 11038"/>
                  <a:gd name="connsiteY0" fmla="*/ 9945 h 10000"/>
                  <a:gd name="connsiteX1" fmla="*/ 4058 w 11038"/>
                  <a:gd name="connsiteY1" fmla="*/ 7058 h 10000"/>
                  <a:gd name="connsiteX2" fmla="*/ 120 w 11038"/>
                  <a:gd name="connsiteY2" fmla="*/ 4056 h 10000"/>
                  <a:gd name="connsiteX3" fmla="*/ 1751 w 11038"/>
                  <a:gd name="connsiteY3" fmla="*/ 742 h 10000"/>
                  <a:gd name="connsiteX4" fmla="*/ 4628 w 11038"/>
                  <a:gd name="connsiteY4" fmla="*/ 312 h 10000"/>
                  <a:gd name="connsiteX5" fmla="*/ 6181 w 11038"/>
                  <a:gd name="connsiteY5" fmla="*/ 2368 h 10000"/>
                  <a:gd name="connsiteX6" fmla="*/ 10394 w 11038"/>
                  <a:gd name="connsiteY6" fmla="*/ 6902 h 10000"/>
                  <a:gd name="connsiteX7" fmla="*/ 10500 w 11038"/>
                  <a:gd name="connsiteY7" fmla="*/ 8762 h 10000"/>
                  <a:gd name="connsiteX8" fmla="*/ 7372 w 11038"/>
                  <a:gd name="connsiteY8" fmla="*/ 9945 h 10000"/>
                  <a:gd name="connsiteX0" fmla="*/ 7372 w 11038"/>
                  <a:gd name="connsiteY0" fmla="*/ 9945 h 10000"/>
                  <a:gd name="connsiteX1" fmla="*/ 1334 w 11038"/>
                  <a:gd name="connsiteY1" fmla="*/ 6335 h 10000"/>
                  <a:gd name="connsiteX2" fmla="*/ 120 w 11038"/>
                  <a:gd name="connsiteY2" fmla="*/ 4056 h 10000"/>
                  <a:gd name="connsiteX3" fmla="*/ 1751 w 11038"/>
                  <a:gd name="connsiteY3" fmla="*/ 742 h 10000"/>
                  <a:gd name="connsiteX4" fmla="*/ 4628 w 11038"/>
                  <a:gd name="connsiteY4" fmla="*/ 312 h 10000"/>
                  <a:gd name="connsiteX5" fmla="*/ 6181 w 11038"/>
                  <a:gd name="connsiteY5" fmla="*/ 2368 h 10000"/>
                  <a:gd name="connsiteX6" fmla="*/ 10394 w 11038"/>
                  <a:gd name="connsiteY6" fmla="*/ 6902 h 10000"/>
                  <a:gd name="connsiteX7" fmla="*/ 10500 w 11038"/>
                  <a:gd name="connsiteY7" fmla="*/ 8762 h 10000"/>
                  <a:gd name="connsiteX8" fmla="*/ 7372 w 11038"/>
                  <a:gd name="connsiteY8" fmla="*/ 9945 h 10000"/>
                  <a:gd name="connsiteX0" fmla="*/ 6469 w 10135"/>
                  <a:gd name="connsiteY0" fmla="*/ 9945 h 10000"/>
                  <a:gd name="connsiteX1" fmla="*/ 431 w 10135"/>
                  <a:gd name="connsiteY1" fmla="*/ 6335 h 10000"/>
                  <a:gd name="connsiteX2" fmla="*/ 848 w 10135"/>
                  <a:gd name="connsiteY2" fmla="*/ 742 h 10000"/>
                  <a:gd name="connsiteX3" fmla="*/ 3725 w 10135"/>
                  <a:gd name="connsiteY3" fmla="*/ 312 h 10000"/>
                  <a:gd name="connsiteX4" fmla="*/ 5278 w 10135"/>
                  <a:gd name="connsiteY4" fmla="*/ 2368 h 10000"/>
                  <a:gd name="connsiteX5" fmla="*/ 9491 w 10135"/>
                  <a:gd name="connsiteY5" fmla="*/ 6902 h 10000"/>
                  <a:gd name="connsiteX6" fmla="*/ 9597 w 10135"/>
                  <a:gd name="connsiteY6" fmla="*/ 8762 h 10000"/>
                  <a:gd name="connsiteX7" fmla="*/ 6469 w 10135"/>
                  <a:gd name="connsiteY7" fmla="*/ 9945 h 10000"/>
                  <a:gd name="connsiteX0" fmla="*/ 6842 w 10508"/>
                  <a:gd name="connsiteY0" fmla="*/ 9945 h 10000"/>
                  <a:gd name="connsiteX1" fmla="*/ 804 w 10508"/>
                  <a:gd name="connsiteY1" fmla="*/ 6335 h 10000"/>
                  <a:gd name="connsiteX2" fmla="*/ 1221 w 10508"/>
                  <a:gd name="connsiteY2" fmla="*/ 742 h 10000"/>
                  <a:gd name="connsiteX3" fmla="*/ 4098 w 10508"/>
                  <a:gd name="connsiteY3" fmla="*/ 312 h 10000"/>
                  <a:gd name="connsiteX4" fmla="*/ 5651 w 10508"/>
                  <a:gd name="connsiteY4" fmla="*/ 2368 h 10000"/>
                  <a:gd name="connsiteX5" fmla="*/ 9864 w 10508"/>
                  <a:gd name="connsiteY5" fmla="*/ 6902 h 10000"/>
                  <a:gd name="connsiteX6" fmla="*/ 9970 w 10508"/>
                  <a:gd name="connsiteY6" fmla="*/ 8762 h 10000"/>
                  <a:gd name="connsiteX7" fmla="*/ 6842 w 10508"/>
                  <a:gd name="connsiteY7" fmla="*/ 9945 h 10000"/>
                  <a:gd name="connsiteX0" fmla="*/ 6842 w 10508"/>
                  <a:gd name="connsiteY0" fmla="*/ 9945 h 10000"/>
                  <a:gd name="connsiteX1" fmla="*/ 804 w 10508"/>
                  <a:gd name="connsiteY1" fmla="*/ 6335 h 10000"/>
                  <a:gd name="connsiteX2" fmla="*/ 1221 w 10508"/>
                  <a:gd name="connsiteY2" fmla="*/ 742 h 10000"/>
                  <a:gd name="connsiteX3" fmla="*/ 4098 w 10508"/>
                  <a:gd name="connsiteY3" fmla="*/ 312 h 10000"/>
                  <a:gd name="connsiteX4" fmla="*/ 4874 w 10508"/>
                  <a:gd name="connsiteY4" fmla="*/ 3886 h 10000"/>
                  <a:gd name="connsiteX5" fmla="*/ 9864 w 10508"/>
                  <a:gd name="connsiteY5" fmla="*/ 6902 h 10000"/>
                  <a:gd name="connsiteX6" fmla="*/ 9970 w 10508"/>
                  <a:gd name="connsiteY6" fmla="*/ 8762 h 10000"/>
                  <a:gd name="connsiteX7" fmla="*/ 6842 w 10508"/>
                  <a:gd name="connsiteY7" fmla="*/ 994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08" h="10000">
                    <a:moveTo>
                      <a:pt x="6842" y="9945"/>
                    </a:moveTo>
                    <a:cubicBezTo>
                      <a:pt x="5193" y="9036"/>
                      <a:pt x="1952" y="7543"/>
                      <a:pt x="804" y="6335"/>
                    </a:cubicBezTo>
                    <a:cubicBezTo>
                      <a:pt x="-133" y="4801"/>
                      <a:pt x="-543" y="2742"/>
                      <a:pt x="1221" y="742"/>
                    </a:cubicBezTo>
                    <a:cubicBezTo>
                      <a:pt x="1846" y="154"/>
                      <a:pt x="3258" y="-345"/>
                      <a:pt x="4098" y="312"/>
                    </a:cubicBezTo>
                    <a:cubicBezTo>
                      <a:pt x="4870" y="895"/>
                      <a:pt x="4220" y="3250"/>
                      <a:pt x="4874" y="3886"/>
                    </a:cubicBezTo>
                    <a:cubicBezTo>
                      <a:pt x="6219" y="5423"/>
                      <a:pt x="8578" y="5333"/>
                      <a:pt x="9864" y="6902"/>
                    </a:cubicBezTo>
                    <a:cubicBezTo>
                      <a:pt x="10599" y="7435"/>
                      <a:pt x="10797" y="8215"/>
                      <a:pt x="9970" y="8762"/>
                    </a:cubicBezTo>
                    <a:cubicBezTo>
                      <a:pt x="9543" y="9367"/>
                      <a:pt x="7916" y="10229"/>
                      <a:pt x="6842" y="994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68" name="Group 367"/>
            <p:cNvGrpSpPr/>
            <p:nvPr/>
          </p:nvGrpSpPr>
          <p:grpSpPr>
            <a:xfrm>
              <a:off x="-867595" y="6438910"/>
              <a:ext cx="10960252" cy="12343015"/>
              <a:chOff x="-141750" y="130452"/>
              <a:chExt cx="3072766" cy="3460431"/>
            </a:xfrm>
          </p:grpSpPr>
          <p:grpSp>
            <p:nvGrpSpPr>
              <p:cNvPr id="369" name="Group 368"/>
              <p:cNvGrpSpPr/>
              <p:nvPr/>
            </p:nvGrpSpPr>
            <p:grpSpPr>
              <a:xfrm>
                <a:off x="1530644" y="130452"/>
                <a:ext cx="1400372" cy="3424921"/>
                <a:chOff x="1530644" y="130452"/>
                <a:chExt cx="1400372" cy="3424921"/>
              </a:xfrm>
            </p:grpSpPr>
            <p:sp>
              <p:nvSpPr>
                <p:cNvPr id="390" name="Freeform 33"/>
                <p:cNvSpPr>
                  <a:spLocks/>
                </p:cNvSpPr>
                <p:nvPr/>
              </p:nvSpPr>
              <p:spPr bwMode="auto">
                <a:xfrm>
                  <a:off x="1862865" y="1507694"/>
                  <a:ext cx="845000" cy="1419874"/>
                </a:xfrm>
                <a:custGeom>
                  <a:avLst/>
                  <a:gdLst>
                    <a:gd name="T0" fmla="*/ 4060 w 7405"/>
                    <a:gd name="T1" fmla="*/ 4466 h 4527"/>
                    <a:gd name="T2" fmla="*/ 1722 w 7405"/>
                    <a:gd name="T3" fmla="*/ 4020 h 4527"/>
                    <a:gd name="T4" fmla="*/ 386 w 7405"/>
                    <a:gd name="T5" fmla="*/ 3999 h 4527"/>
                    <a:gd name="T6" fmla="*/ 141 w 7405"/>
                    <a:gd name="T7" fmla="*/ 2495 h 4527"/>
                    <a:gd name="T8" fmla="*/ 575 w 7405"/>
                    <a:gd name="T9" fmla="*/ 1473 h 4527"/>
                    <a:gd name="T10" fmla="*/ 4950 w 7405"/>
                    <a:gd name="T11" fmla="*/ 106 h 4527"/>
                    <a:gd name="T12" fmla="*/ 6375 w 7405"/>
                    <a:gd name="T13" fmla="*/ 304 h 4527"/>
                    <a:gd name="T14" fmla="*/ 7212 w 7405"/>
                    <a:gd name="T15" fmla="*/ 1754 h 4527"/>
                    <a:gd name="T16" fmla="*/ 6944 w 7405"/>
                    <a:gd name="T17" fmla="*/ 3482 h 4527"/>
                    <a:gd name="T18" fmla="*/ 5172 w 7405"/>
                    <a:gd name="T19" fmla="*/ 4507 h 4527"/>
                    <a:gd name="T20" fmla="*/ 4060 w 7405"/>
                    <a:gd name="T21" fmla="*/ 4466 h 4527"/>
                    <a:gd name="connsiteX0" fmla="*/ 5386 w 9717"/>
                    <a:gd name="connsiteY0" fmla="*/ 9733 h 13166"/>
                    <a:gd name="connsiteX1" fmla="*/ 2677 w 9717"/>
                    <a:gd name="connsiteY1" fmla="*/ 13166 h 13166"/>
                    <a:gd name="connsiteX2" fmla="*/ 424 w 9717"/>
                    <a:gd name="connsiteY2" fmla="*/ 8702 h 13166"/>
                    <a:gd name="connsiteX3" fmla="*/ 93 w 9717"/>
                    <a:gd name="connsiteY3" fmla="*/ 5379 h 13166"/>
                    <a:gd name="connsiteX4" fmla="*/ 680 w 9717"/>
                    <a:gd name="connsiteY4" fmla="*/ 3122 h 13166"/>
                    <a:gd name="connsiteX5" fmla="*/ 6588 w 9717"/>
                    <a:gd name="connsiteY5" fmla="*/ 102 h 13166"/>
                    <a:gd name="connsiteX6" fmla="*/ 8512 w 9717"/>
                    <a:gd name="connsiteY6" fmla="*/ 540 h 13166"/>
                    <a:gd name="connsiteX7" fmla="*/ 9642 w 9717"/>
                    <a:gd name="connsiteY7" fmla="*/ 3743 h 13166"/>
                    <a:gd name="connsiteX8" fmla="*/ 9280 w 9717"/>
                    <a:gd name="connsiteY8" fmla="*/ 7560 h 13166"/>
                    <a:gd name="connsiteX9" fmla="*/ 6887 w 9717"/>
                    <a:gd name="connsiteY9" fmla="*/ 9824 h 13166"/>
                    <a:gd name="connsiteX10" fmla="*/ 5386 w 9717"/>
                    <a:gd name="connsiteY10" fmla="*/ 9733 h 13166"/>
                    <a:gd name="connsiteX0" fmla="*/ 5832 w 10000"/>
                    <a:gd name="connsiteY0" fmla="*/ 10539 h 10540"/>
                    <a:gd name="connsiteX1" fmla="*/ 2755 w 10000"/>
                    <a:gd name="connsiteY1" fmla="*/ 10000 h 10540"/>
                    <a:gd name="connsiteX2" fmla="*/ 436 w 10000"/>
                    <a:gd name="connsiteY2" fmla="*/ 6609 h 10540"/>
                    <a:gd name="connsiteX3" fmla="*/ 96 w 10000"/>
                    <a:gd name="connsiteY3" fmla="*/ 4086 h 10540"/>
                    <a:gd name="connsiteX4" fmla="*/ 700 w 10000"/>
                    <a:gd name="connsiteY4" fmla="*/ 2371 h 10540"/>
                    <a:gd name="connsiteX5" fmla="*/ 6780 w 10000"/>
                    <a:gd name="connsiteY5" fmla="*/ 77 h 10540"/>
                    <a:gd name="connsiteX6" fmla="*/ 8760 w 10000"/>
                    <a:gd name="connsiteY6" fmla="*/ 410 h 10540"/>
                    <a:gd name="connsiteX7" fmla="*/ 9923 w 10000"/>
                    <a:gd name="connsiteY7" fmla="*/ 2843 h 10540"/>
                    <a:gd name="connsiteX8" fmla="*/ 9550 w 10000"/>
                    <a:gd name="connsiteY8" fmla="*/ 5742 h 10540"/>
                    <a:gd name="connsiteX9" fmla="*/ 7088 w 10000"/>
                    <a:gd name="connsiteY9" fmla="*/ 7462 h 10540"/>
                    <a:gd name="connsiteX10" fmla="*/ 5832 w 10000"/>
                    <a:gd name="connsiteY10" fmla="*/ 10539 h 10540"/>
                    <a:gd name="connsiteX0" fmla="*/ 5832 w 10000"/>
                    <a:gd name="connsiteY0" fmla="*/ 10539 h 10539"/>
                    <a:gd name="connsiteX1" fmla="*/ 2755 w 10000"/>
                    <a:gd name="connsiteY1" fmla="*/ 10000 h 10539"/>
                    <a:gd name="connsiteX2" fmla="*/ 436 w 10000"/>
                    <a:gd name="connsiteY2" fmla="*/ 6609 h 10539"/>
                    <a:gd name="connsiteX3" fmla="*/ 96 w 10000"/>
                    <a:gd name="connsiteY3" fmla="*/ 4086 h 10539"/>
                    <a:gd name="connsiteX4" fmla="*/ 700 w 10000"/>
                    <a:gd name="connsiteY4" fmla="*/ 2371 h 10539"/>
                    <a:gd name="connsiteX5" fmla="*/ 6780 w 10000"/>
                    <a:gd name="connsiteY5" fmla="*/ 77 h 10539"/>
                    <a:gd name="connsiteX6" fmla="*/ 8760 w 10000"/>
                    <a:gd name="connsiteY6" fmla="*/ 410 h 10539"/>
                    <a:gd name="connsiteX7" fmla="*/ 9923 w 10000"/>
                    <a:gd name="connsiteY7" fmla="*/ 2843 h 10539"/>
                    <a:gd name="connsiteX8" fmla="*/ 9550 w 10000"/>
                    <a:gd name="connsiteY8" fmla="*/ 5742 h 10539"/>
                    <a:gd name="connsiteX9" fmla="*/ 5832 w 10000"/>
                    <a:gd name="connsiteY9" fmla="*/ 10539 h 10539"/>
                    <a:gd name="connsiteX0" fmla="*/ 5825 w 9993"/>
                    <a:gd name="connsiteY0" fmla="*/ 10539 h 10539"/>
                    <a:gd name="connsiteX1" fmla="*/ 2748 w 9993"/>
                    <a:gd name="connsiteY1" fmla="*/ 10000 h 10539"/>
                    <a:gd name="connsiteX2" fmla="*/ 89 w 9993"/>
                    <a:gd name="connsiteY2" fmla="*/ 4086 h 10539"/>
                    <a:gd name="connsiteX3" fmla="*/ 693 w 9993"/>
                    <a:gd name="connsiteY3" fmla="*/ 2371 h 10539"/>
                    <a:gd name="connsiteX4" fmla="*/ 6773 w 9993"/>
                    <a:gd name="connsiteY4" fmla="*/ 77 h 10539"/>
                    <a:gd name="connsiteX5" fmla="*/ 8753 w 9993"/>
                    <a:gd name="connsiteY5" fmla="*/ 410 h 10539"/>
                    <a:gd name="connsiteX6" fmla="*/ 9916 w 9993"/>
                    <a:gd name="connsiteY6" fmla="*/ 2843 h 10539"/>
                    <a:gd name="connsiteX7" fmla="*/ 9543 w 9993"/>
                    <a:gd name="connsiteY7" fmla="*/ 5742 h 10539"/>
                    <a:gd name="connsiteX8" fmla="*/ 5825 w 9993"/>
                    <a:gd name="connsiteY8" fmla="*/ 10539 h 10539"/>
                    <a:gd name="connsiteX0" fmla="*/ 5829 w 10000"/>
                    <a:gd name="connsiteY0" fmla="*/ 10000 h 10000"/>
                    <a:gd name="connsiteX1" fmla="*/ 2750 w 10000"/>
                    <a:gd name="connsiteY1" fmla="*/ 9489 h 10000"/>
                    <a:gd name="connsiteX2" fmla="*/ 409 w 10000"/>
                    <a:gd name="connsiteY2" fmla="*/ 7382 h 10000"/>
                    <a:gd name="connsiteX3" fmla="*/ 89 w 10000"/>
                    <a:gd name="connsiteY3" fmla="*/ 3877 h 10000"/>
                    <a:gd name="connsiteX4" fmla="*/ 693 w 10000"/>
                    <a:gd name="connsiteY4" fmla="*/ 2250 h 10000"/>
                    <a:gd name="connsiteX5" fmla="*/ 6778 w 10000"/>
                    <a:gd name="connsiteY5" fmla="*/ 73 h 10000"/>
                    <a:gd name="connsiteX6" fmla="*/ 8759 w 10000"/>
                    <a:gd name="connsiteY6" fmla="*/ 389 h 10000"/>
                    <a:gd name="connsiteX7" fmla="*/ 9923 w 10000"/>
                    <a:gd name="connsiteY7" fmla="*/ 2698 h 10000"/>
                    <a:gd name="connsiteX8" fmla="*/ 9550 w 10000"/>
                    <a:gd name="connsiteY8" fmla="*/ 5448 h 10000"/>
                    <a:gd name="connsiteX9" fmla="*/ 5829 w 10000"/>
                    <a:gd name="connsiteY9" fmla="*/ 10000 h 10000"/>
                    <a:gd name="connsiteX0" fmla="*/ 5829 w 10069"/>
                    <a:gd name="connsiteY0" fmla="*/ 10000 h 10000"/>
                    <a:gd name="connsiteX1" fmla="*/ 2750 w 10069"/>
                    <a:gd name="connsiteY1" fmla="*/ 9489 h 10000"/>
                    <a:gd name="connsiteX2" fmla="*/ 409 w 10069"/>
                    <a:gd name="connsiteY2" fmla="*/ 7382 h 10000"/>
                    <a:gd name="connsiteX3" fmla="*/ 89 w 10069"/>
                    <a:gd name="connsiteY3" fmla="*/ 3877 h 10000"/>
                    <a:gd name="connsiteX4" fmla="*/ 693 w 10069"/>
                    <a:gd name="connsiteY4" fmla="*/ 2250 h 10000"/>
                    <a:gd name="connsiteX5" fmla="*/ 6778 w 10069"/>
                    <a:gd name="connsiteY5" fmla="*/ 73 h 10000"/>
                    <a:gd name="connsiteX6" fmla="*/ 8759 w 10069"/>
                    <a:gd name="connsiteY6" fmla="*/ 389 h 10000"/>
                    <a:gd name="connsiteX7" fmla="*/ 9923 w 10069"/>
                    <a:gd name="connsiteY7" fmla="*/ 2698 h 10000"/>
                    <a:gd name="connsiteX8" fmla="*/ 9897 w 10069"/>
                    <a:gd name="connsiteY8" fmla="*/ 6310 h 10000"/>
                    <a:gd name="connsiteX9" fmla="*/ 5829 w 10069"/>
                    <a:gd name="connsiteY9" fmla="*/ 10000 h 10000"/>
                    <a:gd name="connsiteX0" fmla="*/ 5829 w 10069"/>
                    <a:gd name="connsiteY0" fmla="*/ 10000 h 10012"/>
                    <a:gd name="connsiteX1" fmla="*/ 2750 w 10069"/>
                    <a:gd name="connsiteY1" fmla="*/ 9489 h 10012"/>
                    <a:gd name="connsiteX2" fmla="*/ 409 w 10069"/>
                    <a:gd name="connsiteY2" fmla="*/ 7382 h 10012"/>
                    <a:gd name="connsiteX3" fmla="*/ 89 w 10069"/>
                    <a:gd name="connsiteY3" fmla="*/ 3877 h 10012"/>
                    <a:gd name="connsiteX4" fmla="*/ 693 w 10069"/>
                    <a:gd name="connsiteY4" fmla="*/ 2250 h 10012"/>
                    <a:gd name="connsiteX5" fmla="*/ 6778 w 10069"/>
                    <a:gd name="connsiteY5" fmla="*/ 73 h 10012"/>
                    <a:gd name="connsiteX6" fmla="*/ 8759 w 10069"/>
                    <a:gd name="connsiteY6" fmla="*/ 389 h 10012"/>
                    <a:gd name="connsiteX7" fmla="*/ 9923 w 10069"/>
                    <a:gd name="connsiteY7" fmla="*/ 2698 h 10012"/>
                    <a:gd name="connsiteX8" fmla="*/ 9897 w 10069"/>
                    <a:gd name="connsiteY8" fmla="*/ 6310 h 10012"/>
                    <a:gd name="connsiteX9" fmla="*/ 5829 w 10069"/>
                    <a:gd name="connsiteY9" fmla="*/ 10000 h 10012"/>
                    <a:gd name="connsiteX0" fmla="*/ 5769 w 10009"/>
                    <a:gd name="connsiteY0" fmla="*/ 10000 h 10012"/>
                    <a:gd name="connsiteX1" fmla="*/ 2690 w 10009"/>
                    <a:gd name="connsiteY1" fmla="*/ 9489 h 10012"/>
                    <a:gd name="connsiteX2" fmla="*/ 349 w 10009"/>
                    <a:gd name="connsiteY2" fmla="*/ 7382 h 10012"/>
                    <a:gd name="connsiteX3" fmla="*/ 29 w 10009"/>
                    <a:gd name="connsiteY3" fmla="*/ 3877 h 10012"/>
                    <a:gd name="connsiteX4" fmla="*/ 6718 w 10009"/>
                    <a:gd name="connsiteY4" fmla="*/ 73 h 10012"/>
                    <a:gd name="connsiteX5" fmla="*/ 8699 w 10009"/>
                    <a:gd name="connsiteY5" fmla="*/ 389 h 10012"/>
                    <a:gd name="connsiteX6" fmla="*/ 9863 w 10009"/>
                    <a:gd name="connsiteY6" fmla="*/ 2698 h 10012"/>
                    <a:gd name="connsiteX7" fmla="*/ 9837 w 10009"/>
                    <a:gd name="connsiteY7" fmla="*/ 6310 h 10012"/>
                    <a:gd name="connsiteX8" fmla="*/ 5769 w 10009"/>
                    <a:gd name="connsiteY8" fmla="*/ 10000 h 10012"/>
                    <a:gd name="connsiteX0" fmla="*/ 5506 w 9746"/>
                    <a:gd name="connsiteY0" fmla="*/ 10000 h 10012"/>
                    <a:gd name="connsiteX1" fmla="*/ 2427 w 9746"/>
                    <a:gd name="connsiteY1" fmla="*/ 9489 h 10012"/>
                    <a:gd name="connsiteX2" fmla="*/ 86 w 9746"/>
                    <a:gd name="connsiteY2" fmla="*/ 7382 h 10012"/>
                    <a:gd name="connsiteX3" fmla="*/ 1097 w 9746"/>
                    <a:gd name="connsiteY3" fmla="*/ 958 h 10012"/>
                    <a:gd name="connsiteX4" fmla="*/ 6455 w 9746"/>
                    <a:gd name="connsiteY4" fmla="*/ 73 h 10012"/>
                    <a:gd name="connsiteX5" fmla="*/ 8436 w 9746"/>
                    <a:gd name="connsiteY5" fmla="*/ 389 h 10012"/>
                    <a:gd name="connsiteX6" fmla="*/ 9600 w 9746"/>
                    <a:gd name="connsiteY6" fmla="*/ 2698 h 10012"/>
                    <a:gd name="connsiteX7" fmla="*/ 9574 w 9746"/>
                    <a:gd name="connsiteY7" fmla="*/ 6310 h 10012"/>
                    <a:gd name="connsiteX8" fmla="*/ 5506 w 9746"/>
                    <a:gd name="connsiteY8" fmla="*/ 10000 h 10012"/>
                    <a:gd name="connsiteX0" fmla="*/ 5649 w 10000"/>
                    <a:gd name="connsiteY0" fmla="*/ 9988 h 10000"/>
                    <a:gd name="connsiteX1" fmla="*/ 2490 w 10000"/>
                    <a:gd name="connsiteY1" fmla="*/ 9478 h 10000"/>
                    <a:gd name="connsiteX2" fmla="*/ 88 w 10000"/>
                    <a:gd name="connsiteY2" fmla="*/ 7373 h 10000"/>
                    <a:gd name="connsiteX3" fmla="*/ 1126 w 10000"/>
                    <a:gd name="connsiteY3" fmla="*/ 957 h 10000"/>
                    <a:gd name="connsiteX4" fmla="*/ 6623 w 10000"/>
                    <a:gd name="connsiteY4" fmla="*/ 73 h 10000"/>
                    <a:gd name="connsiteX5" fmla="*/ 8656 w 10000"/>
                    <a:gd name="connsiteY5" fmla="*/ 389 h 10000"/>
                    <a:gd name="connsiteX6" fmla="*/ 9850 w 10000"/>
                    <a:gd name="connsiteY6" fmla="*/ 2695 h 10000"/>
                    <a:gd name="connsiteX7" fmla="*/ 9824 w 10000"/>
                    <a:gd name="connsiteY7" fmla="*/ 6302 h 10000"/>
                    <a:gd name="connsiteX8" fmla="*/ 5649 w 10000"/>
                    <a:gd name="connsiteY8" fmla="*/ 9988 h 10000"/>
                    <a:gd name="connsiteX0" fmla="*/ 5649 w 10000"/>
                    <a:gd name="connsiteY0" fmla="*/ 9865 h 9877"/>
                    <a:gd name="connsiteX1" fmla="*/ 2490 w 10000"/>
                    <a:gd name="connsiteY1" fmla="*/ 9355 h 9877"/>
                    <a:gd name="connsiteX2" fmla="*/ 88 w 10000"/>
                    <a:gd name="connsiteY2" fmla="*/ 7250 h 9877"/>
                    <a:gd name="connsiteX3" fmla="*/ 1126 w 10000"/>
                    <a:gd name="connsiteY3" fmla="*/ 834 h 9877"/>
                    <a:gd name="connsiteX4" fmla="*/ 8656 w 10000"/>
                    <a:gd name="connsiteY4" fmla="*/ 266 h 9877"/>
                    <a:gd name="connsiteX5" fmla="*/ 9850 w 10000"/>
                    <a:gd name="connsiteY5" fmla="*/ 2572 h 9877"/>
                    <a:gd name="connsiteX6" fmla="*/ 9824 w 10000"/>
                    <a:gd name="connsiteY6" fmla="*/ 6179 h 9877"/>
                    <a:gd name="connsiteX7" fmla="*/ 5649 w 10000"/>
                    <a:gd name="connsiteY7" fmla="*/ 9865 h 9877"/>
                    <a:gd name="connsiteX0" fmla="*/ 5152 w 9503"/>
                    <a:gd name="connsiteY0" fmla="*/ 9988 h 10000"/>
                    <a:gd name="connsiteX1" fmla="*/ 1993 w 9503"/>
                    <a:gd name="connsiteY1" fmla="*/ 9471 h 10000"/>
                    <a:gd name="connsiteX2" fmla="*/ 125 w 9503"/>
                    <a:gd name="connsiteY2" fmla="*/ 6736 h 10000"/>
                    <a:gd name="connsiteX3" fmla="*/ 629 w 9503"/>
                    <a:gd name="connsiteY3" fmla="*/ 844 h 10000"/>
                    <a:gd name="connsiteX4" fmla="*/ 8159 w 9503"/>
                    <a:gd name="connsiteY4" fmla="*/ 269 h 10000"/>
                    <a:gd name="connsiteX5" fmla="*/ 9353 w 9503"/>
                    <a:gd name="connsiteY5" fmla="*/ 2604 h 10000"/>
                    <a:gd name="connsiteX6" fmla="*/ 9327 w 9503"/>
                    <a:gd name="connsiteY6" fmla="*/ 6256 h 10000"/>
                    <a:gd name="connsiteX7" fmla="*/ 5152 w 9503"/>
                    <a:gd name="connsiteY7" fmla="*/ 9988 h 10000"/>
                    <a:gd name="connsiteX0" fmla="*/ 5421 w 10000"/>
                    <a:gd name="connsiteY0" fmla="*/ 9988 h 10000"/>
                    <a:gd name="connsiteX1" fmla="*/ 2097 w 10000"/>
                    <a:gd name="connsiteY1" fmla="*/ 9471 h 10000"/>
                    <a:gd name="connsiteX2" fmla="*/ 132 w 10000"/>
                    <a:gd name="connsiteY2" fmla="*/ 6736 h 10000"/>
                    <a:gd name="connsiteX3" fmla="*/ 662 w 10000"/>
                    <a:gd name="connsiteY3" fmla="*/ 844 h 10000"/>
                    <a:gd name="connsiteX4" fmla="*/ 8586 w 10000"/>
                    <a:gd name="connsiteY4" fmla="*/ 269 h 10000"/>
                    <a:gd name="connsiteX5" fmla="*/ 9842 w 10000"/>
                    <a:gd name="connsiteY5" fmla="*/ 2604 h 10000"/>
                    <a:gd name="connsiteX6" fmla="*/ 9815 w 10000"/>
                    <a:gd name="connsiteY6" fmla="*/ 6256 h 10000"/>
                    <a:gd name="connsiteX7" fmla="*/ 5421 w 10000"/>
                    <a:gd name="connsiteY7" fmla="*/ 9988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000" h="10000">
                      <a:moveTo>
                        <a:pt x="5421" y="9988"/>
                      </a:moveTo>
                      <a:cubicBezTo>
                        <a:pt x="4247" y="9767"/>
                        <a:pt x="3439" y="10083"/>
                        <a:pt x="2097" y="9471"/>
                      </a:cubicBezTo>
                      <a:cubicBezTo>
                        <a:pt x="1143" y="8684"/>
                        <a:pt x="610" y="7682"/>
                        <a:pt x="132" y="6736"/>
                      </a:cubicBezTo>
                      <a:cubicBezTo>
                        <a:pt x="-346" y="5791"/>
                        <a:pt x="631" y="1363"/>
                        <a:pt x="662" y="844"/>
                      </a:cubicBezTo>
                      <a:cubicBezTo>
                        <a:pt x="2165" y="-334"/>
                        <a:pt x="7056" y="-24"/>
                        <a:pt x="8586" y="269"/>
                      </a:cubicBezTo>
                      <a:cubicBezTo>
                        <a:pt x="9391" y="734"/>
                        <a:pt x="9549" y="1766"/>
                        <a:pt x="9842" y="2604"/>
                      </a:cubicBezTo>
                      <a:cubicBezTo>
                        <a:pt x="10132" y="3547"/>
                        <a:pt x="9964" y="5343"/>
                        <a:pt x="9815" y="6256"/>
                      </a:cubicBezTo>
                      <a:cubicBezTo>
                        <a:pt x="9077" y="7488"/>
                        <a:pt x="6597" y="10209"/>
                        <a:pt x="5421" y="9988"/>
                      </a:cubicBezTo>
                      <a:close/>
                    </a:path>
                  </a:pathLst>
                </a:custGeom>
                <a:solidFill>
                  <a:srgbClr val="8033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1" name="Oval 16"/>
                <p:cNvSpPr/>
                <p:nvPr/>
              </p:nvSpPr>
              <p:spPr>
                <a:xfrm rot="155121">
                  <a:off x="2008439" y="1025154"/>
                  <a:ext cx="510664" cy="1341143"/>
                </a:xfrm>
                <a:custGeom>
                  <a:avLst/>
                  <a:gdLst>
                    <a:gd name="connsiteX0" fmla="*/ 0 w 942975"/>
                    <a:gd name="connsiteY0" fmla="*/ 801821 h 1603642"/>
                    <a:gd name="connsiteX1" fmla="*/ 471488 w 942975"/>
                    <a:gd name="connsiteY1" fmla="*/ 0 h 1603642"/>
                    <a:gd name="connsiteX2" fmla="*/ 942976 w 942975"/>
                    <a:gd name="connsiteY2" fmla="*/ 801821 h 1603642"/>
                    <a:gd name="connsiteX3" fmla="*/ 471488 w 942975"/>
                    <a:gd name="connsiteY3" fmla="*/ 1603642 h 1603642"/>
                    <a:gd name="connsiteX4" fmla="*/ 0 w 942975"/>
                    <a:gd name="connsiteY4" fmla="*/ 801821 h 1603642"/>
                    <a:gd name="connsiteX0" fmla="*/ 13 w 942989"/>
                    <a:gd name="connsiteY0" fmla="*/ 801821 h 1349901"/>
                    <a:gd name="connsiteX1" fmla="*/ 471501 w 942989"/>
                    <a:gd name="connsiteY1" fmla="*/ 0 h 1349901"/>
                    <a:gd name="connsiteX2" fmla="*/ 942989 w 942989"/>
                    <a:gd name="connsiteY2" fmla="*/ 801821 h 1349901"/>
                    <a:gd name="connsiteX3" fmla="*/ 460044 w 942989"/>
                    <a:gd name="connsiteY3" fmla="*/ 1349901 h 1349901"/>
                    <a:gd name="connsiteX4" fmla="*/ 13 w 942989"/>
                    <a:gd name="connsiteY4" fmla="*/ 801821 h 1349901"/>
                    <a:gd name="connsiteX0" fmla="*/ 10 w 928497"/>
                    <a:gd name="connsiteY0" fmla="*/ 562631 h 1359346"/>
                    <a:gd name="connsiteX1" fmla="*/ 457009 w 928497"/>
                    <a:gd name="connsiteY1" fmla="*/ 3010 h 1359346"/>
                    <a:gd name="connsiteX2" fmla="*/ 928497 w 928497"/>
                    <a:gd name="connsiteY2" fmla="*/ 804831 h 1359346"/>
                    <a:gd name="connsiteX3" fmla="*/ 445552 w 928497"/>
                    <a:gd name="connsiteY3" fmla="*/ 1352911 h 1359346"/>
                    <a:gd name="connsiteX4" fmla="*/ 10 w 928497"/>
                    <a:gd name="connsiteY4" fmla="*/ 562631 h 1359346"/>
                    <a:gd name="connsiteX0" fmla="*/ 9 w 853031"/>
                    <a:gd name="connsiteY0" fmla="*/ 559713 h 1350009"/>
                    <a:gd name="connsiteX1" fmla="*/ 457008 w 853031"/>
                    <a:gd name="connsiteY1" fmla="*/ 92 h 1350009"/>
                    <a:gd name="connsiteX2" fmla="*/ 853031 w 853031"/>
                    <a:gd name="connsiteY2" fmla="*/ 538349 h 1350009"/>
                    <a:gd name="connsiteX3" fmla="*/ 445551 w 853031"/>
                    <a:gd name="connsiteY3" fmla="*/ 1349993 h 1350009"/>
                    <a:gd name="connsiteX4" fmla="*/ 9 w 853031"/>
                    <a:gd name="connsiteY4" fmla="*/ 559713 h 1350009"/>
                    <a:gd name="connsiteX0" fmla="*/ 9 w 853031"/>
                    <a:gd name="connsiteY0" fmla="*/ 559945 h 1350241"/>
                    <a:gd name="connsiteX1" fmla="*/ 457008 w 853031"/>
                    <a:gd name="connsiteY1" fmla="*/ 324 h 1350241"/>
                    <a:gd name="connsiteX2" fmla="*/ 853031 w 853031"/>
                    <a:gd name="connsiteY2" fmla="*/ 538581 h 1350241"/>
                    <a:gd name="connsiteX3" fmla="*/ 445551 w 853031"/>
                    <a:gd name="connsiteY3" fmla="*/ 1350225 h 1350241"/>
                    <a:gd name="connsiteX4" fmla="*/ 9 w 853031"/>
                    <a:gd name="connsiteY4" fmla="*/ 559945 h 1350241"/>
                    <a:gd name="connsiteX0" fmla="*/ 941 w 853963"/>
                    <a:gd name="connsiteY0" fmla="*/ 550766 h 1341062"/>
                    <a:gd name="connsiteX1" fmla="*/ 394791 w 853963"/>
                    <a:gd name="connsiteY1" fmla="*/ 353 h 1341062"/>
                    <a:gd name="connsiteX2" fmla="*/ 853963 w 853963"/>
                    <a:gd name="connsiteY2" fmla="*/ 529402 h 1341062"/>
                    <a:gd name="connsiteX3" fmla="*/ 446483 w 853963"/>
                    <a:gd name="connsiteY3" fmla="*/ 1341046 h 1341062"/>
                    <a:gd name="connsiteX4" fmla="*/ 941 w 853963"/>
                    <a:gd name="connsiteY4" fmla="*/ 550766 h 1341062"/>
                    <a:gd name="connsiteX0" fmla="*/ 941 w 853963"/>
                    <a:gd name="connsiteY0" fmla="*/ 550766 h 1341143"/>
                    <a:gd name="connsiteX1" fmla="*/ 394791 w 853963"/>
                    <a:gd name="connsiteY1" fmla="*/ 353 h 1341143"/>
                    <a:gd name="connsiteX2" fmla="*/ 853963 w 853963"/>
                    <a:gd name="connsiteY2" fmla="*/ 529402 h 1341143"/>
                    <a:gd name="connsiteX3" fmla="*/ 446483 w 853963"/>
                    <a:gd name="connsiteY3" fmla="*/ 1341046 h 1341143"/>
                    <a:gd name="connsiteX4" fmla="*/ 941 w 853963"/>
                    <a:gd name="connsiteY4" fmla="*/ 550766 h 134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3963" h="1341143">
                      <a:moveTo>
                        <a:pt x="941" y="550766"/>
                      </a:moveTo>
                      <a:cubicBezTo>
                        <a:pt x="-7674" y="327317"/>
                        <a:pt x="36654" y="7309"/>
                        <a:pt x="394791" y="353"/>
                      </a:cubicBezTo>
                      <a:cubicBezTo>
                        <a:pt x="752928" y="-6603"/>
                        <a:pt x="853963" y="86568"/>
                        <a:pt x="853963" y="529402"/>
                      </a:cubicBezTo>
                      <a:cubicBezTo>
                        <a:pt x="853963" y="972236"/>
                        <a:pt x="727131" y="1332329"/>
                        <a:pt x="446483" y="1341046"/>
                      </a:cubicBezTo>
                      <a:cubicBezTo>
                        <a:pt x="165835" y="1349763"/>
                        <a:pt x="9556" y="774215"/>
                        <a:pt x="941" y="550766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 w="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2" name="Oval 16"/>
                <p:cNvSpPr/>
                <p:nvPr/>
              </p:nvSpPr>
              <p:spPr>
                <a:xfrm rot="155121">
                  <a:off x="1824090" y="917205"/>
                  <a:ext cx="853963" cy="1341062"/>
                </a:xfrm>
                <a:custGeom>
                  <a:avLst/>
                  <a:gdLst>
                    <a:gd name="connsiteX0" fmla="*/ 0 w 942975"/>
                    <a:gd name="connsiteY0" fmla="*/ 801821 h 1603642"/>
                    <a:gd name="connsiteX1" fmla="*/ 471488 w 942975"/>
                    <a:gd name="connsiteY1" fmla="*/ 0 h 1603642"/>
                    <a:gd name="connsiteX2" fmla="*/ 942976 w 942975"/>
                    <a:gd name="connsiteY2" fmla="*/ 801821 h 1603642"/>
                    <a:gd name="connsiteX3" fmla="*/ 471488 w 942975"/>
                    <a:gd name="connsiteY3" fmla="*/ 1603642 h 1603642"/>
                    <a:gd name="connsiteX4" fmla="*/ 0 w 942975"/>
                    <a:gd name="connsiteY4" fmla="*/ 801821 h 1603642"/>
                    <a:gd name="connsiteX0" fmla="*/ 13 w 942989"/>
                    <a:gd name="connsiteY0" fmla="*/ 801821 h 1349901"/>
                    <a:gd name="connsiteX1" fmla="*/ 471501 w 942989"/>
                    <a:gd name="connsiteY1" fmla="*/ 0 h 1349901"/>
                    <a:gd name="connsiteX2" fmla="*/ 942989 w 942989"/>
                    <a:gd name="connsiteY2" fmla="*/ 801821 h 1349901"/>
                    <a:gd name="connsiteX3" fmla="*/ 460044 w 942989"/>
                    <a:gd name="connsiteY3" fmla="*/ 1349901 h 1349901"/>
                    <a:gd name="connsiteX4" fmla="*/ 13 w 942989"/>
                    <a:gd name="connsiteY4" fmla="*/ 801821 h 1349901"/>
                    <a:gd name="connsiteX0" fmla="*/ 10 w 928497"/>
                    <a:gd name="connsiteY0" fmla="*/ 562631 h 1359346"/>
                    <a:gd name="connsiteX1" fmla="*/ 457009 w 928497"/>
                    <a:gd name="connsiteY1" fmla="*/ 3010 h 1359346"/>
                    <a:gd name="connsiteX2" fmla="*/ 928497 w 928497"/>
                    <a:gd name="connsiteY2" fmla="*/ 804831 h 1359346"/>
                    <a:gd name="connsiteX3" fmla="*/ 445552 w 928497"/>
                    <a:gd name="connsiteY3" fmla="*/ 1352911 h 1359346"/>
                    <a:gd name="connsiteX4" fmla="*/ 10 w 928497"/>
                    <a:gd name="connsiteY4" fmla="*/ 562631 h 1359346"/>
                    <a:gd name="connsiteX0" fmla="*/ 9 w 853031"/>
                    <a:gd name="connsiteY0" fmla="*/ 559713 h 1350009"/>
                    <a:gd name="connsiteX1" fmla="*/ 457008 w 853031"/>
                    <a:gd name="connsiteY1" fmla="*/ 92 h 1350009"/>
                    <a:gd name="connsiteX2" fmla="*/ 853031 w 853031"/>
                    <a:gd name="connsiteY2" fmla="*/ 538349 h 1350009"/>
                    <a:gd name="connsiteX3" fmla="*/ 445551 w 853031"/>
                    <a:gd name="connsiteY3" fmla="*/ 1349993 h 1350009"/>
                    <a:gd name="connsiteX4" fmla="*/ 9 w 853031"/>
                    <a:gd name="connsiteY4" fmla="*/ 559713 h 1350009"/>
                    <a:gd name="connsiteX0" fmla="*/ 9 w 853031"/>
                    <a:gd name="connsiteY0" fmla="*/ 559945 h 1350241"/>
                    <a:gd name="connsiteX1" fmla="*/ 457008 w 853031"/>
                    <a:gd name="connsiteY1" fmla="*/ 324 h 1350241"/>
                    <a:gd name="connsiteX2" fmla="*/ 853031 w 853031"/>
                    <a:gd name="connsiteY2" fmla="*/ 538581 h 1350241"/>
                    <a:gd name="connsiteX3" fmla="*/ 445551 w 853031"/>
                    <a:gd name="connsiteY3" fmla="*/ 1350225 h 1350241"/>
                    <a:gd name="connsiteX4" fmla="*/ 9 w 853031"/>
                    <a:gd name="connsiteY4" fmla="*/ 559945 h 1350241"/>
                    <a:gd name="connsiteX0" fmla="*/ 941 w 853963"/>
                    <a:gd name="connsiteY0" fmla="*/ 550766 h 1341062"/>
                    <a:gd name="connsiteX1" fmla="*/ 394791 w 853963"/>
                    <a:gd name="connsiteY1" fmla="*/ 353 h 1341062"/>
                    <a:gd name="connsiteX2" fmla="*/ 853963 w 853963"/>
                    <a:gd name="connsiteY2" fmla="*/ 529402 h 1341062"/>
                    <a:gd name="connsiteX3" fmla="*/ 446483 w 853963"/>
                    <a:gd name="connsiteY3" fmla="*/ 1341046 h 1341062"/>
                    <a:gd name="connsiteX4" fmla="*/ 941 w 853963"/>
                    <a:gd name="connsiteY4" fmla="*/ 550766 h 134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3963" h="1341062">
                      <a:moveTo>
                        <a:pt x="941" y="550766"/>
                      </a:moveTo>
                      <a:cubicBezTo>
                        <a:pt x="-7674" y="327317"/>
                        <a:pt x="36654" y="7309"/>
                        <a:pt x="394791" y="353"/>
                      </a:cubicBezTo>
                      <a:cubicBezTo>
                        <a:pt x="752928" y="-6603"/>
                        <a:pt x="853963" y="86568"/>
                        <a:pt x="853963" y="529402"/>
                      </a:cubicBezTo>
                      <a:cubicBezTo>
                        <a:pt x="853963" y="972236"/>
                        <a:pt x="588653" y="1337485"/>
                        <a:pt x="446483" y="1341046"/>
                      </a:cubicBezTo>
                      <a:cubicBezTo>
                        <a:pt x="304313" y="1344607"/>
                        <a:pt x="9556" y="774215"/>
                        <a:pt x="941" y="550766"/>
                      </a:cubicBezTo>
                      <a:close/>
                    </a:path>
                  </a:pathLst>
                </a:custGeom>
                <a:solidFill>
                  <a:srgbClr val="AA4400"/>
                </a:solidFill>
                <a:ln w="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3" name="Freeform 35"/>
                <p:cNvSpPr>
                  <a:spLocks/>
                </p:cNvSpPr>
                <p:nvPr/>
              </p:nvSpPr>
              <p:spPr bwMode="auto">
                <a:xfrm rot="636433">
                  <a:off x="1530644" y="130452"/>
                  <a:ext cx="660747" cy="96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747" h="962450">
                      <a:moveTo>
                        <a:pt x="179675" y="4304"/>
                      </a:moveTo>
                      <a:cubicBezTo>
                        <a:pt x="292703" y="-27208"/>
                        <a:pt x="289500" y="122816"/>
                        <a:pt x="289042" y="178305"/>
                      </a:cubicBezTo>
                      <a:cubicBezTo>
                        <a:pt x="343955" y="148620"/>
                        <a:pt x="461787" y="-34744"/>
                        <a:pt x="455838" y="119163"/>
                      </a:cubicBezTo>
                      <a:cubicBezTo>
                        <a:pt x="474600" y="200227"/>
                        <a:pt x="303686" y="277637"/>
                        <a:pt x="428611" y="300928"/>
                      </a:cubicBezTo>
                      <a:cubicBezTo>
                        <a:pt x="424264" y="346826"/>
                        <a:pt x="362030" y="400488"/>
                        <a:pt x="434789" y="416929"/>
                      </a:cubicBezTo>
                      <a:cubicBezTo>
                        <a:pt x="385825" y="492741"/>
                        <a:pt x="456982" y="540694"/>
                        <a:pt x="483066" y="613537"/>
                      </a:cubicBezTo>
                      <a:cubicBezTo>
                        <a:pt x="480940" y="679680"/>
                        <a:pt x="562359" y="780022"/>
                        <a:pt x="619252" y="784531"/>
                      </a:cubicBezTo>
                      <a:lnTo>
                        <a:pt x="660747" y="888304"/>
                      </a:lnTo>
                      <a:cubicBezTo>
                        <a:pt x="658833" y="889052"/>
                        <a:pt x="656872" y="889117"/>
                        <a:pt x="654895" y="889154"/>
                      </a:cubicBezTo>
                      <a:cubicBezTo>
                        <a:pt x="621719" y="925461"/>
                        <a:pt x="559485" y="984147"/>
                        <a:pt x="505717" y="954233"/>
                      </a:cubicBezTo>
                      <a:cubicBezTo>
                        <a:pt x="471626" y="844169"/>
                        <a:pt x="398181" y="758767"/>
                        <a:pt x="310779" y="683869"/>
                      </a:cubicBezTo>
                      <a:cubicBezTo>
                        <a:pt x="268679" y="615364"/>
                        <a:pt x="232757" y="546860"/>
                        <a:pt x="150618" y="604403"/>
                      </a:cubicBezTo>
                      <a:cubicBezTo>
                        <a:pt x="35988" y="592986"/>
                        <a:pt x="167091" y="503245"/>
                        <a:pt x="84723" y="465796"/>
                      </a:cubicBezTo>
                      <a:cubicBezTo>
                        <a:pt x="38963" y="410764"/>
                        <a:pt x="158168" y="356189"/>
                        <a:pt x="52004" y="366464"/>
                      </a:cubicBezTo>
                      <a:cubicBezTo>
                        <a:pt x="-72921" y="329472"/>
                        <a:pt x="57953" y="210502"/>
                        <a:pt x="124763" y="294306"/>
                      </a:cubicBezTo>
                      <a:cubicBezTo>
                        <a:pt x="195005" y="291109"/>
                        <a:pt x="74885" y="184927"/>
                        <a:pt x="75571" y="151817"/>
                      </a:cubicBezTo>
                      <a:cubicBezTo>
                        <a:pt x="6244" y="105919"/>
                        <a:pt x="141008" y="35131"/>
                        <a:pt x="179675" y="4304"/>
                      </a:cubicBez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4" name="Freeform 41"/>
                <p:cNvSpPr>
                  <a:spLocks/>
                </p:cNvSpPr>
                <p:nvPr/>
              </p:nvSpPr>
              <p:spPr bwMode="auto">
                <a:xfrm rot="20700000">
                  <a:off x="2109697" y="1929548"/>
                  <a:ext cx="313531" cy="312185"/>
                </a:xfrm>
                <a:custGeom>
                  <a:avLst/>
                  <a:gdLst>
                    <a:gd name="T0" fmla="*/ 1368 w 1368"/>
                    <a:gd name="T1" fmla="*/ 684 h 1368"/>
                    <a:gd name="T2" fmla="*/ 684 w 1368"/>
                    <a:gd name="T3" fmla="*/ 1368 h 1368"/>
                    <a:gd name="T4" fmla="*/ 0 w 1368"/>
                    <a:gd name="T5" fmla="*/ 684 h 1368"/>
                    <a:gd name="T6" fmla="*/ 684 w 1368"/>
                    <a:gd name="T7" fmla="*/ 0 h 1368"/>
                    <a:gd name="T8" fmla="*/ 1368 w 1368"/>
                    <a:gd name="T9" fmla="*/ 675 h 1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8" h="1368">
                      <a:moveTo>
                        <a:pt x="1368" y="684"/>
                      </a:moveTo>
                      <a:cubicBezTo>
                        <a:pt x="1368" y="1062"/>
                        <a:pt x="1062" y="1368"/>
                        <a:pt x="684" y="1368"/>
                      </a:cubicBezTo>
                      <a:cubicBezTo>
                        <a:pt x="306" y="1368"/>
                        <a:pt x="0" y="1062"/>
                        <a:pt x="0" y="684"/>
                      </a:cubicBezTo>
                      <a:cubicBezTo>
                        <a:pt x="0" y="306"/>
                        <a:pt x="306" y="0"/>
                        <a:pt x="684" y="0"/>
                      </a:cubicBezTo>
                      <a:cubicBezTo>
                        <a:pt x="1058" y="0"/>
                        <a:pt x="1363" y="301"/>
                        <a:pt x="1368" y="675"/>
                      </a:cubicBezTo>
                    </a:path>
                  </a:pathLst>
                </a:custGeom>
                <a:solidFill>
                  <a:srgbClr val="C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5" name="Freeform 42"/>
                <p:cNvSpPr>
                  <a:spLocks/>
                </p:cNvSpPr>
                <p:nvPr/>
              </p:nvSpPr>
              <p:spPr bwMode="auto">
                <a:xfrm rot="20700000">
                  <a:off x="2372262" y="1402741"/>
                  <a:ext cx="95539" cy="94194"/>
                </a:xfrm>
                <a:custGeom>
                  <a:avLst/>
                  <a:gdLst>
                    <a:gd name="T0" fmla="*/ 413 w 413"/>
                    <a:gd name="T1" fmla="*/ 206 h 413"/>
                    <a:gd name="T2" fmla="*/ 207 w 413"/>
                    <a:gd name="T3" fmla="*/ 413 h 413"/>
                    <a:gd name="T4" fmla="*/ 0 w 413"/>
                    <a:gd name="T5" fmla="*/ 206 h 413"/>
                    <a:gd name="T6" fmla="*/ 207 w 413"/>
                    <a:gd name="T7" fmla="*/ 0 h 413"/>
                    <a:gd name="T8" fmla="*/ 413 w 413"/>
                    <a:gd name="T9" fmla="*/ 204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3">
                      <a:moveTo>
                        <a:pt x="413" y="206"/>
                      </a:moveTo>
                      <a:cubicBezTo>
                        <a:pt x="413" y="321"/>
                        <a:pt x="321" y="413"/>
                        <a:pt x="207" y="413"/>
                      </a:cubicBezTo>
                      <a:cubicBezTo>
                        <a:pt x="93" y="413"/>
                        <a:pt x="0" y="321"/>
                        <a:pt x="0" y="206"/>
                      </a:cubicBezTo>
                      <a:cubicBezTo>
                        <a:pt x="0" y="92"/>
                        <a:pt x="93" y="0"/>
                        <a:pt x="207" y="0"/>
                      </a:cubicBezTo>
                      <a:cubicBezTo>
                        <a:pt x="320" y="0"/>
                        <a:pt x="412" y="91"/>
                        <a:pt x="413" y="204"/>
                      </a:cubicBezTo>
                    </a:path>
                  </a:pathLst>
                </a:custGeom>
                <a:solidFill>
                  <a:srgbClr val="2B11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6" name="Freeform 43"/>
                <p:cNvSpPr>
                  <a:spLocks/>
                </p:cNvSpPr>
                <p:nvPr/>
              </p:nvSpPr>
              <p:spPr bwMode="auto">
                <a:xfrm rot="20700000">
                  <a:off x="2006305" y="1359615"/>
                  <a:ext cx="95539" cy="94194"/>
                </a:xfrm>
                <a:custGeom>
                  <a:avLst/>
                  <a:gdLst>
                    <a:gd name="T0" fmla="*/ 414 w 414"/>
                    <a:gd name="T1" fmla="*/ 207 h 414"/>
                    <a:gd name="T2" fmla="*/ 207 w 414"/>
                    <a:gd name="T3" fmla="*/ 414 h 414"/>
                    <a:gd name="T4" fmla="*/ 0 w 414"/>
                    <a:gd name="T5" fmla="*/ 207 h 414"/>
                    <a:gd name="T6" fmla="*/ 207 w 414"/>
                    <a:gd name="T7" fmla="*/ 0 h 414"/>
                    <a:gd name="T8" fmla="*/ 414 w 414"/>
                    <a:gd name="T9" fmla="*/ 204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4" h="414">
                      <a:moveTo>
                        <a:pt x="414" y="207"/>
                      </a:moveTo>
                      <a:cubicBezTo>
                        <a:pt x="414" y="321"/>
                        <a:pt x="321" y="414"/>
                        <a:pt x="207" y="414"/>
                      </a:cubicBezTo>
                      <a:cubicBezTo>
                        <a:pt x="93" y="414"/>
                        <a:pt x="0" y="321"/>
                        <a:pt x="0" y="207"/>
                      </a:cubicBezTo>
                      <a:cubicBezTo>
                        <a:pt x="0" y="93"/>
                        <a:pt x="93" y="0"/>
                        <a:pt x="207" y="0"/>
                      </a:cubicBezTo>
                      <a:cubicBezTo>
                        <a:pt x="320" y="0"/>
                        <a:pt x="412" y="91"/>
                        <a:pt x="414" y="204"/>
                      </a:cubicBezTo>
                    </a:path>
                  </a:pathLst>
                </a:custGeom>
                <a:solidFill>
                  <a:srgbClr val="2B11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7" name="Freeform 35"/>
                <p:cNvSpPr>
                  <a:spLocks/>
                </p:cNvSpPr>
                <p:nvPr/>
              </p:nvSpPr>
              <p:spPr bwMode="auto">
                <a:xfrm rot="1800000">
                  <a:off x="2524785" y="201211"/>
                  <a:ext cx="406231" cy="968305"/>
                </a:xfrm>
                <a:custGeom>
                  <a:avLst/>
                  <a:gdLst>
                    <a:gd name="connsiteX0" fmla="*/ 107308 w 406231"/>
                    <a:gd name="connsiteY0" fmla="*/ 876357 h 986484"/>
                    <a:gd name="connsiteX1" fmla="*/ 97698 w 406231"/>
                    <a:gd name="connsiteY1" fmla="*/ 528582 h 986484"/>
                    <a:gd name="connsiteX2" fmla="*/ 1602 w 406231"/>
                    <a:gd name="connsiteY2" fmla="*/ 373533 h 986484"/>
                    <a:gd name="connsiteX3" fmla="*/ 0 w 406231"/>
                    <a:gd name="connsiteY3" fmla="*/ 247257 h 986484"/>
                    <a:gd name="connsiteX4" fmla="*/ 43701 w 406231"/>
                    <a:gd name="connsiteY4" fmla="*/ 52247 h 986484"/>
                    <a:gd name="connsiteX5" fmla="*/ 110944 w 406231"/>
                    <a:gd name="connsiteY5" fmla="*/ 4615 h 986484"/>
                    <a:gd name="connsiteX6" fmla="*/ 202032 w 406231"/>
                    <a:gd name="connsiteY6" fmla="*/ 133767 h 986484"/>
                    <a:gd name="connsiteX7" fmla="*/ 405665 w 406231"/>
                    <a:gd name="connsiteY7" fmla="*/ 106366 h 986484"/>
                    <a:gd name="connsiteX8" fmla="*/ 260833 w 406231"/>
                    <a:gd name="connsiteY8" fmla="*/ 304115 h 986484"/>
                    <a:gd name="connsiteX9" fmla="*/ 255800 w 406231"/>
                    <a:gd name="connsiteY9" fmla="*/ 451629 h 986484"/>
                    <a:gd name="connsiteX10" fmla="*/ 277765 w 406231"/>
                    <a:gd name="connsiteY10" fmla="*/ 722450 h 986484"/>
                    <a:gd name="connsiteX11" fmla="*/ 120710 w 406231"/>
                    <a:gd name="connsiteY11" fmla="*/ 986484 h 986484"/>
                    <a:gd name="connsiteX12" fmla="*/ 170655 w 406231"/>
                    <a:gd name="connsiteY12" fmla="*/ 974152 h 986484"/>
                    <a:gd name="connsiteX0" fmla="*/ 107308 w 406231"/>
                    <a:gd name="connsiteY0" fmla="*/ 876357 h 986484"/>
                    <a:gd name="connsiteX1" fmla="*/ 97698 w 406231"/>
                    <a:gd name="connsiteY1" fmla="*/ 528582 h 986484"/>
                    <a:gd name="connsiteX2" fmla="*/ 1602 w 406231"/>
                    <a:gd name="connsiteY2" fmla="*/ 373533 h 986484"/>
                    <a:gd name="connsiteX3" fmla="*/ 0 w 406231"/>
                    <a:gd name="connsiteY3" fmla="*/ 247257 h 986484"/>
                    <a:gd name="connsiteX4" fmla="*/ 43701 w 406231"/>
                    <a:gd name="connsiteY4" fmla="*/ 52247 h 986484"/>
                    <a:gd name="connsiteX5" fmla="*/ 110944 w 406231"/>
                    <a:gd name="connsiteY5" fmla="*/ 4615 h 986484"/>
                    <a:gd name="connsiteX6" fmla="*/ 202032 w 406231"/>
                    <a:gd name="connsiteY6" fmla="*/ 133767 h 986484"/>
                    <a:gd name="connsiteX7" fmla="*/ 405665 w 406231"/>
                    <a:gd name="connsiteY7" fmla="*/ 106366 h 986484"/>
                    <a:gd name="connsiteX8" fmla="*/ 260833 w 406231"/>
                    <a:gd name="connsiteY8" fmla="*/ 304115 h 986484"/>
                    <a:gd name="connsiteX9" fmla="*/ 255800 w 406231"/>
                    <a:gd name="connsiteY9" fmla="*/ 451629 h 986484"/>
                    <a:gd name="connsiteX10" fmla="*/ 277765 w 406231"/>
                    <a:gd name="connsiteY10" fmla="*/ 722450 h 986484"/>
                    <a:gd name="connsiteX11" fmla="*/ 120710 w 406231"/>
                    <a:gd name="connsiteY11" fmla="*/ 986484 h 986484"/>
                    <a:gd name="connsiteX12" fmla="*/ 170655 w 406231"/>
                    <a:gd name="connsiteY12" fmla="*/ 974152 h 986484"/>
                    <a:gd name="connsiteX13" fmla="*/ 107308 w 406231"/>
                    <a:gd name="connsiteY13" fmla="*/ 876357 h 986484"/>
                    <a:gd name="connsiteX0" fmla="*/ 107308 w 406231"/>
                    <a:gd name="connsiteY0" fmla="*/ 876357 h 992539"/>
                    <a:gd name="connsiteX1" fmla="*/ 97698 w 406231"/>
                    <a:gd name="connsiteY1" fmla="*/ 528582 h 992539"/>
                    <a:gd name="connsiteX2" fmla="*/ 1602 w 406231"/>
                    <a:gd name="connsiteY2" fmla="*/ 373533 h 992539"/>
                    <a:gd name="connsiteX3" fmla="*/ 0 w 406231"/>
                    <a:gd name="connsiteY3" fmla="*/ 247257 h 992539"/>
                    <a:gd name="connsiteX4" fmla="*/ 43701 w 406231"/>
                    <a:gd name="connsiteY4" fmla="*/ 52247 h 992539"/>
                    <a:gd name="connsiteX5" fmla="*/ 110944 w 406231"/>
                    <a:gd name="connsiteY5" fmla="*/ 4615 h 992539"/>
                    <a:gd name="connsiteX6" fmla="*/ 202032 w 406231"/>
                    <a:gd name="connsiteY6" fmla="*/ 133767 h 992539"/>
                    <a:gd name="connsiteX7" fmla="*/ 405665 w 406231"/>
                    <a:gd name="connsiteY7" fmla="*/ 106366 h 992539"/>
                    <a:gd name="connsiteX8" fmla="*/ 260833 w 406231"/>
                    <a:gd name="connsiteY8" fmla="*/ 304115 h 992539"/>
                    <a:gd name="connsiteX9" fmla="*/ 255800 w 406231"/>
                    <a:gd name="connsiteY9" fmla="*/ 451629 h 992539"/>
                    <a:gd name="connsiteX10" fmla="*/ 277765 w 406231"/>
                    <a:gd name="connsiteY10" fmla="*/ 722450 h 992539"/>
                    <a:gd name="connsiteX11" fmla="*/ 120710 w 406231"/>
                    <a:gd name="connsiteY11" fmla="*/ 986484 h 992539"/>
                    <a:gd name="connsiteX12" fmla="*/ 107308 w 406231"/>
                    <a:gd name="connsiteY12" fmla="*/ 876357 h 992539"/>
                    <a:gd name="connsiteX0" fmla="*/ 107308 w 406231"/>
                    <a:gd name="connsiteY0" fmla="*/ 876357 h 975919"/>
                    <a:gd name="connsiteX1" fmla="*/ 97698 w 406231"/>
                    <a:gd name="connsiteY1" fmla="*/ 528582 h 975919"/>
                    <a:gd name="connsiteX2" fmla="*/ 1602 w 406231"/>
                    <a:gd name="connsiteY2" fmla="*/ 373533 h 975919"/>
                    <a:gd name="connsiteX3" fmla="*/ 0 w 406231"/>
                    <a:gd name="connsiteY3" fmla="*/ 247257 h 975919"/>
                    <a:gd name="connsiteX4" fmla="*/ 43701 w 406231"/>
                    <a:gd name="connsiteY4" fmla="*/ 52247 h 975919"/>
                    <a:gd name="connsiteX5" fmla="*/ 110944 w 406231"/>
                    <a:gd name="connsiteY5" fmla="*/ 4615 h 975919"/>
                    <a:gd name="connsiteX6" fmla="*/ 202032 w 406231"/>
                    <a:gd name="connsiteY6" fmla="*/ 133767 h 975919"/>
                    <a:gd name="connsiteX7" fmla="*/ 405665 w 406231"/>
                    <a:gd name="connsiteY7" fmla="*/ 106366 h 975919"/>
                    <a:gd name="connsiteX8" fmla="*/ 260833 w 406231"/>
                    <a:gd name="connsiteY8" fmla="*/ 304115 h 975919"/>
                    <a:gd name="connsiteX9" fmla="*/ 255800 w 406231"/>
                    <a:gd name="connsiteY9" fmla="*/ 451629 h 975919"/>
                    <a:gd name="connsiteX10" fmla="*/ 277765 w 406231"/>
                    <a:gd name="connsiteY10" fmla="*/ 722450 h 975919"/>
                    <a:gd name="connsiteX11" fmla="*/ 156958 w 406231"/>
                    <a:gd name="connsiteY11" fmla="*/ 968305 h 975919"/>
                    <a:gd name="connsiteX12" fmla="*/ 107308 w 406231"/>
                    <a:gd name="connsiteY12" fmla="*/ 876357 h 975919"/>
                    <a:gd name="connsiteX0" fmla="*/ 107308 w 406231"/>
                    <a:gd name="connsiteY0" fmla="*/ 876357 h 968305"/>
                    <a:gd name="connsiteX1" fmla="*/ 97698 w 406231"/>
                    <a:gd name="connsiteY1" fmla="*/ 528582 h 968305"/>
                    <a:gd name="connsiteX2" fmla="*/ 1602 w 406231"/>
                    <a:gd name="connsiteY2" fmla="*/ 373533 h 968305"/>
                    <a:gd name="connsiteX3" fmla="*/ 0 w 406231"/>
                    <a:gd name="connsiteY3" fmla="*/ 247257 h 968305"/>
                    <a:gd name="connsiteX4" fmla="*/ 43701 w 406231"/>
                    <a:gd name="connsiteY4" fmla="*/ 52247 h 968305"/>
                    <a:gd name="connsiteX5" fmla="*/ 110944 w 406231"/>
                    <a:gd name="connsiteY5" fmla="*/ 4615 h 968305"/>
                    <a:gd name="connsiteX6" fmla="*/ 202032 w 406231"/>
                    <a:gd name="connsiteY6" fmla="*/ 133767 h 968305"/>
                    <a:gd name="connsiteX7" fmla="*/ 405665 w 406231"/>
                    <a:gd name="connsiteY7" fmla="*/ 106366 h 968305"/>
                    <a:gd name="connsiteX8" fmla="*/ 260833 w 406231"/>
                    <a:gd name="connsiteY8" fmla="*/ 304115 h 968305"/>
                    <a:gd name="connsiteX9" fmla="*/ 255800 w 406231"/>
                    <a:gd name="connsiteY9" fmla="*/ 451629 h 968305"/>
                    <a:gd name="connsiteX10" fmla="*/ 277765 w 406231"/>
                    <a:gd name="connsiteY10" fmla="*/ 722450 h 968305"/>
                    <a:gd name="connsiteX11" fmla="*/ 156958 w 406231"/>
                    <a:gd name="connsiteY11" fmla="*/ 968305 h 968305"/>
                    <a:gd name="connsiteX12" fmla="*/ 107308 w 406231"/>
                    <a:gd name="connsiteY12" fmla="*/ 876357 h 968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06231" h="968305">
                      <a:moveTo>
                        <a:pt x="107308" y="876357"/>
                      </a:moveTo>
                      <a:cubicBezTo>
                        <a:pt x="126298" y="760584"/>
                        <a:pt x="114629" y="644126"/>
                        <a:pt x="97698" y="528582"/>
                      </a:cubicBezTo>
                      <a:cubicBezTo>
                        <a:pt x="66353" y="461676"/>
                        <a:pt x="77564" y="387919"/>
                        <a:pt x="1602" y="373533"/>
                      </a:cubicBezTo>
                      <a:cubicBezTo>
                        <a:pt x="-6406" y="311879"/>
                        <a:pt x="56972" y="293383"/>
                        <a:pt x="0" y="247257"/>
                      </a:cubicBezTo>
                      <a:cubicBezTo>
                        <a:pt x="41871" y="179665"/>
                        <a:pt x="55828" y="130799"/>
                        <a:pt x="43701" y="52247"/>
                      </a:cubicBezTo>
                      <a:cubicBezTo>
                        <a:pt x="62406" y="27186"/>
                        <a:pt x="86516" y="11715"/>
                        <a:pt x="110944" y="4615"/>
                      </a:cubicBezTo>
                      <a:cubicBezTo>
                        <a:pt x="184228" y="-16686"/>
                        <a:pt x="260376" y="37347"/>
                        <a:pt x="202032" y="133767"/>
                      </a:cubicBezTo>
                      <a:cubicBezTo>
                        <a:pt x="241614" y="81019"/>
                        <a:pt x="394453" y="-19911"/>
                        <a:pt x="405665" y="106366"/>
                      </a:cubicBezTo>
                      <a:cubicBezTo>
                        <a:pt x="417791" y="231957"/>
                        <a:pt x="230861" y="184917"/>
                        <a:pt x="260833" y="304115"/>
                      </a:cubicBezTo>
                      <a:cubicBezTo>
                        <a:pt x="301560" y="319186"/>
                        <a:pt x="364252" y="434959"/>
                        <a:pt x="255800" y="451629"/>
                      </a:cubicBezTo>
                      <a:cubicBezTo>
                        <a:pt x="302933" y="529952"/>
                        <a:pt x="221022" y="632937"/>
                        <a:pt x="277765" y="722450"/>
                      </a:cubicBezTo>
                      <a:cubicBezTo>
                        <a:pt x="312483" y="848674"/>
                        <a:pt x="287708" y="962706"/>
                        <a:pt x="156958" y="968305"/>
                      </a:cubicBezTo>
                      <a:cubicBezTo>
                        <a:pt x="119810" y="955007"/>
                        <a:pt x="111143" y="952674"/>
                        <a:pt x="107308" y="876357"/>
                      </a:cubicBezTo>
                      <a:close/>
                    </a:path>
                  </a:pathLst>
                </a:custGeom>
                <a:solidFill>
                  <a:srgbClr val="D38D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398" name="Group 397"/>
                <p:cNvGrpSpPr/>
                <p:nvPr/>
              </p:nvGrpSpPr>
              <p:grpSpPr>
                <a:xfrm>
                  <a:off x="1765149" y="1843674"/>
                  <a:ext cx="243962" cy="1687580"/>
                  <a:chOff x="1442362" y="2085640"/>
                  <a:chExt cx="243962" cy="1687580"/>
                </a:xfrm>
              </p:grpSpPr>
              <p:sp>
                <p:nvSpPr>
                  <p:cNvPr id="404" name="Isosceles Triangle 35"/>
                  <p:cNvSpPr/>
                  <p:nvPr/>
                </p:nvSpPr>
                <p:spPr>
                  <a:xfrm rot="10800000" flipH="1">
                    <a:off x="1442362" y="2085640"/>
                    <a:ext cx="243962" cy="1638014"/>
                  </a:xfrm>
                  <a:custGeom>
                    <a:avLst/>
                    <a:gdLst>
                      <a:gd name="connsiteX0" fmla="*/ 121920 w 243840"/>
                      <a:gd name="connsiteY0" fmla="*/ 1637906 h 1637906"/>
                      <a:gd name="connsiteX1" fmla="*/ 243840 w 243840"/>
                      <a:gd name="connsiteY1" fmla="*/ 1216942 h 1637906"/>
                      <a:gd name="connsiteX2" fmla="*/ 206419 w 243840"/>
                      <a:gd name="connsiteY2" fmla="*/ 914400 h 1637906"/>
                      <a:gd name="connsiteX3" fmla="*/ 216079 w 243840"/>
                      <a:gd name="connsiteY3" fmla="*/ 914400 h 1637906"/>
                      <a:gd name="connsiteX4" fmla="*/ 121920 w 243840"/>
                      <a:gd name="connsiteY4" fmla="*/ 0 h 1637906"/>
                      <a:gd name="connsiteX5" fmla="*/ 27761 w 243840"/>
                      <a:gd name="connsiteY5" fmla="*/ 914400 h 1637906"/>
                      <a:gd name="connsiteX6" fmla="*/ 0 w 243840"/>
                      <a:gd name="connsiteY6" fmla="*/ 1216942 h 1637906"/>
                      <a:gd name="connsiteX7" fmla="*/ 121920 w 243840"/>
                      <a:gd name="connsiteY7" fmla="*/ 1637906 h 1637906"/>
                      <a:gd name="connsiteX0" fmla="*/ 121920 w 249013"/>
                      <a:gd name="connsiteY0" fmla="*/ 1637906 h 1637906"/>
                      <a:gd name="connsiteX1" fmla="*/ 243840 w 249013"/>
                      <a:gd name="connsiteY1" fmla="*/ 1216942 h 1637906"/>
                      <a:gd name="connsiteX2" fmla="*/ 216079 w 249013"/>
                      <a:gd name="connsiteY2" fmla="*/ 914400 h 1637906"/>
                      <a:gd name="connsiteX3" fmla="*/ 121920 w 249013"/>
                      <a:gd name="connsiteY3" fmla="*/ 0 h 1637906"/>
                      <a:gd name="connsiteX4" fmla="*/ 27761 w 249013"/>
                      <a:gd name="connsiteY4" fmla="*/ 914400 h 1637906"/>
                      <a:gd name="connsiteX5" fmla="*/ 0 w 249013"/>
                      <a:gd name="connsiteY5" fmla="*/ 1216942 h 1637906"/>
                      <a:gd name="connsiteX6" fmla="*/ 121920 w 249013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8014 h 1638014"/>
                      <a:gd name="connsiteX1" fmla="*/ 243840 w 243962"/>
                      <a:gd name="connsiteY1" fmla="*/ 1217050 h 1638014"/>
                      <a:gd name="connsiteX2" fmla="*/ 216079 w 243962"/>
                      <a:gd name="connsiteY2" fmla="*/ 914508 h 1638014"/>
                      <a:gd name="connsiteX3" fmla="*/ 121920 w 243962"/>
                      <a:gd name="connsiteY3" fmla="*/ 108 h 1638014"/>
                      <a:gd name="connsiteX4" fmla="*/ 27761 w 243962"/>
                      <a:gd name="connsiteY4" fmla="*/ 914508 h 1638014"/>
                      <a:gd name="connsiteX5" fmla="*/ 0 w 243962"/>
                      <a:gd name="connsiteY5" fmla="*/ 1217050 h 1638014"/>
                      <a:gd name="connsiteX6" fmla="*/ 121920 w 243962"/>
                      <a:gd name="connsiteY6" fmla="*/ 1638014 h 163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62" h="1638014">
                        <a:moveTo>
                          <a:pt x="121920" y="1638014"/>
                        </a:moveTo>
                        <a:cubicBezTo>
                          <a:pt x="189255" y="1638014"/>
                          <a:pt x="246976" y="1338610"/>
                          <a:pt x="243840" y="1217050"/>
                        </a:cubicBezTo>
                        <a:cubicBezTo>
                          <a:pt x="240483" y="1086941"/>
                          <a:pt x="236399" y="1117332"/>
                          <a:pt x="216079" y="914508"/>
                        </a:cubicBezTo>
                        <a:cubicBezTo>
                          <a:pt x="184693" y="609708"/>
                          <a:pt x="177119" y="108"/>
                          <a:pt x="121920" y="108"/>
                        </a:cubicBezTo>
                        <a:cubicBezTo>
                          <a:pt x="85771" y="-9417"/>
                          <a:pt x="59147" y="609708"/>
                          <a:pt x="27761" y="914508"/>
                        </a:cubicBezTo>
                        <a:lnTo>
                          <a:pt x="0" y="1217050"/>
                        </a:lnTo>
                        <a:cubicBezTo>
                          <a:pt x="0" y="1449542"/>
                          <a:pt x="54585" y="1638014"/>
                          <a:pt x="121920" y="1638014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05" name="Group 404"/>
                  <p:cNvGrpSpPr/>
                  <p:nvPr/>
                </p:nvGrpSpPr>
                <p:grpSpPr>
                  <a:xfrm flipH="1">
                    <a:off x="1453078" y="3440906"/>
                    <a:ext cx="194934" cy="332314"/>
                    <a:chOff x="1440310" y="3406071"/>
                    <a:chExt cx="311174" cy="343354"/>
                  </a:xfrm>
                </p:grpSpPr>
                <p:sp>
                  <p:nvSpPr>
                    <p:cNvPr id="406" name="Freeform 9"/>
                    <p:cNvSpPr>
                      <a:spLocks/>
                    </p:cNvSpPr>
                    <p:nvPr/>
                  </p:nvSpPr>
                  <p:spPr bwMode="auto">
                    <a:xfrm rot="15300000" flipH="1" flipV="1">
                      <a:off x="1437189" y="3435130"/>
                      <a:ext cx="324813" cy="303777"/>
                    </a:xfrm>
                    <a:custGeom>
                      <a:avLst/>
                      <a:gdLst>
                        <a:gd name="T0" fmla="*/ 1113 w 2444"/>
                        <a:gd name="T1" fmla="*/ 1977 h 2033"/>
                        <a:gd name="T2" fmla="*/ 351 w 2444"/>
                        <a:gd name="T3" fmla="*/ 1769 h 2033"/>
                        <a:gd name="T4" fmla="*/ 193 w 2444"/>
                        <a:gd name="T5" fmla="*/ 1692 h 2033"/>
                        <a:gd name="T6" fmla="*/ 84 w 2444"/>
                        <a:gd name="T7" fmla="*/ 1331 h 2033"/>
                        <a:gd name="T8" fmla="*/ 192 w 2444"/>
                        <a:gd name="T9" fmla="*/ 586 h 2033"/>
                        <a:gd name="T10" fmla="*/ 632 w 2444"/>
                        <a:gd name="T11" fmla="*/ 416 h 2033"/>
                        <a:gd name="T12" fmla="*/ 1412 w 2444"/>
                        <a:gd name="T13" fmla="*/ 55 h 2033"/>
                        <a:gd name="T14" fmla="*/ 1627 w 2444"/>
                        <a:gd name="T15" fmla="*/ 503 h 2033"/>
                        <a:gd name="T16" fmla="*/ 1477 w 2444"/>
                        <a:gd name="T17" fmla="*/ 737 h 2033"/>
                        <a:gd name="T18" fmla="*/ 1979 w 2444"/>
                        <a:gd name="T19" fmla="*/ 811 h 2033"/>
                        <a:gd name="T20" fmla="*/ 2297 w 2444"/>
                        <a:gd name="T21" fmla="*/ 1221 h 2033"/>
                        <a:gd name="T22" fmla="*/ 1857 w 2444"/>
                        <a:gd name="T23" fmla="*/ 1881 h 2033"/>
                        <a:gd name="T24" fmla="*/ 1303 w 2444"/>
                        <a:gd name="T25" fmla="*/ 2000 h 2033"/>
                        <a:gd name="T26" fmla="*/ 1113 w 2444"/>
                        <a:gd name="T27" fmla="*/ 1977 h 2033"/>
                        <a:gd name="connsiteX0" fmla="*/ 4363 w 9374"/>
                        <a:gd name="connsiteY0" fmla="*/ 9482 h 9648"/>
                        <a:gd name="connsiteX1" fmla="*/ 1245 w 9374"/>
                        <a:gd name="connsiteY1" fmla="*/ 8458 h 9648"/>
                        <a:gd name="connsiteX2" fmla="*/ 599 w 9374"/>
                        <a:gd name="connsiteY2" fmla="*/ 8080 h 9648"/>
                        <a:gd name="connsiteX3" fmla="*/ 153 w 9374"/>
                        <a:gd name="connsiteY3" fmla="*/ 6304 h 9648"/>
                        <a:gd name="connsiteX4" fmla="*/ 595 w 9374"/>
                        <a:gd name="connsiteY4" fmla="*/ 2639 h 9648"/>
                        <a:gd name="connsiteX5" fmla="*/ 2395 w 9374"/>
                        <a:gd name="connsiteY5" fmla="*/ 1803 h 9648"/>
                        <a:gd name="connsiteX6" fmla="*/ 5586 w 9374"/>
                        <a:gd name="connsiteY6" fmla="*/ 28 h 9648"/>
                        <a:gd name="connsiteX7" fmla="*/ 6466 w 9374"/>
                        <a:gd name="connsiteY7" fmla="*/ 2231 h 9648"/>
                        <a:gd name="connsiteX8" fmla="*/ 4766 w 9374"/>
                        <a:gd name="connsiteY8" fmla="*/ 3275 h 9648"/>
                        <a:gd name="connsiteX9" fmla="*/ 7906 w 9374"/>
                        <a:gd name="connsiteY9" fmla="*/ 3746 h 9648"/>
                        <a:gd name="connsiteX10" fmla="*/ 9208 w 9374"/>
                        <a:gd name="connsiteY10" fmla="*/ 5763 h 9648"/>
                        <a:gd name="connsiteX11" fmla="*/ 7407 w 9374"/>
                        <a:gd name="connsiteY11" fmla="*/ 9009 h 9648"/>
                        <a:gd name="connsiteX12" fmla="*/ 5140 w 9374"/>
                        <a:gd name="connsiteY12" fmla="*/ 9595 h 9648"/>
                        <a:gd name="connsiteX13" fmla="*/ 4363 w 9374"/>
                        <a:gd name="connsiteY13" fmla="*/ 9482 h 9648"/>
                        <a:gd name="connsiteX0" fmla="*/ 4654 w 10000"/>
                        <a:gd name="connsiteY0" fmla="*/ 9828 h 10000"/>
                        <a:gd name="connsiteX1" fmla="*/ 1328 w 10000"/>
                        <a:gd name="connsiteY1" fmla="*/ 8767 h 10000"/>
                        <a:gd name="connsiteX2" fmla="*/ 639 w 10000"/>
                        <a:gd name="connsiteY2" fmla="*/ 8375 h 10000"/>
                        <a:gd name="connsiteX3" fmla="*/ 163 w 10000"/>
                        <a:gd name="connsiteY3" fmla="*/ 6534 h 10000"/>
                        <a:gd name="connsiteX4" fmla="*/ 635 w 10000"/>
                        <a:gd name="connsiteY4" fmla="*/ 2735 h 10000"/>
                        <a:gd name="connsiteX5" fmla="*/ 2555 w 10000"/>
                        <a:gd name="connsiteY5" fmla="*/ 1869 h 10000"/>
                        <a:gd name="connsiteX6" fmla="*/ 5959 w 10000"/>
                        <a:gd name="connsiteY6" fmla="*/ 29 h 10000"/>
                        <a:gd name="connsiteX7" fmla="*/ 6816 w 10000"/>
                        <a:gd name="connsiteY7" fmla="*/ 2673 h 10000"/>
                        <a:gd name="connsiteX8" fmla="*/ 5084 w 10000"/>
                        <a:gd name="connsiteY8" fmla="*/ 3394 h 10000"/>
                        <a:gd name="connsiteX9" fmla="*/ 8434 w 10000"/>
                        <a:gd name="connsiteY9" fmla="*/ 3883 h 10000"/>
                        <a:gd name="connsiteX10" fmla="*/ 9823 w 10000"/>
                        <a:gd name="connsiteY10" fmla="*/ 5973 h 10000"/>
                        <a:gd name="connsiteX11" fmla="*/ 7902 w 10000"/>
                        <a:gd name="connsiteY11" fmla="*/ 9338 h 10000"/>
                        <a:gd name="connsiteX12" fmla="*/ 5483 w 10000"/>
                        <a:gd name="connsiteY12" fmla="*/ 9945 h 10000"/>
                        <a:gd name="connsiteX13" fmla="*/ 4654 w 10000"/>
                        <a:gd name="connsiteY13" fmla="*/ 9828 h 10000"/>
                        <a:gd name="connsiteX0" fmla="*/ 4654 w 10000"/>
                        <a:gd name="connsiteY0" fmla="*/ 9469 h 9641"/>
                        <a:gd name="connsiteX1" fmla="*/ 1328 w 10000"/>
                        <a:gd name="connsiteY1" fmla="*/ 8408 h 9641"/>
                        <a:gd name="connsiteX2" fmla="*/ 639 w 10000"/>
                        <a:gd name="connsiteY2" fmla="*/ 8016 h 9641"/>
                        <a:gd name="connsiteX3" fmla="*/ 163 w 10000"/>
                        <a:gd name="connsiteY3" fmla="*/ 6175 h 9641"/>
                        <a:gd name="connsiteX4" fmla="*/ 635 w 10000"/>
                        <a:gd name="connsiteY4" fmla="*/ 2376 h 9641"/>
                        <a:gd name="connsiteX5" fmla="*/ 2555 w 10000"/>
                        <a:gd name="connsiteY5" fmla="*/ 1510 h 9641"/>
                        <a:gd name="connsiteX6" fmla="*/ 6109 w 10000"/>
                        <a:gd name="connsiteY6" fmla="*/ 35 h 9641"/>
                        <a:gd name="connsiteX7" fmla="*/ 6816 w 10000"/>
                        <a:gd name="connsiteY7" fmla="*/ 2314 h 9641"/>
                        <a:gd name="connsiteX8" fmla="*/ 5084 w 10000"/>
                        <a:gd name="connsiteY8" fmla="*/ 3035 h 9641"/>
                        <a:gd name="connsiteX9" fmla="*/ 8434 w 10000"/>
                        <a:gd name="connsiteY9" fmla="*/ 3524 h 9641"/>
                        <a:gd name="connsiteX10" fmla="*/ 9823 w 10000"/>
                        <a:gd name="connsiteY10" fmla="*/ 5614 h 9641"/>
                        <a:gd name="connsiteX11" fmla="*/ 7902 w 10000"/>
                        <a:gd name="connsiteY11" fmla="*/ 8979 h 9641"/>
                        <a:gd name="connsiteX12" fmla="*/ 5483 w 10000"/>
                        <a:gd name="connsiteY12" fmla="*/ 9586 h 9641"/>
                        <a:gd name="connsiteX13" fmla="*/ 4654 w 10000"/>
                        <a:gd name="connsiteY13" fmla="*/ 9469 h 9641"/>
                        <a:gd name="connsiteX0" fmla="*/ 4654 w 10000"/>
                        <a:gd name="connsiteY0" fmla="*/ 9822 h 10000"/>
                        <a:gd name="connsiteX1" fmla="*/ 1328 w 10000"/>
                        <a:gd name="connsiteY1" fmla="*/ 8721 h 10000"/>
                        <a:gd name="connsiteX2" fmla="*/ 639 w 10000"/>
                        <a:gd name="connsiteY2" fmla="*/ 8314 h 10000"/>
                        <a:gd name="connsiteX3" fmla="*/ 163 w 10000"/>
                        <a:gd name="connsiteY3" fmla="*/ 6405 h 10000"/>
                        <a:gd name="connsiteX4" fmla="*/ 635 w 10000"/>
                        <a:gd name="connsiteY4" fmla="*/ 2464 h 10000"/>
                        <a:gd name="connsiteX5" fmla="*/ 2555 w 10000"/>
                        <a:gd name="connsiteY5" fmla="*/ 1566 h 10000"/>
                        <a:gd name="connsiteX6" fmla="*/ 6109 w 10000"/>
                        <a:gd name="connsiteY6" fmla="*/ 36 h 10000"/>
                        <a:gd name="connsiteX7" fmla="*/ 5084 w 10000"/>
                        <a:gd name="connsiteY7" fmla="*/ 3148 h 10000"/>
                        <a:gd name="connsiteX8" fmla="*/ 8434 w 10000"/>
                        <a:gd name="connsiteY8" fmla="*/ 3655 h 10000"/>
                        <a:gd name="connsiteX9" fmla="*/ 9823 w 10000"/>
                        <a:gd name="connsiteY9" fmla="*/ 5823 h 10000"/>
                        <a:gd name="connsiteX10" fmla="*/ 7902 w 10000"/>
                        <a:gd name="connsiteY10" fmla="*/ 9313 h 10000"/>
                        <a:gd name="connsiteX11" fmla="*/ 5483 w 10000"/>
                        <a:gd name="connsiteY11" fmla="*/ 9943 h 10000"/>
                        <a:gd name="connsiteX12" fmla="*/ 4654 w 10000"/>
                        <a:gd name="connsiteY12" fmla="*/ 9822 h 10000"/>
                        <a:gd name="connsiteX0" fmla="*/ 4654 w 10000"/>
                        <a:gd name="connsiteY0" fmla="*/ 8256 h 8434"/>
                        <a:gd name="connsiteX1" fmla="*/ 1328 w 10000"/>
                        <a:gd name="connsiteY1" fmla="*/ 7155 h 8434"/>
                        <a:gd name="connsiteX2" fmla="*/ 639 w 10000"/>
                        <a:gd name="connsiteY2" fmla="*/ 6748 h 8434"/>
                        <a:gd name="connsiteX3" fmla="*/ 163 w 10000"/>
                        <a:gd name="connsiteY3" fmla="*/ 4839 h 8434"/>
                        <a:gd name="connsiteX4" fmla="*/ 635 w 10000"/>
                        <a:gd name="connsiteY4" fmla="*/ 898 h 8434"/>
                        <a:gd name="connsiteX5" fmla="*/ 2555 w 10000"/>
                        <a:gd name="connsiteY5" fmla="*/ 0 h 8434"/>
                        <a:gd name="connsiteX6" fmla="*/ 5084 w 10000"/>
                        <a:gd name="connsiteY6" fmla="*/ 1582 h 8434"/>
                        <a:gd name="connsiteX7" fmla="*/ 8434 w 10000"/>
                        <a:gd name="connsiteY7" fmla="*/ 2089 h 8434"/>
                        <a:gd name="connsiteX8" fmla="*/ 9823 w 10000"/>
                        <a:gd name="connsiteY8" fmla="*/ 4257 h 8434"/>
                        <a:gd name="connsiteX9" fmla="*/ 7902 w 10000"/>
                        <a:gd name="connsiteY9" fmla="*/ 7747 h 8434"/>
                        <a:gd name="connsiteX10" fmla="*/ 5483 w 10000"/>
                        <a:gd name="connsiteY10" fmla="*/ 8377 h 8434"/>
                        <a:gd name="connsiteX11" fmla="*/ 4654 w 10000"/>
                        <a:gd name="connsiteY11" fmla="*/ 8256 h 8434"/>
                        <a:gd name="connsiteX0" fmla="*/ 5084 w 10000"/>
                        <a:gd name="connsiteY0" fmla="*/ 1531 h 9654"/>
                        <a:gd name="connsiteX1" fmla="*/ 8434 w 10000"/>
                        <a:gd name="connsiteY1" fmla="*/ 2132 h 9654"/>
                        <a:gd name="connsiteX2" fmla="*/ 9823 w 10000"/>
                        <a:gd name="connsiteY2" fmla="*/ 4702 h 9654"/>
                        <a:gd name="connsiteX3" fmla="*/ 7902 w 10000"/>
                        <a:gd name="connsiteY3" fmla="*/ 8840 h 9654"/>
                        <a:gd name="connsiteX4" fmla="*/ 5483 w 10000"/>
                        <a:gd name="connsiteY4" fmla="*/ 9587 h 9654"/>
                        <a:gd name="connsiteX5" fmla="*/ 4654 w 10000"/>
                        <a:gd name="connsiteY5" fmla="*/ 9444 h 9654"/>
                        <a:gd name="connsiteX6" fmla="*/ 1328 w 10000"/>
                        <a:gd name="connsiteY6" fmla="*/ 8139 h 9654"/>
                        <a:gd name="connsiteX7" fmla="*/ 639 w 10000"/>
                        <a:gd name="connsiteY7" fmla="*/ 7656 h 9654"/>
                        <a:gd name="connsiteX8" fmla="*/ 163 w 10000"/>
                        <a:gd name="connsiteY8" fmla="*/ 5392 h 9654"/>
                        <a:gd name="connsiteX9" fmla="*/ 635 w 10000"/>
                        <a:gd name="connsiteY9" fmla="*/ 720 h 9654"/>
                        <a:gd name="connsiteX10" fmla="*/ 3118 w 10000"/>
                        <a:gd name="connsiteY10" fmla="*/ 466 h 9654"/>
                        <a:gd name="connsiteX0" fmla="*/ 5084 w 10000"/>
                        <a:gd name="connsiteY0" fmla="*/ 1586 h 10001"/>
                        <a:gd name="connsiteX1" fmla="*/ 8434 w 10000"/>
                        <a:gd name="connsiteY1" fmla="*/ 2208 h 10001"/>
                        <a:gd name="connsiteX2" fmla="*/ 9823 w 10000"/>
                        <a:gd name="connsiteY2" fmla="*/ 4871 h 10001"/>
                        <a:gd name="connsiteX3" fmla="*/ 7902 w 10000"/>
                        <a:gd name="connsiteY3" fmla="*/ 9157 h 10001"/>
                        <a:gd name="connsiteX4" fmla="*/ 5483 w 10000"/>
                        <a:gd name="connsiteY4" fmla="*/ 9931 h 10001"/>
                        <a:gd name="connsiteX5" fmla="*/ 4654 w 10000"/>
                        <a:gd name="connsiteY5" fmla="*/ 9782 h 10001"/>
                        <a:gd name="connsiteX6" fmla="*/ 1328 w 10000"/>
                        <a:gd name="connsiteY6" fmla="*/ 8431 h 10001"/>
                        <a:gd name="connsiteX7" fmla="*/ 639 w 10000"/>
                        <a:gd name="connsiteY7" fmla="*/ 7930 h 10001"/>
                        <a:gd name="connsiteX8" fmla="*/ 163 w 10000"/>
                        <a:gd name="connsiteY8" fmla="*/ 5585 h 10001"/>
                        <a:gd name="connsiteX9" fmla="*/ 635 w 10000"/>
                        <a:gd name="connsiteY9" fmla="*/ 746 h 10001"/>
                        <a:gd name="connsiteX10" fmla="*/ 3118 w 10000"/>
                        <a:gd name="connsiteY10" fmla="*/ 483 h 10001"/>
                        <a:gd name="connsiteX11" fmla="*/ 5084 w 10000"/>
                        <a:gd name="connsiteY11" fmla="*/ 1586 h 10001"/>
                        <a:gd name="connsiteX0" fmla="*/ 4921 w 9837"/>
                        <a:gd name="connsiteY0" fmla="*/ 1586 h 10001"/>
                        <a:gd name="connsiteX1" fmla="*/ 8271 w 9837"/>
                        <a:gd name="connsiteY1" fmla="*/ 2208 h 10001"/>
                        <a:gd name="connsiteX2" fmla="*/ 9660 w 9837"/>
                        <a:gd name="connsiteY2" fmla="*/ 4871 h 10001"/>
                        <a:gd name="connsiteX3" fmla="*/ 7739 w 9837"/>
                        <a:gd name="connsiteY3" fmla="*/ 9157 h 10001"/>
                        <a:gd name="connsiteX4" fmla="*/ 5320 w 9837"/>
                        <a:gd name="connsiteY4" fmla="*/ 9931 h 10001"/>
                        <a:gd name="connsiteX5" fmla="*/ 4491 w 9837"/>
                        <a:gd name="connsiteY5" fmla="*/ 9782 h 10001"/>
                        <a:gd name="connsiteX6" fmla="*/ 1165 w 9837"/>
                        <a:gd name="connsiteY6" fmla="*/ 8431 h 10001"/>
                        <a:gd name="connsiteX7" fmla="*/ 0 w 9837"/>
                        <a:gd name="connsiteY7" fmla="*/ 5585 h 10001"/>
                        <a:gd name="connsiteX8" fmla="*/ 472 w 9837"/>
                        <a:gd name="connsiteY8" fmla="*/ 746 h 10001"/>
                        <a:gd name="connsiteX9" fmla="*/ 2955 w 9837"/>
                        <a:gd name="connsiteY9" fmla="*/ 483 h 10001"/>
                        <a:gd name="connsiteX10" fmla="*/ 4921 w 9837"/>
                        <a:gd name="connsiteY10" fmla="*/ 1586 h 10001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076"/>
                        <a:gd name="connsiteY0" fmla="*/ 2000 h 10414"/>
                        <a:gd name="connsiteX1" fmla="*/ 8072 w 10076"/>
                        <a:gd name="connsiteY1" fmla="*/ 0 h 10414"/>
                        <a:gd name="connsiteX2" fmla="*/ 9931 w 10076"/>
                        <a:gd name="connsiteY2" fmla="*/ 5285 h 10414"/>
                        <a:gd name="connsiteX3" fmla="*/ 7978 w 10076"/>
                        <a:gd name="connsiteY3" fmla="*/ 9570 h 10414"/>
                        <a:gd name="connsiteX4" fmla="*/ 5519 w 10076"/>
                        <a:gd name="connsiteY4" fmla="*/ 10344 h 10414"/>
                        <a:gd name="connsiteX5" fmla="*/ 4676 w 10076"/>
                        <a:gd name="connsiteY5" fmla="*/ 10195 h 10414"/>
                        <a:gd name="connsiteX6" fmla="*/ 1295 w 10076"/>
                        <a:gd name="connsiteY6" fmla="*/ 8844 h 10414"/>
                        <a:gd name="connsiteX7" fmla="*/ 0 w 10076"/>
                        <a:gd name="connsiteY7" fmla="*/ 8129 h 10414"/>
                        <a:gd name="connsiteX8" fmla="*/ 591 w 10076"/>
                        <a:gd name="connsiteY8" fmla="*/ 1160 h 10414"/>
                        <a:gd name="connsiteX9" fmla="*/ 3115 w 10076"/>
                        <a:gd name="connsiteY9" fmla="*/ 897 h 10414"/>
                        <a:gd name="connsiteX10" fmla="*/ 5114 w 10076"/>
                        <a:gd name="connsiteY10" fmla="*/ 2000 h 10414"/>
                        <a:gd name="connsiteX0" fmla="*/ 5114 w 10294"/>
                        <a:gd name="connsiteY0" fmla="*/ 2000 h 10414"/>
                        <a:gd name="connsiteX1" fmla="*/ 8072 w 10294"/>
                        <a:gd name="connsiteY1" fmla="*/ 0 h 10414"/>
                        <a:gd name="connsiteX2" fmla="*/ 10163 w 10294"/>
                        <a:gd name="connsiteY2" fmla="*/ 3338 h 10414"/>
                        <a:gd name="connsiteX3" fmla="*/ 7978 w 10294"/>
                        <a:gd name="connsiteY3" fmla="*/ 9570 h 10414"/>
                        <a:gd name="connsiteX4" fmla="*/ 5519 w 10294"/>
                        <a:gd name="connsiteY4" fmla="*/ 10344 h 10414"/>
                        <a:gd name="connsiteX5" fmla="*/ 4676 w 10294"/>
                        <a:gd name="connsiteY5" fmla="*/ 10195 h 10414"/>
                        <a:gd name="connsiteX6" fmla="*/ 1295 w 10294"/>
                        <a:gd name="connsiteY6" fmla="*/ 8844 h 10414"/>
                        <a:gd name="connsiteX7" fmla="*/ 0 w 10294"/>
                        <a:gd name="connsiteY7" fmla="*/ 8129 h 10414"/>
                        <a:gd name="connsiteX8" fmla="*/ 591 w 10294"/>
                        <a:gd name="connsiteY8" fmla="*/ 1160 h 10414"/>
                        <a:gd name="connsiteX9" fmla="*/ 3115 w 10294"/>
                        <a:gd name="connsiteY9" fmla="*/ 897 h 10414"/>
                        <a:gd name="connsiteX10" fmla="*/ 5114 w 10294"/>
                        <a:gd name="connsiteY10" fmla="*/ 2000 h 10414"/>
                        <a:gd name="connsiteX0" fmla="*/ 5114 w 10298"/>
                        <a:gd name="connsiteY0" fmla="*/ 2242 h 10656"/>
                        <a:gd name="connsiteX1" fmla="*/ 8147 w 10298"/>
                        <a:gd name="connsiteY1" fmla="*/ 0 h 10656"/>
                        <a:gd name="connsiteX2" fmla="*/ 10163 w 10298"/>
                        <a:gd name="connsiteY2" fmla="*/ 3580 h 10656"/>
                        <a:gd name="connsiteX3" fmla="*/ 7978 w 10298"/>
                        <a:gd name="connsiteY3" fmla="*/ 9812 h 10656"/>
                        <a:gd name="connsiteX4" fmla="*/ 5519 w 10298"/>
                        <a:gd name="connsiteY4" fmla="*/ 10586 h 10656"/>
                        <a:gd name="connsiteX5" fmla="*/ 4676 w 10298"/>
                        <a:gd name="connsiteY5" fmla="*/ 10437 h 10656"/>
                        <a:gd name="connsiteX6" fmla="*/ 1295 w 10298"/>
                        <a:gd name="connsiteY6" fmla="*/ 9086 h 10656"/>
                        <a:gd name="connsiteX7" fmla="*/ 0 w 10298"/>
                        <a:gd name="connsiteY7" fmla="*/ 8371 h 10656"/>
                        <a:gd name="connsiteX8" fmla="*/ 591 w 10298"/>
                        <a:gd name="connsiteY8" fmla="*/ 1402 h 10656"/>
                        <a:gd name="connsiteX9" fmla="*/ 3115 w 10298"/>
                        <a:gd name="connsiteY9" fmla="*/ 1139 h 10656"/>
                        <a:gd name="connsiteX10" fmla="*/ 5114 w 10298"/>
                        <a:gd name="connsiteY10" fmla="*/ 2242 h 10656"/>
                        <a:gd name="connsiteX0" fmla="*/ 5114 w 10238"/>
                        <a:gd name="connsiteY0" fmla="*/ 3294 h 11708"/>
                        <a:gd name="connsiteX1" fmla="*/ 6241 w 10238"/>
                        <a:gd name="connsiteY1" fmla="*/ 0 h 11708"/>
                        <a:gd name="connsiteX2" fmla="*/ 10163 w 10238"/>
                        <a:gd name="connsiteY2" fmla="*/ 4632 h 11708"/>
                        <a:gd name="connsiteX3" fmla="*/ 7978 w 10238"/>
                        <a:gd name="connsiteY3" fmla="*/ 10864 h 11708"/>
                        <a:gd name="connsiteX4" fmla="*/ 5519 w 10238"/>
                        <a:gd name="connsiteY4" fmla="*/ 11638 h 11708"/>
                        <a:gd name="connsiteX5" fmla="*/ 4676 w 10238"/>
                        <a:gd name="connsiteY5" fmla="*/ 11489 h 11708"/>
                        <a:gd name="connsiteX6" fmla="*/ 1295 w 10238"/>
                        <a:gd name="connsiteY6" fmla="*/ 10138 h 11708"/>
                        <a:gd name="connsiteX7" fmla="*/ 0 w 10238"/>
                        <a:gd name="connsiteY7" fmla="*/ 9423 h 11708"/>
                        <a:gd name="connsiteX8" fmla="*/ 591 w 10238"/>
                        <a:gd name="connsiteY8" fmla="*/ 2454 h 11708"/>
                        <a:gd name="connsiteX9" fmla="*/ 3115 w 10238"/>
                        <a:gd name="connsiteY9" fmla="*/ 2191 h 11708"/>
                        <a:gd name="connsiteX10" fmla="*/ 5114 w 10238"/>
                        <a:gd name="connsiteY10" fmla="*/ 3294 h 11708"/>
                        <a:gd name="connsiteX0" fmla="*/ 5114 w 8553"/>
                        <a:gd name="connsiteY0" fmla="*/ 3294 h 11708"/>
                        <a:gd name="connsiteX1" fmla="*/ 6241 w 8553"/>
                        <a:gd name="connsiteY1" fmla="*/ 0 h 11708"/>
                        <a:gd name="connsiteX2" fmla="*/ 8427 w 8553"/>
                        <a:gd name="connsiteY2" fmla="*/ 2197 h 11708"/>
                        <a:gd name="connsiteX3" fmla="*/ 7978 w 8553"/>
                        <a:gd name="connsiteY3" fmla="*/ 10864 h 11708"/>
                        <a:gd name="connsiteX4" fmla="*/ 5519 w 8553"/>
                        <a:gd name="connsiteY4" fmla="*/ 11638 h 11708"/>
                        <a:gd name="connsiteX5" fmla="*/ 4676 w 8553"/>
                        <a:gd name="connsiteY5" fmla="*/ 11489 h 11708"/>
                        <a:gd name="connsiteX6" fmla="*/ 1295 w 8553"/>
                        <a:gd name="connsiteY6" fmla="*/ 10138 h 11708"/>
                        <a:gd name="connsiteX7" fmla="*/ 0 w 8553"/>
                        <a:gd name="connsiteY7" fmla="*/ 9423 h 11708"/>
                        <a:gd name="connsiteX8" fmla="*/ 591 w 8553"/>
                        <a:gd name="connsiteY8" fmla="*/ 2454 h 11708"/>
                        <a:gd name="connsiteX9" fmla="*/ 3115 w 8553"/>
                        <a:gd name="connsiteY9" fmla="*/ 2191 h 11708"/>
                        <a:gd name="connsiteX10" fmla="*/ 5114 w 8553"/>
                        <a:gd name="connsiteY10" fmla="*/ 3294 h 11708"/>
                        <a:gd name="connsiteX0" fmla="*/ 5979 w 10001"/>
                        <a:gd name="connsiteY0" fmla="*/ 2813 h 10193"/>
                        <a:gd name="connsiteX1" fmla="*/ 7297 w 10001"/>
                        <a:gd name="connsiteY1" fmla="*/ 0 h 10193"/>
                        <a:gd name="connsiteX2" fmla="*/ 9853 w 10001"/>
                        <a:gd name="connsiteY2" fmla="*/ 1876 h 10193"/>
                        <a:gd name="connsiteX3" fmla="*/ 8513 w 10001"/>
                        <a:gd name="connsiteY3" fmla="*/ 9845 h 10193"/>
                        <a:gd name="connsiteX4" fmla="*/ 6453 w 10001"/>
                        <a:gd name="connsiteY4" fmla="*/ 9940 h 10193"/>
                        <a:gd name="connsiteX5" fmla="*/ 5467 w 10001"/>
                        <a:gd name="connsiteY5" fmla="*/ 9813 h 10193"/>
                        <a:gd name="connsiteX6" fmla="*/ 1514 w 10001"/>
                        <a:gd name="connsiteY6" fmla="*/ 8659 h 10193"/>
                        <a:gd name="connsiteX7" fmla="*/ 0 w 10001"/>
                        <a:gd name="connsiteY7" fmla="*/ 8048 h 10193"/>
                        <a:gd name="connsiteX8" fmla="*/ 691 w 10001"/>
                        <a:gd name="connsiteY8" fmla="*/ 2096 h 10193"/>
                        <a:gd name="connsiteX9" fmla="*/ 3642 w 10001"/>
                        <a:gd name="connsiteY9" fmla="*/ 1871 h 10193"/>
                        <a:gd name="connsiteX10" fmla="*/ 5979 w 10001"/>
                        <a:gd name="connsiteY10" fmla="*/ 2813 h 10193"/>
                        <a:gd name="connsiteX0" fmla="*/ 5979 w 10001"/>
                        <a:gd name="connsiteY0" fmla="*/ 2813 h 10470"/>
                        <a:gd name="connsiteX1" fmla="*/ 7297 w 10001"/>
                        <a:gd name="connsiteY1" fmla="*/ 0 h 10470"/>
                        <a:gd name="connsiteX2" fmla="*/ 9853 w 10001"/>
                        <a:gd name="connsiteY2" fmla="*/ 1876 h 10470"/>
                        <a:gd name="connsiteX3" fmla="*/ 8513 w 10001"/>
                        <a:gd name="connsiteY3" fmla="*/ 9845 h 10470"/>
                        <a:gd name="connsiteX4" fmla="*/ 5467 w 10001"/>
                        <a:gd name="connsiteY4" fmla="*/ 9813 h 10470"/>
                        <a:gd name="connsiteX5" fmla="*/ 1514 w 10001"/>
                        <a:gd name="connsiteY5" fmla="*/ 8659 h 10470"/>
                        <a:gd name="connsiteX6" fmla="*/ 0 w 10001"/>
                        <a:gd name="connsiteY6" fmla="*/ 8048 h 10470"/>
                        <a:gd name="connsiteX7" fmla="*/ 691 w 10001"/>
                        <a:gd name="connsiteY7" fmla="*/ 2096 h 10470"/>
                        <a:gd name="connsiteX8" fmla="*/ 3642 w 10001"/>
                        <a:gd name="connsiteY8" fmla="*/ 1871 h 10470"/>
                        <a:gd name="connsiteX9" fmla="*/ 5979 w 10001"/>
                        <a:gd name="connsiteY9" fmla="*/ 2813 h 10470"/>
                        <a:gd name="connsiteX0" fmla="*/ 5979 w 10325"/>
                        <a:gd name="connsiteY0" fmla="*/ 2813 h 10470"/>
                        <a:gd name="connsiteX1" fmla="*/ 7297 w 10325"/>
                        <a:gd name="connsiteY1" fmla="*/ 0 h 10470"/>
                        <a:gd name="connsiteX2" fmla="*/ 10192 w 10325"/>
                        <a:gd name="connsiteY2" fmla="*/ 2541 h 10470"/>
                        <a:gd name="connsiteX3" fmla="*/ 8513 w 10325"/>
                        <a:gd name="connsiteY3" fmla="*/ 9845 h 10470"/>
                        <a:gd name="connsiteX4" fmla="*/ 5467 w 10325"/>
                        <a:gd name="connsiteY4" fmla="*/ 9813 h 10470"/>
                        <a:gd name="connsiteX5" fmla="*/ 1514 w 10325"/>
                        <a:gd name="connsiteY5" fmla="*/ 8659 h 10470"/>
                        <a:gd name="connsiteX6" fmla="*/ 0 w 10325"/>
                        <a:gd name="connsiteY6" fmla="*/ 8048 h 10470"/>
                        <a:gd name="connsiteX7" fmla="*/ 691 w 10325"/>
                        <a:gd name="connsiteY7" fmla="*/ 2096 h 10470"/>
                        <a:gd name="connsiteX8" fmla="*/ 3642 w 10325"/>
                        <a:gd name="connsiteY8" fmla="*/ 1871 h 10470"/>
                        <a:gd name="connsiteX9" fmla="*/ 5979 w 10325"/>
                        <a:gd name="connsiteY9" fmla="*/ 2813 h 10470"/>
                        <a:gd name="connsiteX0" fmla="*/ 5979 w 10200"/>
                        <a:gd name="connsiteY0" fmla="*/ 2813 h 10470"/>
                        <a:gd name="connsiteX1" fmla="*/ 7297 w 10200"/>
                        <a:gd name="connsiteY1" fmla="*/ 0 h 10470"/>
                        <a:gd name="connsiteX2" fmla="*/ 10192 w 10200"/>
                        <a:gd name="connsiteY2" fmla="*/ 2541 h 10470"/>
                        <a:gd name="connsiteX3" fmla="*/ 8513 w 10200"/>
                        <a:gd name="connsiteY3" fmla="*/ 9845 h 10470"/>
                        <a:gd name="connsiteX4" fmla="*/ 5467 w 10200"/>
                        <a:gd name="connsiteY4" fmla="*/ 9813 h 10470"/>
                        <a:gd name="connsiteX5" fmla="*/ 1514 w 10200"/>
                        <a:gd name="connsiteY5" fmla="*/ 8659 h 10470"/>
                        <a:gd name="connsiteX6" fmla="*/ 0 w 10200"/>
                        <a:gd name="connsiteY6" fmla="*/ 8048 h 10470"/>
                        <a:gd name="connsiteX7" fmla="*/ 691 w 10200"/>
                        <a:gd name="connsiteY7" fmla="*/ 2096 h 10470"/>
                        <a:gd name="connsiteX8" fmla="*/ 3642 w 10200"/>
                        <a:gd name="connsiteY8" fmla="*/ 1871 h 10470"/>
                        <a:gd name="connsiteX9" fmla="*/ 5979 w 10200"/>
                        <a:gd name="connsiteY9" fmla="*/ 2813 h 10470"/>
                        <a:gd name="connsiteX0" fmla="*/ 5979 w 10203"/>
                        <a:gd name="connsiteY0" fmla="*/ 2482 h 10139"/>
                        <a:gd name="connsiteX1" fmla="*/ 7912 w 10203"/>
                        <a:gd name="connsiteY1" fmla="*/ 0 h 10139"/>
                        <a:gd name="connsiteX2" fmla="*/ 10192 w 10203"/>
                        <a:gd name="connsiteY2" fmla="*/ 2210 h 10139"/>
                        <a:gd name="connsiteX3" fmla="*/ 8513 w 10203"/>
                        <a:gd name="connsiteY3" fmla="*/ 9514 h 10139"/>
                        <a:gd name="connsiteX4" fmla="*/ 5467 w 10203"/>
                        <a:gd name="connsiteY4" fmla="*/ 9482 h 10139"/>
                        <a:gd name="connsiteX5" fmla="*/ 1514 w 10203"/>
                        <a:gd name="connsiteY5" fmla="*/ 8328 h 10139"/>
                        <a:gd name="connsiteX6" fmla="*/ 0 w 10203"/>
                        <a:gd name="connsiteY6" fmla="*/ 7717 h 10139"/>
                        <a:gd name="connsiteX7" fmla="*/ 691 w 10203"/>
                        <a:gd name="connsiteY7" fmla="*/ 1765 h 10139"/>
                        <a:gd name="connsiteX8" fmla="*/ 3642 w 10203"/>
                        <a:gd name="connsiteY8" fmla="*/ 1540 h 10139"/>
                        <a:gd name="connsiteX9" fmla="*/ 5979 w 10203"/>
                        <a:gd name="connsiteY9" fmla="*/ 2482 h 10139"/>
                        <a:gd name="connsiteX0" fmla="*/ 5979 w 10203"/>
                        <a:gd name="connsiteY0" fmla="*/ 2482 h 10233"/>
                        <a:gd name="connsiteX1" fmla="*/ 7912 w 10203"/>
                        <a:gd name="connsiteY1" fmla="*/ 0 h 10233"/>
                        <a:gd name="connsiteX2" fmla="*/ 10192 w 10203"/>
                        <a:gd name="connsiteY2" fmla="*/ 2210 h 10233"/>
                        <a:gd name="connsiteX3" fmla="*/ 8513 w 10203"/>
                        <a:gd name="connsiteY3" fmla="*/ 9514 h 10233"/>
                        <a:gd name="connsiteX4" fmla="*/ 5395 w 10203"/>
                        <a:gd name="connsiteY4" fmla="*/ 9771 h 10233"/>
                        <a:gd name="connsiteX5" fmla="*/ 1514 w 10203"/>
                        <a:gd name="connsiteY5" fmla="*/ 8328 h 10233"/>
                        <a:gd name="connsiteX6" fmla="*/ 0 w 10203"/>
                        <a:gd name="connsiteY6" fmla="*/ 7717 h 10233"/>
                        <a:gd name="connsiteX7" fmla="*/ 691 w 10203"/>
                        <a:gd name="connsiteY7" fmla="*/ 1765 h 10233"/>
                        <a:gd name="connsiteX8" fmla="*/ 3642 w 10203"/>
                        <a:gd name="connsiteY8" fmla="*/ 1540 h 10233"/>
                        <a:gd name="connsiteX9" fmla="*/ 5979 w 10203"/>
                        <a:gd name="connsiteY9" fmla="*/ 2482 h 10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203" h="10233">
                          <a:moveTo>
                            <a:pt x="5979" y="2482"/>
                          </a:moveTo>
                          <a:cubicBezTo>
                            <a:pt x="6773" y="2971"/>
                            <a:pt x="7021" y="129"/>
                            <a:pt x="7912" y="0"/>
                          </a:cubicBezTo>
                          <a:cubicBezTo>
                            <a:pt x="8851" y="178"/>
                            <a:pt x="10353" y="148"/>
                            <a:pt x="10192" y="2210"/>
                          </a:cubicBezTo>
                          <a:cubicBezTo>
                            <a:pt x="9813" y="3642"/>
                            <a:pt x="9623" y="8622"/>
                            <a:pt x="8513" y="9514"/>
                          </a:cubicBezTo>
                          <a:cubicBezTo>
                            <a:pt x="7782" y="10837"/>
                            <a:pt x="6561" y="9969"/>
                            <a:pt x="5395" y="9771"/>
                          </a:cubicBezTo>
                          <a:cubicBezTo>
                            <a:pt x="4026" y="9632"/>
                            <a:pt x="2760" y="8955"/>
                            <a:pt x="1514" y="8328"/>
                          </a:cubicBezTo>
                          <a:cubicBezTo>
                            <a:pt x="804" y="8169"/>
                            <a:pt x="137" y="8811"/>
                            <a:pt x="0" y="7717"/>
                          </a:cubicBezTo>
                          <a:cubicBezTo>
                            <a:pt x="140" y="6337"/>
                            <a:pt x="758" y="3157"/>
                            <a:pt x="691" y="1765"/>
                          </a:cubicBezTo>
                          <a:cubicBezTo>
                            <a:pt x="498" y="839"/>
                            <a:pt x="2330" y="1068"/>
                            <a:pt x="3642" y="1540"/>
                          </a:cubicBezTo>
                          <a:lnTo>
                            <a:pt x="5979" y="2482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7" name="Freeform 406"/>
                    <p:cNvSpPr/>
                    <p:nvPr/>
                  </p:nvSpPr>
                  <p:spPr>
                    <a:xfrm rot="304316">
                      <a:off x="1440310" y="3406071"/>
                      <a:ext cx="254372" cy="84202"/>
                    </a:xfrm>
                    <a:custGeom>
                      <a:avLst/>
                      <a:gdLst>
                        <a:gd name="connsiteX0" fmla="*/ 42862 w 990600"/>
                        <a:gd name="connsiteY0" fmla="*/ 171450 h 323850"/>
                        <a:gd name="connsiteX1" fmla="*/ 214312 w 990600"/>
                        <a:gd name="connsiteY1" fmla="*/ 119063 h 323850"/>
                        <a:gd name="connsiteX2" fmla="*/ 619125 w 990600"/>
                        <a:gd name="connsiteY2" fmla="*/ 80963 h 323850"/>
                        <a:gd name="connsiteX3" fmla="*/ 838200 w 990600"/>
                        <a:gd name="connsiteY3" fmla="*/ 28575 h 323850"/>
                        <a:gd name="connsiteX4" fmla="*/ 933450 w 990600"/>
                        <a:gd name="connsiteY4" fmla="*/ 0 h 323850"/>
                        <a:gd name="connsiteX5" fmla="*/ 990600 w 990600"/>
                        <a:gd name="connsiteY5" fmla="*/ 90488 h 323850"/>
                        <a:gd name="connsiteX6" fmla="*/ 966787 w 990600"/>
                        <a:gd name="connsiteY6" fmla="*/ 185738 h 323850"/>
                        <a:gd name="connsiteX7" fmla="*/ 781050 w 990600"/>
                        <a:gd name="connsiteY7" fmla="*/ 200025 h 323850"/>
                        <a:gd name="connsiteX8" fmla="*/ 714375 w 990600"/>
                        <a:gd name="connsiteY8" fmla="*/ 209550 h 323850"/>
                        <a:gd name="connsiteX9" fmla="*/ 485775 w 990600"/>
                        <a:gd name="connsiteY9" fmla="*/ 238125 h 323850"/>
                        <a:gd name="connsiteX10" fmla="*/ 438150 w 990600"/>
                        <a:gd name="connsiteY10" fmla="*/ 257175 h 323850"/>
                        <a:gd name="connsiteX11" fmla="*/ 385762 w 990600"/>
                        <a:gd name="connsiteY11" fmla="*/ 261938 h 323850"/>
                        <a:gd name="connsiteX12" fmla="*/ 57150 w 990600"/>
                        <a:gd name="connsiteY12" fmla="*/ 323850 h 323850"/>
                        <a:gd name="connsiteX13" fmla="*/ 0 w 990600"/>
                        <a:gd name="connsiteY13" fmla="*/ 276225 h 323850"/>
                        <a:gd name="connsiteX14" fmla="*/ 42862 w 990600"/>
                        <a:gd name="connsiteY14" fmla="*/ 171450 h 323850"/>
                        <a:gd name="connsiteX0" fmla="*/ 43206 w 990944"/>
                        <a:gd name="connsiteY0" fmla="*/ 171450 h 324009"/>
                        <a:gd name="connsiteX1" fmla="*/ 214656 w 990944"/>
                        <a:gd name="connsiteY1" fmla="*/ 119063 h 324009"/>
                        <a:gd name="connsiteX2" fmla="*/ 619469 w 990944"/>
                        <a:gd name="connsiteY2" fmla="*/ 80963 h 324009"/>
                        <a:gd name="connsiteX3" fmla="*/ 838544 w 990944"/>
                        <a:gd name="connsiteY3" fmla="*/ 28575 h 324009"/>
                        <a:gd name="connsiteX4" fmla="*/ 933794 w 990944"/>
                        <a:gd name="connsiteY4" fmla="*/ 0 h 324009"/>
                        <a:gd name="connsiteX5" fmla="*/ 990944 w 990944"/>
                        <a:gd name="connsiteY5" fmla="*/ 90488 h 324009"/>
                        <a:gd name="connsiteX6" fmla="*/ 967131 w 990944"/>
                        <a:gd name="connsiteY6" fmla="*/ 185738 h 324009"/>
                        <a:gd name="connsiteX7" fmla="*/ 781394 w 990944"/>
                        <a:gd name="connsiteY7" fmla="*/ 200025 h 324009"/>
                        <a:gd name="connsiteX8" fmla="*/ 714719 w 990944"/>
                        <a:gd name="connsiteY8" fmla="*/ 209550 h 324009"/>
                        <a:gd name="connsiteX9" fmla="*/ 486119 w 990944"/>
                        <a:gd name="connsiteY9" fmla="*/ 238125 h 324009"/>
                        <a:gd name="connsiteX10" fmla="*/ 438494 w 990944"/>
                        <a:gd name="connsiteY10" fmla="*/ 257175 h 324009"/>
                        <a:gd name="connsiteX11" fmla="*/ 386106 w 990944"/>
                        <a:gd name="connsiteY11" fmla="*/ 261938 h 324009"/>
                        <a:gd name="connsiteX12" fmla="*/ 57494 w 990944"/>
                        <a:gd name="connsiteY12" fmla="*/ 323850 h 324009"/>
                        <a:gd name="connsiteX13" fmla="*/ 344 w 990944"/>
                        <a:gd name="connsiteY13" fmla="*/ 276225 h 324009"/>
                        <a:gd name="connsiteX14" fmla="*/ 43206 w 990944"/>
                        <a:gd name="connsiteY14" fmla="*/ 171450 h 324009"/>
                        <a:gd name="connsiteX0" fmla="*/ 43206 w 995060"/>
                        <a:gd name="connsiteY0" fmla="*/ 171450 h 324009"/>
                        <a:gd name="connsiteX1" fmla="*/ 214656 w 995060"/>
                        <a:gd name="connsiteY1" fmla="*/ 119063 h 324009"/>
                        <a:gd name="connsiteX2" fmla="*/ 619469 w 995060"/>
                        <a:gd name="connsiteY2" fmla="*/ 80963 h 324009"/>
                        <a:gd name="connsiteX3" fmla="*/ 838544 w 995060"/>
                        <a:gd name="connsiteY3" fmla="*/ 28575 h 324009"/>
                        <a:gd name="connsiteX4" fmla="*/ 933794 w 995060"/>
                        <a:gd name="connsiteY4" fmla="*/ 0 h 324009"/>
                        <a:gd name="connsiteX5" fmla="*/ 990944 w 995060"/>
                        <a:gd name="connsiteY5" fmla="*/ 90488 h 324009"/>
                        <a:gd name="connsiteX6" fmla="*/ 967131 w 995060"/>
                        <a:gd name="connsiteY6" fmla="*/ 185738 h 324009"/>
                        <a:gd name="connsiteX7" fmla="*/ 781394 w 995060"/>
                        <a:gd name="connsiteY7" fmla="*/ 200025 h 324009"/>
                        <a:gd name="connsiteX8" fmla="*/ 714719 w 995060"/>
                        <a:gd name="connsiteY8" fmla="*/ 209550 h 324009"/>
                        <a:gd name="connsiteX9" fmla="*/ 486119 w 995060"/>
                        <a:gd name="connsiteY9" fmla="*/ 238125 h 324009"/>
                        <a:gd name="connsiteX10" fmla="*/ 438494 w 995060"/>
                        <a:gd name="connsiteY10" fmla="*/ 257175 h 324009"/>
                        <a:gd name="connsiteX11" fmla="*/ 386106 w 995060"/>
                        <a:gd name="connsiteY11" fmla="*/ 261938 h 324009"/>
                        <a:gd name="connsiteX12" fmla="*/ 57494 w 995060"/>
                        <a:gd name="connsiteY12" fmla="*/ 323850 h 324009"/>
                        <a:gd name="connsiteX13" fmla="*/ 344 w 995060"/>
                        <a:gd name="connsiteY13" fmla="*/ 276225 h 324009"/>
                        <a:gd name="connsiteX14" fmla="*/ 43206 w 995060"/>
                        <a:gd name="connsiteY14" fmla="*/ 171450 h 324009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386106 w 995060"/>
                        <a:gd name="connsiteY11" fmla="*/ 264343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290856 w 995060"/>
                        <a:gd name="connsiteY11" fmla="*/ 273868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95060" h="326414">
                          <a:moveTo>
                            <a:pt x="43206" y="173855"/>
                          </a:moveTo>
                          <a:lnTo>
                            <a:pt x="214656" y="121468"/>
                          </a:lnTo>
                          <a:lnTo>
                            <a:pt x="619469" y="83368"/>
                          </a:lnTo>
                          <a:lnTo>
                            <a:pt x="838544" y="30980"/>
                          </a:lnTo>
                          <a:cubicBezTo>
                            <a:pt x="890931" y="17486"/>
                            <a:pt x="908394" y="-7914"/>
                            <a:pt x="933794" y="2405"/>
                          </a:cubicBezTo>
                          <a:cubicBezTo>
                            <a:pt x="959194" y="12724"/>
                            <a:pt x="985388" y="61937"/>
                            <a:pt x="990944" y="92893"/>
                          </a:cubicBezTo>
                          <a:cubicBezTo>
                            <a:pt x="996500" y="123849"/>
                            <a:pt x="1002056" y="169887"/>
                            <a:pt x="967131" y="188143"/>
                          </a:cubicBezTo>
                          <a:lnTo>
                            <a:pt x="781394" y="202430"/>
                          </a:lnTo>
                          <a:cubicBezTo>
                            <a:pt x="724320" y="212807"/>
                            <a:pt x="746755" y="211955"/>
                            <a:pt x="714719" y="211955"/>
                          </a:cubicBezTo>
                          <a:lnTo>
                            <a:pt x="486119" y="240530"/>
                          </a:lnTo>
                          <a:cubicBezTo>
                            <a:pt x="470244" y="246880"/>
                            <a:pt x="471038" y="254024"/>
                            <a:pt x="438494" y="259580"/>
                          </a:cubicBezTo>
                          <a:cubicBezTo>
                            <a:pt x="405950" y="265136"/>
                            <a:pt x="310362" y="273868"/>
                            <a:pt x="290856" y="273868"/>
                          </a:cubicBezTo>
                          <a:lnTo>
                            <a:pt x="57494" y="326255"/>
                          </a:lnTo>
                          <a:cubicBezTo>
                            <a:pt x="-6800" y="328636"/>
                            <a:pt x="2725" y="304030"/>
                            <a:pt x="344" y="278630"/>
                          </a:cubicBezTo>
                          <a:cubicBezTo>
                            <a:pt x="-2037" y="253230"/>
                            <a:pt x="7487" y="200049"/>
                            <a:pt x="43206" y="173855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99" name="Group 398"/>
                <p:cNvGrpSpPr/>
                <p:nvPr/>
              </p:nvGrpSpPr>
              <p:grpSpPr>
                <a:xfrm flipH="1">
                  <a:off x="2549091" y="1867793"/>
                  <a:ext cx="243962" cy="1687580"/>
                  <a:chOff x="1442362" y="2085640"/>
                  <a:chExt cx="243962" cy="1687580"/>
                </a:xfrm>
              </p:grpSpPr>
              <p:sp>
                <p:nvSpPr>
                  <p:cNvPr id="400" name="Isosceles Triangle 35"/>
                  <p:cNvSpPr/>
                  <p:nvPr/>
                </p:nvSpPr>
                <p:spPr>
                  <a:xfrm rot="10800000" flipH="1">
                    <a:off x="1442362" y="2085640"/>
                    <a:ext cx="243962" cy="1638014"/>
                  </a:xfrm>
                  <a:custGeom>
                    <a:avLst/>
                    <a:gdLst>
                      <a:gd name="connsiteX0" fmla="*/ 121920 w 243840"/>
                      <a:gd name="connsiteY0" fmla="*/ 1637906 h 1637906"/>
                      <a:gd name="connsiteX1" fmla="*/ 243840 w 243840"/>
                      <a:gd name="connsiteY1" fmla="*/ 1216942 h 1637906"/>
                      <a:gd name="connsiteX2" fmla="*/ 206419 w 243840"/>
                      <a:gd name="connsiteY2" fmla="*/ 914400 h 1637906"/>
                      <a:gd name="connsiteX3" fmla="*/ 216079 w 243840"/>
                      <a:gd name="connsiteY3" fmla="*/ 914400 h 1637906"/>
                      <a:gd name="connsiteX4" fmla="*/ 121920 w 243840"/>
                      <a:gd name="connsiteY4" fmla="*/ 0 h 1637906"/>
                      <a:gd name="connsiteX5" fmla="*/ 27761 w 243840"/>
                      <a:gd name="connsiteY5" fmla="*/ 914400 h 1637906"/>
                      <a:gd name="connsiteX6" fmla="*/ 0 w 243840"/>
                      <a:gd name="connsiteY6" fmla="*/ 1216942 h 1637906"/>
                      <a:gd name="connsiteX7" fmla="*/ 121920 w 243840"/>
                      <a:gd name="connsiteY7" fmla="*/ 1637906 h 1637906"/>
                      <a:gd name="connsiteX0" fmla="*/ 121920 w 249013"/>
                      <a:gd name="connsiteY0" fmla="*/ 1637906 h 1637906"/>
                      <a:gd name="connsiteX1" fmla="*/ 243840 w 249013"/>
                      <a:gd name="connsiteY1" fmla="*/ 1216942 h 1637906"/>
                      <a:gd name="connsiteX2" fmla="*/ 216079 w 249013"/>
                      <a:gd name="connsiteY2" fmla="*/ 914400 h 1637906"/>
                      <a:gd name="connsiteX3" fmla="*/ 121920 w 249013"/>
                      <a:gd name="connsiteY3" fmla="*/ 0 h 1637906"/>
                      <a:gd name="connsiteX4" fmla="*/ 27761 w 249013"/>
                      <a:gd name="connsiteY4" fmla="*/ 914400 h 1637906"/>
                      <a:gd name="connsiteX5" fmla="*/ 0 w 249013"/>
                      <a:gd name="connsiteY5" fmla="*/ 1216942 h 1637906"/>
                      <a:gd name="connsiteX6" fmla="*/ 121920 w 249013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8014 h 1638014"/>
                      <a:gd name="connsiteX1" fmla="*/ 243840 w 243962"/>
                      <a:gd name="connsiteY1" fmla="*/ 1217050 h 1638014"/>
                      <a:gd name="connsiteX2" fmla="*/ 216079 w 243962"/>
                      <a:gd name="connsiteY2" fmla="*/ 914508 h 1638014"/>
                      <a:gd name="connsiteX3" fmla="*/ 121920 w 243962"/>
                      <a:gd name="connsiteY3" fmla="*/ 108 h 1638014"/>
                      <a:gd name="connsiteX4" fmla="*/ 27761 w 243962"/>
                      <a:gd name="connsiteY4" fmla="*/ 914508 h 1638014"/>
                      <a:gd name="connsiteX5" fmla="*/ 0 w 243962"/>
                      <a:gd name="connsiteY5" fmla="*/ 1217050 h 1638014"/>
                      <a:gd name="connsiteX6" fmla="*/ 121920 w 243962"/>
                      <a:gd name="connsiteY6" fmla="*/ 1638014 h 163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62" h="1638014">
                        <a:moveTo>
                          <a:pt x="121920" y="1638014"/>
                        </a:moveTo>
                        <a:cubicBezTo>
                          <a:pt x="189255" y="1638014"/>
                          <a:pt x="246976" y="1338610"/>
                          <a:pt x="243840" y="1217050"/>
                        </a:cubicBezTo>
                        <a:cubicBezTo>
                          <a:pt x="240483" y="1086941"/>
                          <a:pt x="236399" y="1117332"/>
                          <a:pt x="216079" y="914508"/>
                        </a:cubicBezTo>
                        <a:cubicBezTo>
                          <a:pt x="184693" y="609708"/>
                          <a:pt x="177119" y="108"/>
                          <a:pt x="121920" y="108"/>
                        </a:cubicBezTo>
                        <a:cubicBezTo>
                          <a:pt x="85771" y="-9417"/>
                          <a:pt x="59147" y="609708"/>
                          <a:pt x="27761" y="914508"/>
                        </a:cubicBezTo>
                        <a:lnTo>
                          <a:pt x="0" y="1217050"/>
                        </a:lnTo>
                        <a:cubicBezTo>
                          <a:pt x="0" y="1449542"/>
                          <a:pt x="54585" y="1638014"/>
                          <a:pt x="121920" y="1638014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01" name="Group 400"/>
                  <p:cNvGrpSpPr/>
                  <p:nvPr/>
                </p:nvGrpSpPr>
                <p:grpSpPr>
                  <a:xfrm flipH="1">
                    <a:off x="1453078" y="3440906"/>
                    <a:ext cx="194934" cy="332314"/>
                    <a:chOff x="1440309" y="3406072"/>
                    <a:chExt cx="311175" cy="343354"/>
                  </a:xfrm>
                </p:grpSpPr>
                <p:sp>
                  <p:nvSpPr>
                    <p:cNvPr id="402" name="Freeform 9"/>
                    <p:cNvSpPr>
                      <a:spLocks/>
                    </p:cNvSpPr>
                    <p:nvPr/>
                  </p:nvSpPr>
                  <p:spPr bwMode="auto">
                    <a:xfrm rot="15300000" flipH="1" flipV="1">
                      <a:off x="1437189" y="3435130"/>
                      <a:ext cx="324814" cy="303777"/>
                    </a:xfrm>
                    <a:custGeom>
                      <a:avLst/>
                      <a:gdLst>
                        <a:gd name="T0" fmla="*/ 1113 w 2444"/>
                        <a:gd name="T1" fmla="*/ 1977 h 2033"/>
                        <a:gd name="T2" fmla="*/ 351 w 2444"/>
                        <a:gd name="T3" fmla="*/ 1769 h 2033"/>
                        <a:gd name="T4" fmla="*/ 193 w 2444"/>
                        <a:gd name="T5" fmla="*/ 1692 h 2033"/>
                        <a:gd name="T6" fmla="*/ 84 w 2444"/>
                        <a:gd name="T7" fmla="*/ 1331 h 2033"/>
                        <a:gd name="T8" fmla="*/ 192 w 2444"/>
                        <a:gd name="T9" fmla="*/ 586 h 2033"/>
                        <a:gd name="T10" fmla="*/ 632 w 2444"/>
                        <a:gd name="T11" fmla="*/ 416 h 2033"/>
                        <a:gd name="T12" fmla="*/ 1412 w 2444"/>
                        <a:gd name="T13" fmla="*/ 55 h 2033"/>
                        <a:gd name="T14" fmla="*/ 1627 w 2444"/>
                        <a:gd name="T15" fmla="*/ 503 h 2033"/>
                        <a:gd name="T16" fmla="*/ 1477 w 2444"/>
                        <a:gd name="T17" fmla="*/ 737 h 2033"/>
                        <a:gd name="T18" fmla="*/ 1979 w 2444"/>
                        <a:gd name="T19" fmla="*/ 811 h 2033"/>
                        <a:gd name="T20" fmla="*/ 2297 w 2444"/>
                        <a:gd name="T21" fmla="*/ 1221 h 2033"/>
                        <a:gd name="T22" fmla="*/ 1857 w 2444"/>
                        <a:gd name="T23" fmla="*/ 1881 h 2033"/>
                        <a:gd name="T24" fmla="*/ 1303 w 2444"/>
                        <a:gd name="T25" fmla="*/ 2000 h 2033"/>
                        <a:gd name="T26" fmla="*/ 1113 w 2444"/>
                        <a:gd name="T27" fmla="*/ 1977 h 2033"/>
                        <a:gd name="connsiteX0" fmla="*/ 4363 w 9374"/>
                        <a:gd name="connsiteY0" fmla="*/ 9482 h 9648"/>
                        <a:gd name="connsiteX1" fmla="*/ 1245 w 9374"/>
                        <a:gd name="connsiteY1" fmla="*/ 8458 h 9648"/>
                        <a:gd name="connsiteX2" fmla="*/ 599 w 9374"/>
                        <a:gd name="connsiteY2" fmla="*/ 8080 h 9648"/>
                        <a:gd name="connsiteX3" fmla="*/ 153 w 9374"/>
                        <a:gd name="connsiteY3" fmla="*/ 6304 h 9648"/>
                        <a:gd name="connsiteX4" fmla="*/ 595 w 9374"/>
                        <a:gd name="connsiteY4" fmla="*/ 2639 h 9648"/>
                        <a:gd name="connsiteX5" fmla="*/ 2395 w 9374"/>
                        <a:gd name="connsiteY5" fmla="*/ 1803 h 9648"/>
                        <a:gd name="connsiteX6" fmla="*/ 5586 w 9374"/>
                        <a:gd name="connsiteY6" fmla="*/ 28 h 9648"/>
                        <a:gd name="connsiteX7" fmla="*/ 6466 w 9374"/>
                        <a:gd name="connsiteY7" fmla="*/ 2231 h 9648"/>
                        <a:gd name="connsiteX8" fmla="*/ 4766 w 9374"/>
                        <a:gd name="connsiteY8" fmla="*/ 3275 h 9648"/>
                        <a:gd name="connsiteX9" fmla="*/ 7906 w 9374"/>
                        <a:gd name="connsiteY9" fmla="*/ 3746 h 9648"/>
                        <a:gd name="connsiteX10" fmla="*/ 9208 w 9374"/>
                        <a:gd name="connsiteY10" fmla="*/ 5763 h 9648"/>
                        <a:gd name="connsiteX11" fmla="*/ 7407 w 9374"/>
                        <a:gd name="connsiteY11" fmla="*/ 9009 h 9648"/>
                        <a:gd name="connsiteX12" fmla="*/ 5140 w 9374"/>
                        <a:gd name="connsiteY12" fmla="*/ 9595 h 9648"/>
                        <a:gd name="connsiteX13" fmla="*/ 4363 w 9374"/>
                        <a:gd name="connsiteY13" fmla="*/ 9482 h 9648"/>
                        <a:gd name="connsiteX0" fmla="*/ 4654 w 10000"/>
                        <a:gd name="connsiteY0" fmla="*/ 9828 h 10000"/>
                        <a:gd name="connsiteX1" fmla="*/ 1328 w 10000"/>
                        <a:gd name="connsiteY1" fmla="*/ 8767 h 10000"/>
                        <a:gd name="connsiteX2" fmla="*/ 639 w 10000"/>
                        <a:gd name="connsiteY2" fmla="*/ 8375 h 10000"/>
                        <a:gd name="connsiteX3" fmla="*/ 163 w 10000"/>
                        <a:gd name="connsiteY3" fmla="*/ 6534 h 10000"/>
                        <a:gd name="connsiteX4" fmla="*/ 635 w 10000"/>
                        <a:gd name="connsiteY4" fmla="*/ 2735 h 10000"/>
                        <a:gd name="connsiteX5" fmla="*/ 2555 w 10000"/>
                        <a:gd name="connsiteY5" fmla="*/ 1869 h 10000"/>
                        <a:gd name="connsiteX6" fmla="*/ 5959 w 10000"/>
                        <a:gd name="connsiteY6" fmla="*/ 29 h 10000"/>
                        <a:gd name="connsiteX7" fmla="*/ 6816 w 10000"/>
                        <a:gd name="connsiteY7" fmla="*/ 2673 h 10000"/>
                        <a:gd name="connsiteX8" fmla="*/ 5084 w 10000"/>
                        <a:gd name="connsiteY8" fmla="*/ 3394 h 10000"/>
                        <a:gd name="connsiteX9" fmla="*/ 8434 w 10000"/>
                        <a:gd name="connsiteY9" fmla="*/ 3883 h 10000"/>
                        <a:gd name="connsiteX10" fmla="*/ 9823 w 10000"/>
                        <a:gd name="connsiteY10" fmla="*/ 5973 h 10000"/>
                        <a:gd name="connsiteX11" fmla="*/ 7902 w 10000"/>
                        <a:gd name="connsiteY11" fmla="*/ 9338 h 10000"/>
                        <a:gd name="connsiteX12" fmla="*/ 5483 w 10000"/>
                        <a:gd name="connsiteY12" fmla="*/ 9945 h 10000"/>
                        <a:gd name="connsiteX13" fmla="*/ 4654 w 10000"/>
                        <a:gd name="connsiteY13" fmla="*/ 9828 h 10000"/>
                        <a:gd name="connsiteX0" fmla="*/ 4654 w 10000"/>
                        <a:gd name="connsiteY0" fmla="*/ 9469 h 9641"/>
                        <a:gd name="connsiteX1" fmla="*/ 1328 w 10000"/>
                        <a:gd name="connsiteY1" fmla="*/ 8408 h 9641"/>
                        <a:gd name="connsiteX2" fmla="*/ 639 w 10000"/>
                        <a:gd name="connsiteY2" fmla="*/ 8016 h 9641"/>
                        <a:gd name="connsiteX3" fmla="*/ 163 w 10000"/>
                        <a:gd name="connsiteY3" fmla="*/ 6175 h 9641"/>
                        <a:gd name="connsiteX4" fmla="*/ 635 w 10000"/>
                        <a:gd name="connsiteY4" fmla="*/ 2376 h 9641"/>
                        <a:gd name="connsiteX5" fmla="*/ 2555 w 10000"/>
                        <a:gd name="connsiteY5" fmla="*/ 1510 h 9641"/>
                        <a:gd name="connsiteX6" fmla="*/ 6109 w 10000"/>
                        <a:gd name="connsiteY6" fmla="*/ 35 h 9641"/>
                        <a:gd name="connsiteX7" fmla="*/ 6816 w 10000"/>
                        <a:gd name="connsiteY7" fmla="*/ 2314 h 9641"/>
                        <a:gd name="connsiteX8" fmla="*/ 5084 w 10000"/>
                        <a:gd name="connsiteY8" fmla="*/ 3035 h 9641"/>
                        <a:gd name="connsiteX9" fmla="*/ 8434 w 10000"/>
                        <a:gd name="connsiteY9" fmla="*/ 3524 h 9641"/>
                        <a:gd name="connsiteX10" fmla="*/ 9823 w 10000"/>
                        <a:gd name="connsiteY10" fmla="*/ 5614 h 9641"/>
                        <a:gd name="connsiteX11" fmla="*/ 7902 w 10000"/>
                        <a:gd name="connsiteY11" fmla="*/ 8979 h 9641"/>
                        <a:gd name="connsiteX12" fmla="*/ 5483 w 10000"/>
                        <a:gd name="connsiteY12" fmla="*/ 9586 h 9641"/>
                        <a:gd name="connsiteX13" fmla="*/ 4654 w 10000"/>
                        <a:gd name="connsiteY13" fmla="*/ 9469 h 9641"/>
                        <a:gd name="connsiteX0" fmla="*/ 4654 w 10000"/>
                        <a:gd name="connsiteY0" fmla="*/ 9822 h 10000"/>
                        <a:gd name="connsiteX1" fmla="*/ 1328 w 10000"/>
                        <a:gd name="connsiteY1" fmla="*/ 8721 h 10000"/>
                        <a:gd name="connsiteX2" fmla="*/ 639 w 10000"/>
                        <a:gd name="connsiteY2" fmla="*/ 8314 h 10000"/>
                        <a:gd name="connsiteX3" fmla="*/ 163 w 10000"/>
                        <a:gd name="connsiteY3" fmla="*/ 6405 h 10000"/>
                        <a:gd name="connsiteX4" fmla="*/ 635 w 10000"/>
                        <a:gd name="connsiteY4" fmla="*/ 2464 h 10000"/>
                        <a:gd name="connsiteX5" fmla="*/ 2555 w 10000"/>
                        <a:gd name="connsiteY5" fmla="*/ 1566 h 10000"/>
                        <a:gd name="connsiteX6" fmla="*/ 6109 w 10000"/>
                        <a:gd name="connsiteY6" fmla="*/ 36 h 10000"/>
                        <a:gd name="connsiteX7" fmla="*/ 5084 w 10000"/>
                        <a:gd name="connsiteY7" fmla="*/ 3148 h 10000"/>
                        <a:gd name="connsiteX8" fmla="*/ 8434 w 10000"/>
                        <a:gd name="connsiteY8" fmla="*/ 3655 h 10000"/>
                        <a:gd name="connsiteX9" fmla="*/ 9823 w 10000"/>
                        <a:gd name="connsiteY9" fmla="*/ 5823 h 10000"/>
                        <a:gd name="connsiteX10" fmla="*/ 7902 w 10000"/>
                        <a:gd name="connsiteY10" fmla="*/ 9313 h 10000"/>
                        <a:gd name="connsiteX11" fmla="*/ 5483 w 10000"/>
                        <a:gd name="connsiteY11" fmla="*/ 9943 h 10000"/>
                        <a:gd name="connsiteX12" fmla="*/ 4654 w 10000"/>
                        <a:gd name="connsiteY12" fmla="*/ 9822 h 10000"/>
                        <a:gd name="connsiteX0" fmla="*/ 4654 w 10000"/>
                        <a:gd name="connsiteY0" fmla="*/ 8256 h 8434"/>
                        <a:gd name="connsiteX1" fmla="*/ 1328 w 10000"/>
                        <a:gd name="connsiteY1" fmla="*/ 7155 h 8434"/>
                        <a:gd name="connsiteX2" fmla="*/ 639 w 10000"/>
                        <a:gd name="connsiteY2" fmla="*/ 6748 h 8434"/>
                        <a:gd name="connsiteX3" fmla="*/ 163 w 10000"/>
                        <a:gd name="connsiteY3" fmla="*/ 4839 h 8434"/>
                        <a:gd name="connsiteX4" fmla="*/ 635 w 10000"/>
                        <a:gd name="connsiteY4" fmla="*/ 898 h 8434"/>
                        <a:gd name="connsiteX5" fmla="*/ 2555 w 10000"/>
                        <a:gd name="connsiteY5" fmla="*/ 0 h 8434"/>
                        <a:gd name="connsiteX6" fmla="*/ 5084 w 10000"/>
                        <a:gd name="connsiteY6" fmla="*/ 1582 h 8434"/>
                        <a:gd name="connsiteX7" fmla="*/ 8434 w 10000"/>
                        <a:gd name="connsiteY7" fmla="*/ 2089 h 8434"/>
                        <a:gd name="connsiteX8" fmla="*/ 9823 w 10000"/>
                        <a:gd name="connsiteY8" fmla="*/ 4257 h 8434"/>
                        <a:gd name="connsiteX9" fmla="*/ 7902 w 10000"/>
                        <a:gd name="connsiteY9" fmla="*/ 7747 h 8434"/>
                        <a:gd name="connsiteX10" fmla="*/ 5483 w 10000"/>
                        <a:gd name="connsiteY10" fmla="*/ 8377 h 8434"/>
                        <a:gd name="connsiteX11" fmla="*/ 4654 w 10000"/>
                        <a:gd name="connsiteY11" fmla="*/ 8256 h 8434"/>
                        <a:gd name="connsiteX0" fmla="*/ 5084 w 10000"/>
                        <a:gd name="connsiteY0" fmla="*/ 1531 h 9654"/>
                        <a:gd name="connsiteX1" fmla="*/ 8434 w 10000"/>
                        <a:gd name="connsiteY1" fmla="*/ 2132 h 9654"/>
                        <a:gd name="connsiteX2" fmla="*/ 9823 w 10000"/>
                        <a:gd name="connsiteY2" fmla="*/ 4702 h 9654"/>
                        <a:gd name="connsiteX3" fmla="*/ 7902 w 10000"/>
                        <a:gd name="connsiteY3" fmla="*/ 8840 h 9654"/>
                        <a:gd name="connsiteX4" fmla="*/ 5483 w 10000"/>
                        <a:gd name="connsiteY4" fmla="*/ 9587 h 9654"/>
                        <a:gd name="connsiteX5" fmla="*/ 4654 w 10000"/>
                        <a:gd name="connsiteY5" fmla="*/ 9444 h 9654"/>
                        <a:gd name="connsiteX6" fmla="*/ 1328 w 10000"/>
                        <a:gd name="connsiteY6" fmla="*/ 8139 h 9654"/>
                        <a:gd name="connsiteX7" fmla="*/ 639 w 10000"/>
                        <a:gd name="connsiteY7" fmla="*/ 7656 h 9654"/>
                        <a:gd name="connsiteX8" fmla="*/ 163 w 10000"/>
                        <a:gd name="connsiteY8" fmla="*/ 5392 h 9654"/>
                        <a:gd name="connsiteX9" fmla="*/ 635 w 10000"/>
                        <a:gd name="connsiteY9" fmla="*/ 720 h 9654"/>
                        <a:gd name="connsiteX10" fmla="*/ 3118 w 10000"/>
                        <a:gd name="connsiteY10" fmla="*/ 466 h 9654"/>
                        <a:gd name="connsiteX0" fmla="*/ 5084 w 10000"/>
                        <a:gd name="connsiteY0" fmla="*/ 1586 h 10001"/>
                        <a:gd name="connsiteX1" fmla="*/ 8434 w 10000"/>
                        <a:gd name="connsiteY1" fmla="*/ 2208 h 10001"/>
                        <a:gd name="connsiteX2" fmla="*/ 9823 w 10000"/>
                        <a:gd name="connsiteY2" fmla="*/ 4871 h 10001"/>
                        <a:gd name="connsiteX3" fmla="*/ 7902 w 10000"/>
                        <a:gd name="connsiteY3" fmla="*/ 9157 h 10001"/>
                        <a:gd name="connsiteX4" fmla="*/ 5483 w 10000"/>
                        <a:gd name="connsiteY4" fmla="*/ 9931 h 10001"/>
                        <a:gd name="connsiteX5" fmla="*/ 4654 w 10000"/>
                        <a:gd name="connsiteY5" fmla="*/ 9782 h 10001"/>
                        <a:gd name="connsiteX6" fmla="*/ 1328 w 10000"/>
                        <a:gd name="connsiteY6" fmla="*/ 8431 h 10001"/>
                        <a:gd name="connsiteX7" fmla="*/ 639 w 10000"/>
                        <a:gd name="connsiteY7" fmla="*/ 7930 h 10001"/>
                        <a:gd name="connsiteX8" fmla="*/ 163 w 10000"/>
                        <a:gd name="connsiteY8" fmla="*/ 5585 h 10001"/>
                        <a:gd name="connsiteX9" fmla="*/ 635 w 10000"/>
                        <a:gd name="connsiteY9" fmla="*/ 746 h 10001"/>
                        <a:gd name="connsiteX10" fmla="*/ 3118 w 10000"/>
                        <a:gd name="connsiteY10" fmla="*/ 483 h 10001"/>
                        <a:gd name="connsiteX11" fmla="*/ 5084 w 10000"/>
                        <a:gd name="connsiteY11" fmla="*/ 1586 h 10001"/>
                        <a:gd name="connsiteX0" fmla="*/ 4921 w 9837"/>
                        <a:gd name="connsiteY0" fmla="*/ 1586 h 10001"/>
                        <a:gd name="connsiteX1" fmla="*/ 8271 w 9837"/>
                        <a:gd name="connsiteY1" fmla="*/ 2208 h 10001"/>
                        <a:gd name="connsiteX2" fmla="*/ 9660 w 9837"/>
                        <a:gd name="connsiteY2" fmla="*/ 4871 h 10001"/>
                        <a:gd name="connsiteX3" fmla="*/ 7739 w 9837"/>
                        <a:gd name="connsiteY3" fmla="*/ 9157 h 10001"/>
                        <a:gd name="connsiteX4" fmla="*/ 5320 w 9837"/>
                        <a:gd name="connsiteY4" fmla="*/ 9931 h 10001"/>
                        <a:gd name="connsiteX5" fmla="*/ 4491 w 9837"/>
                        <a:gd name="connsiteY5" fmla="*/ 9782 h 10001"/>
                        <a:gd name="connsiteX6" fmla="*/ 1165 w 9837"/>
                        <a:gd name="connsiteY6" fmla="*/ 8431 h 10001"/>
                        <a:gd name="connsiteX7" fmla="*/ 0 w 9837"/>
                        <a:gd name="connsiteY7" fmla="*/ 5585 h 10001"/>
                        <a:gd name="connsiteX8" fmla="*/ 472 w 9837"/>
                        <a:gd name="connsiteY8" fmla="*/ 746 h 10001"/>
                        <a:gd name="connsiteX9" fmla="*/ 2955 w 9837"/>
                        <a:gd name="connsiteY9" fmla="*/ 483 h 10001"/>
                        <a:gd name="connsiteX10" fmla="*/ 4921 w 9837"/>
                        <a:gd name="connsiteY10" fmla="*/ 1586 h 10001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076"/>
                        <a:gd name="connsiteY0" fmla="*/ 2000 h 10414"/>
                        <a:gd name="connsiteX1" fmla="*/ 8072 w 10076"/>
                        <a:gd name="connsiteY1" fmla="*/ 0 h 10414"/>
                        <a:gd name="connsiteX2" fmla="*/ 9931 w 10076"/>
                        <a:gd name="connsiteY2" fmla="*/ 5285 h 10414"/>
                        <a:gd name="connsiteX3" fmla="*/ 7978 w 10076"/>
                        <a:gd name="connsiteY3" fmla="*/ 9570 h 10414"/>
                        <a:gd name="connsiteX4" fmla="*/ 5519 w 10076"/>
                        <a:gd name="connsiteY4" fmla="*/ 10344 h 10414"/>
                        <a:gd name="connsiteX5" fmla="*/ 4676 w 10076"/>
                        <a:gd name="connsiteY5" fmla="*/ 10195 h 10414"/>
                        <a:gd name="connsiteX6" fmla="*/ 1295 w 10076"/>
                        <a:gd name="connsiteY6" fmla="*/ 8844 h 10414"/>
                        <a:gd name="connsiteX7" fmla="*/ 0 w 10076"/>
                        <a:gd name="connsiteY7" fmla="*/ 8129 h 10414"/>
                        <a:gd name="connsiteX8" fmla="*/ 591 w 10076"/>
                        <a:gd name="connsiteY8" fmla="*/ 1160 h 10414"/>
                        <a:gd name="connsiteX9" fmla="*/ 3115 w 10076"/>
                        <a:gd name="connsiteY9" fmla="*/ 897 h 10414"/>
                        <a:gd name="connsiteX10" fmla="*/ 5114 w 10076"/>
                        <a:gd name="connsiteY10" fmla="*/ 2000 h 10414"/>
                        <a:gd name="connsiteX0" fmla="*/ 5114 w 10294"/>
                        <a:gd name="connsiteY0" fmla="*/ 2000 h 10414"/>
                        <a:gd name="connsiteX1" fmla="*/ 8072 w 10294"/>
                        <a:gd name="connsiteY1" fmla="*/ 0 h 10414"/>
                        <a:gd name="connsiteX2" fmla="*/ 10163 w 10294"/>
                        <a:gd name="connsiteY2" fmla="*/ 3338 h 10414"/>
                        <a:gd name="connsiteX3" fmla="*/ 7978 w 10294"/>
                        <a:gd name="connsiteY3" fmla="*/ 9570 h 10414"/>
                        <a:gd name="connsiteX4" fmla="*/ 5519 w 10294"/>
                        <a:gd name="connsiteY4" fmla="*/ 10344 h 10414"/>
                        <a:gd name="connsiteX5" fmla="*/ 4676 w 10294"/>
                        <a:gd name="connsiteY5" fmla="*/ 10195 h 10414"/>
                        <a:gd name="connsiteX6" fmla="*/ 1295 w 10294"/>
                        <a:gd name="connsiteY6" fmla="*/ 8844 h 10414"/>
                        <a:gd name="connsiteX7" fmla="*/ 0 w 10294"/>
                        <a:gd name="connsiteY7" fmla="*/ 8129 h 10414"/>
                        <a:gd name="connsiteX8" fmla="*/ 591 w 10294"/>
                        <a:gd name="connsiteY8" fmla="*/ 1160 h 10414"/>
                        <a:gd name="connsiteX9" fmla="*/ 3115 w 10294"/>
                        <a:gd name="connsiteY9" fmla="*/ 897 h 10414"/>
                        <a:gd name="connsiteX10" fmla="*/ 5114 w 10294"/>
                        <a:gd name="connsiteY10" fmla="*/ 2000 h 10414"/>
                        <a:gd name="connsiteX0" fmla="*/ 5114 w 10298"/>
                        <a:gd name="connsiteY0" fmla="*/ 2242 h 10656"/>
                        <a:gd name="connsiteX1" fmla="*/ 8147 w 10298"/>
                        <a:gd name="connsiteY1" fmla="*/ 0 h 10656"/>
                        <a:gd name="connsiteX2" fmla="*/ 10163 w 10298"/>
                        <a:gd name="connsiteY2" fmla="*/ 3580 h 10656"/>
                        <a:gd name="connsiteX3" fmla="*/ 7978 w 10298"/>
                        <a:gd name="connsiteY3" fmla="*/ 9812 h 10656"/>
                        <a:gd name="connsiteX4" fmla="*/ 5519 w 10298"/>
                        <a:gd name="connsiteY4" fmla="*/ 10586 h 10656"/>
                        <a:gd name="connsiteX5" fmla="*/ 4676 w 10298"/>
                        <a:gd name="connsiteY5" fmla="*/ 10437 h 10656"/>
                        <a:gd name="connsiteX6" fmla="*/ 1295 w 10298"/>
                        <a:gd name="connsiteY6" fmla="*/ 9086 h 10656"/>
                        <a:gd name="connsiteX7" fmla="*/ 0 w 10298"/>
                        <a:gd name="connsiteY7" fmla="*/ 8371 h 10656"/>
                        <a:gd name="connsiteX8" fmla="*/ 591 w 10298"/>
                        <a:gd name="connsiteY8" fmla="*/ 1402 h 10656"/>
                        <a:gd name="connsiteX9" fmla="*/ 3115 w 10298"/>
                        <a:gd name="connsiteY9" fmla="*/ 1139 h 10656"/>
                        <a:gd name="connsiteX10" fmla="*/ 5114 w 10298"/>
                        <a:gd name="connsiteY10" fmla="*/ 2242 h 10656"/>
                        <a:gd name="connsiteX0" fmla="*/ 5114 w 10238"/>
                        <a:gd name="connsiteY0" fmla="*/ 3294 h 11708"/>
                        <a:gd name="connsiteX1" fmla="*/ 6241 w 10238"/>
                        <a:gd name="connsiteY1" fmla="*/ 0 h 11708"/>
                        <a:gd name="connsiteX2" fmla="*/ 10163 w 10238"/>
                        <a:gd name="connsiteY2" fmla="*/ 4632 h 11708"/>
                        <a:gd name="connsiteX3" fmla="*/ 7978 w 10238"/>
                        <a:gd name="connsiteY3" fmla="*/ 10864 h 11708"/>
                        <a:gd name="connsiteX4" fmla="*/ 5519 w 10238"/>
                        <a:gd name="connsiteY4" fmla="*/ 11638 h 11708"/>
                        <a:gd name="connsiteX5" fmla="*/ 4676 w 10238"/>
                        <a:gd name="connsiteY5" fmla="*/ 11489 h 11708"/>
                        <a:gd name="connsiteX6" fmla="*/ 1295 w 10238"/>
                        <a:gd name="connsiteY6" fmla="*/ 10138 h 11708"/>
                        <a:gd name="connsiteX7" fmla="*/ 0 w 10238"/>
                        <a:gd name="connsiteY7" fmla="*/ 9423 h 11708"/>
                        <a:gd name="connsiteX8" fmla="*/ 591 w 10238"/>
                        <a:gd name="connsiteY8" fmla="*/ 2454 h 11708"/>
                        <a:gd name="connsiteX9" fmla="*/ 3115 w 10238"/>
                        <a:gd name="connsiteY9" fmla="*/ 2191 h 11708"/>
                        <a:gd name="connsiteX10" fmla="*/ 5114 w 10238"/>
                        <a:gd name="connsiteY10" fmla="*/ 3294 h 11708"/>
                        <a:gd name="connsiteX0" fmla="*/ 5114 w 8553"/>
                        <a:gd name="connsiteY0" fmla="*/ 3294 h 11708"/>
                        <a:gd name="connsiteX1" fmla="*/ 6241 w 8553"/>
                        <a:gd name="connsiteY1" fmla="*/ 0 h 11708"/>
                        <a:gd name="connsiteX2" fmla="*/ 8427 w 8553"/>
                        <a:gd name="connsiteY2" fmla="*/ 2197 h 11708"/>
                        <a:gd name="connsiteX3" fmla="*/ 7978 w 8553"/>
                        <a:gd name="connsiteY3" fmla="*/ 10864 h 11708"/>
                        <a:gd name="connsiteX4" fmla="*/ 5519 w 8553"/>
                        <a:gd name="connsiteY4" fmla="*/ 11638 h 11708"/>
                        <a:gd name="connsiteX5" fmla="*/ 4676 w 8553"/>
                        <a:gd name="connsiteY5" fmla="*/ 11489 h 11708"/>
                        <a:gd name="connsiteX6" fmla="*/ 1295 w 8553"/>
                        <a:gd name="connsiteY6" fmla="*/ 10138 h 11708"/>
                        <a:gd name="connsiteX7" fmla="*/ 0 w 8553"/>
                        <a:gd name="connsiteY7" fmla="*/ 9423 h 11708"/>
                        <a:gd name="connsiteX8" fmla="*/ 591 w 8553"/>
                        <a:gd name="connsiteY8" fmla="*/ 2454 h 11708"/>
                        <a:gd name="connsiteX9" fmla="*/ 3115 w 8553"/>
                        <a:gd name="connsiteY9" fmla="*/ 2191 h 11708"/>
                        <a:gd name="connsiteX10" fmla="*/ 5114 w 8553"/>
                        <a:gd name="connsiteY10" fmla="*/ 3294 h 11708"/>
                        <a:gd name="connsiteX0" fmla="*/ 5979 w 10001"/>
                        <a:gd name="connsiteY0" fmla="*/ 2813 h 10193"/>
                        <a:gd name="connsiteX1" fmla="*/ 7297 w 10001"/>
                        <a:gd name="connsiteY1" fmla="*/ 0 h 10193"/>
                        <a:gd name="connsiteX2" fmla="*/ 9853 w 10001"/>
                        <a:gd name="connsiteY2" fmla="*/ 1876 h 10193"/>
                        <a:gd name="connsiteX3" fmla="*/ 8513 w 10001"/>
                        <a:gd name="connsiteY3" fmla="*/ 9845 h 10193"/>
                        <a:gd name="connsiteX4" fmla="*/ 6453 w 10001"/>
                        <a:gd name="connsiteY4" fmla="*/ 9940 h 10193"/>
                        <a:gd name="connsiteX5" fmla="*/ 5467 w 10001"/>
                        <a:gd name="connsiteY5" fmla="*/ 9813 h 10193"/>
                        <a:gd name="connsiteX6" fmla="*/ 1514 w 10001"/>
                        <a:gd name="connsiteY6" fmla="*/ 8659 h 10193"/>
                        <a:gd name="connsiteX7" fmla="*/ 0 w 10001"/>
                        <a:gd name="connsiteY7" fmla="*/ 8048 h 10193"/>
                        <a:gd name="connsiteX8" fmla="*/ 691 w 10001"/>
                        <a:gd name="connsiteY8" fmla="*/ 2096 h 10193"/>
                        <a:gd name="connsiteX9" fmla="*/ 3642 w 10001"/>
                        <a:gd name="connsiteY9" fmla="*/ 1871 h 10193"/>
                        <a:gd name="connsiteX10" fmla="*/ 5979 w 10001"/>
                        <a:gd name="connsiteY10" fmla="*/ 2813 h 10193"/>
                        <a:gd name="connsiteX0" fmla="*/ 5979 w 10001"/>
                        <a:gd name="connsiteY0" fmla="*/ 2813 h 10470"/>
                        <a:gd name="connsiteX1" fmla="*/ 7297 w 10001"/>
                        <a:gd name="connsiteY1" fmla="*/ 0 h 10470"/>
                        <a:gd name="connsiteX2" fmla="*/ 9853 w 10001"/>
                        <a:gd name="connsiteY2" fmla="*/ 1876 h 10470"/>
                        <a:gd name="connsiteX3" fmla="*/ 8513 w 10001"/>
                        <a:gd name="connsiteY3" fmla="*/ 9845 h 10470"/>
                        <a:gd name="connsiteX4" fmla="*/ 5467 w 10001"/>
                        <a:gd name="connsiteY4" fmla="*/ 9813 h 10470"/>
                        <a:gd name="connsiteX5" fmla="*/ 1514 w 10001"/>
                        <a:gd name="connsiteY5" fmla="*/ 8659 h 10470"/>
                        <a:gd name="connsiteX6" fmla="*/ 0 w 10001"/>
                        <a:gd name="connsiteY6" fmla="*/ 8048 h 10470"/>
                        <a:gd name="connsiteX7" fmla="*/ 691 w 10001"/>
                        <a:gd name="connsiteY7" fmla="*/ 2096 h 10470"/>
                        <a:gd name="connsiteX8" fmla="*/ 3642 w 10001"/>
                        <a:gd name="connsiteY8" fmla="*/ 1871 h 10470"/>
                        <a:gd name="connsiteX9" fmla="*/ 5979 w 10001"/>
                        <a:gd name="connsiteY9" fmla="*/ 2813 h 10470"/>
                        <a:gd name="connsiteX0" fmla="*/ 5979 w 10325"/>
                        <a:gd name="connsiteY0" fmla="*/ 2813 h 10470"/>
                        <a:gd name="connsiteX1" fmla="*/ 7297 w 10325"/>
                        <a:gd name="connsiteY1" fmla="*/ 0 h 10470"/>
                        <a:gd name="connsiteX2" fmla="*/ 10192 w 10325"/>
                        <a:gd name="connsiteY2" fmla="*/ 2541 h 10470"/>
                        <a:gd name="connsiteX3" fmla="*/ 8513 w 10325"/>
                        <a:gd name="connsiteY3" fmla="*/ 9845 h 10470"/>
                        <a:gd name="connsiteX4" fmla="*/ 5467 w 10325"/>
                        <a:gd name="connsiteY4" fmla="*/ 9813 h 10470"/>
                        <a:gd name="connsiteX5" fmla="*/ 1514 w 10325"/>
                        <a:gd name="connsiteY5" fmla="*/ 8659 h 10470"/>
                        <a:gd name="connsiteX6" fmla="*/ 0 w 10325"/>
                        <a:gd name="connsiteY6" fmla="*/ 8048 h 10470"/>
                        <a:gd name="connsiteX7" fmla="*/ 691 w 10325"/>
                        <a:gd name="connsiteY7" fmla="*/ 2096 h 10470"/>
                        <a:gd name="connsiteX8" fmla="*/ 3642 w 10325"/>
                        <a:gd name="connsiteY8" fmla="*/ 1871 h 10470"/>
                        <a:gd name="connsiteX9" fmla="*/ 5979 w 10325"/>
                        <a:gd name="connsiteY9" fmla="*/ 2813 h 10470"/>
                        <a:gd name="connsiteX0" fmla="*/ 5979 w 10200"/>
                        <a:gd name="connsiteY0" fmla="*/ 2813 h 10470"/>
                        <a:gd name="connsiteX1" fmla="*/ 7297 w 10200"/>
                        <a:gd name="connsiteY1" fmla="*/ 0 h 10470"/>
                        <a:gd name="connsiteX2" fmla="*/ 10192 w 10200"/>
                        <a:gd name="connsiteY2" fmla="*/ 2541 h 10470"/>
                        <a:gd name="connsiteX3" fmla="*/ 8513 w 10200"/>
                        <a:gd name="connsiteY3" fmla="*/ 9845 h 10470"/>
                        <a:gd name="connsiteX4" fmla="*/ 5467 w 10200"/>
                        <a:gd name="connsiteY4" fmla="*/ 9813 h 10470"/>
                        <a:gd name="connsiteX5" fmla="*/ 1514 w 10200"/>
                        <a:gd name="connsiteY5" fmla="*/ 8659 h 10470"/>
                        <a:gd name="connsiteX6" fmla="*/ 0 w 10200"/>
                        <a:gd name="connsiteY6" fmla="*/ 8048 h 10470"/>
                        <a:gd name="connsiteX7" fmla="*/ 691 w 10200"/>
                        <a:gd name="connsiteY7" fmla="*/ 2096 h 10470"/>
                        <a:gd name="connsiteX8" fmla="*/ 3642 w 10200"/>
                        <a:gd name="connsiteY8" fmla="*/ 1871 h 10470"/>
                        <a:gd name="connsiteX9" fmla="*/ 5979 w 10200"/>
                        <a:gd name="connsiteY9" fmla="*/ 2813 h 10470"/>
                        <a:gd name="connsiteX0" fmla="*/ 5979 w 10203"/>
                        <a:gd name="connsiteY0" fmla="*/ 2482 h 10139"/>
                        <a:gd name="connsiteX1" fmla="*/ 7912 w 10203"/>
                        <a:gd name="connsiteY1" fmla="*/ 0 h 10139"/>
                        <a:gd name="connsiteX2" fmla="*/ 10192 w 10203"/>
                        <a:gd name="connsiteY2" fmla="*/ 2210 h 10139"/>
                        <a:gd name="connsiteX3" fmla="*/ 8513 w 10203"/>
                        <a:gd name="connsiteY3" fmla="*/ 9514 h 10139"/>
                        <a:gd name="connsiteX4" fmla="*/ 5467 w 10203"/>
                        <a:gd name="connsiteY4" fmla="*/ 9482 h 10139"/>
                        <a:gd name="connsiteX5" fmla="*/ 1514 w 10203"/>
                        <a:gd name="connsiteY5" fmla="*/ 8328 h 10139"/>
                        <a:gd name="connsiteX6" fmla="*/ 0 w 10203"/>
                        <a:gd name="connsiteY6" fmla="*/ 7717 h 10139"/>
                        <a:gd name="connsiteX7" fmla="*/ 691 w 10203"/>
                        <a:gd name="connsiteY7" fmla="*/ 1765 h 10139"/>
                        <a:gd name="connsiteX8" fmla="*/ 3642 w 10203"/>
                        <a:gd name="connsiteY8" fmla="*/ 1540 h 10139"/>
                        <a:gd name="connsiteX9" fmla="*/ 5979 w 10203"/>
                        <a:gd name="connsiteY9" fmla="*/ 2482 h 10139"/>
                        <a:gd name="connsiteX0" fmla="*/ 5979 w 10203"/>
                        <a:gd name="connsiteY0" fmla="*/ 2482 h 10233"/>
                        <a:gd name="connsiteX1" fmla="*/ 7912 w 10203"/>
                        <a:gd name="connsiteY1" fmla="*/ 0 h 10233"/>
                        <a:gd name="connsiteX2" fmla="*/ 10192 w 10203"/>
                        <a:gd name="connsiteY2" fmla="*/ 2210 h 10233"/>
                        <a:gd name="connsiteX3" fmla="*/ 8513 w 10203"/>
                        <a:gd name="connsiteY3" fmla="*/ 9514 h 10233"/>
                        <a:gd name="connsiteX4" fmla="*/ 5395 w 10203"/>
                        <a:gd name="connsiteY4" fmla="*/ 9771 h 10233"/>
                        <a:gd name="connsiteX5" fmla="*/ 1514 w 10203"/>
                        <a:gd name="connsiteY5" fmla="*/ 8328 h 10233"/>
                        <a:gd name="connsiteX6" fmla="*/ 0 w 10203"/>
                        <a:gd name="connsiteY6" fmla="*/ 7717 h 10233"/>
                        <a:gd name="connsiteX7" fmla="*/ 691 w 10203"/>
                        <a:gd name="connsiteY7" fmla="*/ 1765 h 10233"/>
                        <a:gd name="connsiteX8" fmla="*/ 3642 w 10203"/>
                        <a:gd name="connsiteY8" fmla="*/ 1540 h 10233"/>
                        <a:gd name="connsiteX9" fmla="*/ 5979 w 10203"/>
                        <a:gd name="connsiteY9" fmla="*/ 2482 h 10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203" h="10233">
                          <a:moveTo>
                            <a:pt x="5979" y="2482"/>
                          </a:moveTo>
                          <a:cubicBezTo>
                            <a:pt x="6773" y="2971"/>
                            <a:pt x="7021" y="129"/>
                            <a:pt x="7912" y="0"/>
                          </a:cubicBezTo>
                          <a:cubicBezTo>
                            <a:pt x="8851" y="178"/>
                            <a:pt x="10353" y="148"/>
                            <a:pt x="10192" y="2210"/>
                          </a:cubicBezTo>
                          <a:cubicBezTo>
                            <a:pt x="9813" y="3642"/>
                            <a:pt x="9623" y="8622"/>
                            <a:pt x="8513" y="9514"/>
                          </a:cubicBezTo>
                          <a:cubicBezTo>
                            <a:pt x="7782" y="10837"/>
                            <a:pt x="6561" y="9969"/>
                            <a:pt x="5395" y="9771"/>
                          </a:cubicBezTo>
                          <a:cubicBezTo>
                            <a:pt x="4026" y="9632"/>
                            <a:pt x="2760" y="8955"/>
                            <a:pt x="1514" y="8328"/>
                          </a:cubicBezTo>
                          <a:cubicBezTo>
                            <a:pt x="804" y="8169"/>
                            <a:pt x="137" y="8811"/>
                            <a:pt x="0" y="7717"/>
                          </a:cubicBezTo>
                          <a:cubicBezTo>
                            <a:pt x="140" y="6337"/>
                            <a:pt x="758" y="3157"/>
                            <a:pt x="691" y="1765"/>
                          </a:cubicBezTo>
                          <a:cubicBezTo>
                            <a:pt x="498" y="839"/>
                            <a:pt x="2330" y="1068"/>
                            <a:pt x="3642" y="1540"/>
                          </a:cubicBezTo>
                          <a:lnTo>
                            <a:pt x="5979" y="2482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3" name="Freeform 402"/>
                    <p:cNvSpPr/>
                    <p:nvPr/>
                  </p:nvSpPr>
                  <p:spPr>
                    <a:xfrm rot="304316">
                      <a:off x="1440309" y="3406072"/>
                      <a:ext cx="254372" cy="84202"/>
                    </a:xfrm>
                    <a:custGeom>
                      <a:avLst/>
                      <a:gdLst>
                        <a:gd name="connsiteX0" fmla="*/ 42862 w 990600"/>
                        <a:gd name="connsiteY0" fmla="*/ 171450 h 323850"/>
                        <a:gd name="connsiteX1" fmla="*/ 214312 w 990600"/>
                        <a:gd name="connsiteY1" fmla="*/ 119063 h 323850"/>
                        <a:gd name="connsiteX2" fmla="*/ 619125 w 990600"/>
                        <a:gd name="connsiteY2" fmla="*/ 80963 h 323850"/>
                        <a:gd name="connsiteX3" fmla="*/ 838200 w 990600"/>
                        <a:gd name="connsiteY3" fmla="*/ 28575 h 323850"/>
                        <a:gd name="connsiteX4" fmla="*/ 933450 w 990600"/>
                        <a:gd name="connsiteY4" fmla="*/ 0 h 323850"/>
                        <a:gd name="connsiteX5" fmla="*/ 990600 w 990600"/>
                        <a:gd name="connsiteY5" fmla="*/ 90488 h 323850"/>
                        <a:gd name="connsiteX6" fmla="*/ 966787 w 990600"/>
                        <a:gd name="connsiteY6" fmla="*/ 185738 h 323850"/>
                        <a:gd name="connsiteX7" fmla="*/ 781050 w 990600"/>
                        <a:gd name="connsiteY7" fmla="*/ 200025 h 323850"/>
                        <a:gd name="connsiteX8" fmla="*/ 714375 w 990600"/>
                        <a:gd name="connsiteY8" fmla="*/ 209550 h 323850"/>
                        <a:gd name="connsiteX9" fmla="*/ 485775 w 990600"/>
                        <a:gd name="connsiteY9" fmla="*/ 238125 h 323850"/>
                        <a:gd name="connsiteX10" fmla="*/ 438150 w 990600"/>
                        <a:gd name="connsiteY10" fmla="*/ 257175 h 323850"/>
                        <a:gd name="connsiteX11" fmla="*/ 385762 w 990600"/>
                        <a:gd name="connsiteY11" fmla="*/ 261938 h 323850"/>
                        <a:gd name="connsiteX12" fmla="*/ 57150 w 990600"/>
                        <a:gd name="connsiteY12" fmla="*/ 323850 h 323850"/>
                        <a:gd name="connsiteX13" fmla="*/ 0 w 990600"/>
                        <a:gd name="connsiteY13" fmla="*/ 276225 h 323850"/>
                        <a:gd name="connsiteX14" fmla="*/ 42862 w 990600"/>
                        <a:gd name="connsiteY14" fmla="*/ 171450 h 323850"/>
                        <a:gd name="connsiteX0" fmla="*/ 43206 w 990944"/>
                        <a:gd name="connsiteY0" fmla="*/ 171450 h 324009"/>
                        <a:gd name="connsiteX1" fmla="*/ 214656 w 990944"/>
                        <a:gd name="connsiteY1" fmla="*/ 119063 h 324009"/>
                        <a:gd name="connsiteX2" fmla="*/ 619469 w 990944"/>
                        <a:gd name="connsiteY2" fmla="*/ 80963 h 324009"/>
                        <a:gd name="connsiteX3" fmla="*/ 838544 w 990944"/>
                        <a:gd name="connsiteY3" fmla="*/ 28575 h 324009"/>
                        <a:gd name="connsiteX4" fmla="*/ 933794 w 990944"/>
                        <a:gd name="connsiteY4" fmla="*/ 0 h 324009"/>
                        <a:gd name="connsiteX5" fmla="*/ 990944 w 990944"/>
                        <a:gd name="connsiteY5" fmla="*/ 90488 h 324009"/>
                        <a:gd name="connsiteX6" fmla="*/ 967131 w 990944"/>
                        <a:gd name="connsiteY6" fmla="*/ 185738 h 324009"/>
                        <a:gd name="connsiteX7" fmla="*/ 781394 w 990944"/>
                        <a:gd name="connsiteY7" fmla="*/ 200025 h 324009"/>
                        <a:gd name="connsiteX8" fmla="*/ 714719 w 990944"/>
                        <a:gd name="connsiteY8" fmla="*/ 209550 h 324009"/>
                        <a:gd name="connsiteX9" fmla="*/ 486119 w 990944"/>
                        <a:gd name="connsiteY9" fmla="*/ 238125 h 324009"/>
                        <a:gd name="connsiteX10" fmla="*/ 438494 w 990944"/>
                        <a:gd name="connsiteY10" fmla="*/ 257175 h 324009"/>
                        <a:gd name="connsiteX11" fmla="*/ 386106 w 990944"/>
                        <a:gd name="connsiteY11" fmla="*/ 261938 h 324009"/>
                        <a:gd name="connsiteX12" fmla="*/ 57494 w 990944"/>
                        <a:gd name="connsiteY12" fmla="*/ 323850 h 324009"/>
                        <a:gd name="connsiteX13" fmla="*/ 344 w 990944"/>
                        <a:gd name="connsiteY13" fmla="*/ 276225 h 324009"/>
                        <a:gd name="connsiteX14" fmla="*/ 43206 w 990944"/>
                        <a:gd name="connsiteY14" fmla="*/ 171450 h 324009"/>
                        <a:gd name="connsiteX0" fmla="*/ 43206 w 995060"/>
                        <a:gd name="connsiteY0" fmla="*/ 171450 h 324009"/>
                        <a:gd name="connsiteX1" fmla="*/ 214656 w 995060"/>
                        <a:gd name="connsiteY1" fmla="*/ 119063 h 324009"/>
                        <a:gd name="connsiteX2" fmla="*/ 619469 w 995060"/>
                        <a:gd name="connsiteY2" fmla="*/ 80963 h 324009"/>
                        <a:gd name="connsiteX3" fmla="*/ 838544 w 995060"/>
                        <a:gd name="connsiteY3" fmla="*/ 28575 h 324009"/>
                        <a:gd name="connsiteX4" fmla="*/ 933794 w 995060"/>
                        <a:gd name="connsiteY4" fmla="*/ 0 h 324009"/>
                        <a:gd name="connsiteX5" fmla="*/ 990944 w 995060"/>
                        <a:gd name="connsiteY5" fmla="*/ 90488 h 324009"/>
                        <a:gd name="connsiteX6" fmla="*/ 967131 w 995060"/>
                        <a:gd name="connsiteY6" fmla="*/ 185738 h 324009"/>
                        <a:gd name="connsiteX7" fmla="*/ 781394 w 995060"/>
                        <a:gd name="connsiteY7" fmla="*/ 200025 h 324009"/>
                        <a:gd name="connsiteX8" fmla="*/ 714719 w 995060"/>
                        <a:gd name="connsiteY8" fmla="*/ 209550 h 324009"/>
                        <a:gd name="connsiteX9" fmla="*/ 486119 w 995060"/>
                        <a:gd name="connsiteY9" fmla="*/ 238125 h 324009"/>
                        <a:gd name="connsiteX10" fmla="*/ 438494 w 995060"/>
                        <a:gd name="connsiteY10" fmla="*/ 257175 h 324009"/>
                        <a:gd name="connsiteX11" fmla="*/ 386106 w 995060"/>
                        <a:gd name="connsiteY11" fmla="*/ 261938 h 324009"/>
                        <a:gd name="connsiteX12" fmla="*/ 57494 w 995060"/>
                        <a:gd name="connsiteY12" fmla="*/ 323850 h 324009"/>
                        <a:gd name="connsiteX13" fmla="*/ 344 w 995060"/>
                        <a:gd name="connsiteY13" fmla="*/ 276225 h 324009"/>
                        <a:gd name="connsiteX14" fmla="*/ 43206 w 995060"/>
                        <a:gd name="connsiteY14" fmla="*/ 171450 h 324009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386106 w 995060"/>
                        <a:gd name="connsiteY11" fmla="*/ 264343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290856 w 995060"/>
                        <a:gd name="connsiteY11" fmla="*/ 273868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95060" h="326414">
                          <a:moveTo>
                            <a:pt x="43206" y="173855"/>
                          </a:moveTo>
                          <a:lnTo>
                            <a:pt x="214656" y="121468"/>
                          </a:lnTo>
                          <a:lnTo>
                            <a:pt x="619469" y="83368"/>
                          </a:lnTo>
                          <a:lnTo>
                            <a:pt x="838544" y="30980"/>
                          </a:lnTo>
                          <a:cubicBezTo>
                            <a:pt x="890931" y="17486"/>
                            <a:pt x="908394" y="-7914"/>
                            <a:pt x="933794" y="2405"/>
                          </a:cubicBezTo>
                          <a:cubicBezTo>
                            <a:pt x="959194" y="12724"/>
                            <a:pt x="985388" y="61937"/>
                            <a:pt x="990944" y="92893"/>
                          </a:cubicBezTo>
                          <a:cubicBezTo>
                            <a:pt x="996500" y="123849"/>
                            <a:pt x="1002056" y="169887"/>
                            <a:pt x="967131" y="188143"/>
                          </a:cubicBezTo>
                          <a:lnTo>
                            <a:pt x="781394" y="202430"/>
                          </a:lnTo>
                          <a:cubicBezTo>
                            <a:pt x="724320" y="212807"/>
                            <a:pt x="746755" y="211955"/>
                            <a:pt x="714719" y="211955"/>
                          </a:cubicBezTo>
                          <a:lnTo>
                            <a:pt x="486119" y="240530"/>
                          </a:lnTo>
                          <a:cubicBezTo>
                            <a:pt x="470244" y="246880"/>
                            <a:pt x="471038" y="254024"/>
                            <a:pt x="438494" y="259580"/>
                          </a:cubicBezTo>
                          <a:cubicBezTo>
                            <a:pt x="405950" y="265136"/>
                            <a:pt x="310362" y="273868"/>
                            <a:pt x="290856" y="273868"/>
                          </a:cubicBezTo>
                          <a:lnTo>
                            <a:pt x="57494" y="326255"/>
                          </a:lnTo>
                          <a:cubicBezTo>
                            <a:pt x="-6800" y="328636"/>
                            <a:pt x="2725" y="304030"/>
                            <a:pt x="344" y="278630"/>
                          </a:cubicBezTo>
                          <a:cubicBezTo>
                            <a:pt x="-2037" y="253230"/>
                            <a:pt x="7487" y="200049"/>
                            <a:pt x="43206" y="173855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70" name="Group 369"/>
              <p:cNvGrpSpPr/>
              <p:nvPr/>
            </p:nvGrpSpPr>
            <p:grpSpPr>
              <a:xfrm>
                <a:off x="-141750" y="179960"/>
                <a:ext cx="1585087" cy="3410923"/>
                <a:chOff x="-141750" y="179960"/>
                <a:chExt cx="1585087" cy="3410923"/>
              </a:xfrm>
            </p:grpSpPr>
            <p:grpSp>
              <p:nvGrpSpPr>
                <p:cNvPr id="371" name="Group 370"/>
                <p:cNvGrpSpPr/>
                <p:nvPr/>
              </p:nvGrpSpPr>
              <p:grpSpPr>
                <a:xfrm flipH="1">
                  <a:off x="-141750" y="179960"/>
                  <a:ext cx="1585087" cy="2721109"/>
                  <a:chOff x="7195449" y="947528"/>
                  <a:chExt cx="1585087" cy="2721109"/>
                </a:xfrm>
              </p:grpSpPr>
              <p:sp>
                <p:nvSpPr>
                  <p:cNvPr id="382" name="Freeform 33"/>
                  <p:cNvSpPr>
                    <a:spLocks/>
                  </p:cNvSpPr>
                  <p:nvPr/>
                </p:nvSpPr>
                <p:spPr bwMode="auto">
                  <a:xfrm>
                    <a:off x="7679465" y="2248763"/>
                    <a:ext cx="845000" cy="1419874"/>
                  </a:xfrm>
                  <a:custGeom>
                    <a:avLst/>
                    <a:gdLst>
                      <a:gd name="T0" fmla="*/ 4060 w 7405"/>
                      <a:gd name="T1" fmla="*/ 4466 h 4527"/>
                      <a:gd name="T2" fmla="*/ 1722 w 7405"/>
                      <a:gd name="T3" fmla="*/ 4020 h 4527"/>
                      <a:gd name="T4" fmla="*/ 386 w 7405"/>
                      <a:gd name="T5" fmla="*/ 3999 h 4527"/>
                      <a:gd name="T6" fmla="*/ 141 w 7405"/>
                      <a:gd name="T7" fmla="*/ 2495 h 4527"/>
                      <a:gd name="T8" fmla="*/ 575 w 7405"/>
                      <a:gd name="T9" fmla="*/ 1473 h 4527"/>
                      <a:gd name="T10" fmla="*/ 4950 w 7405"/>
                      <a:gd name="T11" fmla="*/ 106 h 4527"/>
                      <a:gd name="T12" fmla="*/ 6375 w 7405"/>
                      <a:gd name="T13" fmla="*/ 304 h 4527"/>
                      <a:gd name="T14" fmla="*/ 7212 w 7405"/>
                      <a:gd name="T15" fmla="*/ 1754 h 4527"/>
                      <a:gd name="T16" fmla="*/ 6944 w 7405"/>
                      <a:gd name="T17" fmla="*/ 3482 h 4527"/>
                      <a:gd name="T18" fmla="*/ 5172 w 7405"/>
                      <a:gd name="T19" fmla="*/ 4507 h 4527"/>
                      <a:gd name="T20" fmla="*/ 4060 w 7405"/>
                      <a:gd name="T21" fmla="*/ 4466 h 4527"/>
                      <a:gd name="connsiteX0" fmla="*/ 5386 w 9717"/>
                      <a:gd name="connsiteY0" fmla="*/ 9733 h 13166"/>
                      <a:gd name="connsiteX1" fmla="*/ 2677 w 9717"/>
                      <a:gd name="connsiteY1" fmla="*/ 13166 h 13166"/>
                      <a:gd name="connsiteX2" fmla="*/ 424 w 9717"/>
                      <a:gd name="connsiteY2" fmla="*/ 8702 h 13166"/>
                      <a:gd name="connsiteX3" fmla="*/ 93 w 9717"/>
                      <a:gd name="connsiteY3" fmla="*/ 5379 h 13166"/>
                      <a:gd name="connsiteX4" fmla="*/ 680 w 9717"/>
                      <a:gd name="connsiteY4" fmla="*/ 3122 h 13166"/>
                      <a:gd name="connsiteX5" fmla="*/ 6588 w 9717"/>
                      <a:gd name="connsiteY5" fmla="*/ 102 h 13166"/>
                      <a:gd name="connsiteX6" fmla="*/ 8512 w 9717"/>
                      <a:gd name="connsiteY6" fmla="*/ 540 h 13166"/>
                      <a:gd name="connsiteX7" fmla="*/ 9642 w 9717"/>
                      <a:gd name="connsiteY7" fmla="*/ 3743 h 13166"/>
                      <a:gd name="connsiteX8" fmla="*/ 9280 w 9717"/>
                      <a:gd name="connsiteY8" fmla="*/ 7560 h 13166"/>
                      <a:gd name="connsiteX9" fmla="*/ 6887 w 9717"/>
                      <a:gd name="connsiteY9" fmla="*/ 9824 h 13166"/>
                      <a:gd name="connsiteX10" fmla="*/ 5386 w 9717"/>
                      <a:gd name="connsiteY10" fmla="*/ 9733 h 13166"/>
                      <a:gd name="connsiteX0" fmla="*/ 5832 w 10000"/>
                      <a:gd name="connsiteY0" fmla="*/ 10539 h 10540"/>
                      <a:gd name="connsiteX1" fmla="*/ 2755 w 10000"/>
                      <a:gd name="connsiteY1" fmla="*/ 10000 h 10540"/>
                      <a:gd name="connsiteX2" fmla="*/ 436 w 10000"/>
                      <a:gd name="connsiteY2" fmla="*/ 6609 h 10540"/>
                      <a:gd name="connsiteX3" fmla="*/ 96 w 10000"/>
                      <a:gd name="connsiteY3" fmla="*/ 4086 h 10540"/>
                      <a:gd name="connsiteX4" fmla="*/ 700 w 10000"/>
                      <a:gd name="connsiteY4" fmla="*/ 2371 h 10540"/>
                      <a:gd name="connsiteX5" fmla="*/ 6780 w 10000"/>
                      <a:gd name="connsiteY5" fmla="*/ 77 h 10540"/>
                      <a:gd name="connsiteX6" fmla="*/ 8760 w 10000"/>
                      <a:gd name="connsiteY6" fmla="*/ 410 h 10540"/>
                      <a:gd name="connsiteX7" fmla="*/ 9923 w 10000"/>
                      <a:gd name="connsiteY7" fmla="*/ 2843 h 10540"/>
                      <a:gd name="connsiteX8" fmla="*/ 9550 w 10000"/>
                      <a:gd name="connsiteY8" fmla="*/ 5742 h 10540"/>
                      <a:gd name="connsiteX9" fmla="*/ 7088 w 10000"/>
                      <a:gd name="connsiteY9" fmla="*/ 7462 h 10540"/>
                      <a:gd name="connsiteX10" fmla="*/ 5832 w 10000"/>
                      <a:gd name="connsiteY10" fmla="*/ 10539 h 10540"/>
                      <a:gd name="connsiteX0" fmla="*/ 5832 w 10000"/>
                      <a:gd name="connsiteY0" fmla="*/ 10539 h 10539"/>
                      <a:gd name="connsiteX1" fmla="*/ 2755 w 10000"/>
                      <a:gd name="connsiteY1" fmla="*/ 10000 h 10539"/>
                      <a:gd name="connsiteX2" fmla="*/ 436 w 10000"/>
                      <a:gd name="connsiteY2" fmla="*/ 6609 h 10539"/>
                      <a:gd name="connsiteX3" fmla="*/ 96 w 10000"/>
                      <a:gd name="connsiteY3" fmla="*/ 4086 h 10539"/>
                      <a:gd name="connsiteX4" fmla="*/ 700 w 10000"/>
                      <a:gd name="connsiteY4" fmla="*/ 2371 h 10539"/>
                      <a:gd name="connsiteX5" fmla="*/ 6780 w 10000"/>
                      <a:gd name="connsiteY5" fmla="*/ 77 h 10539"/>
                      <a:gd name="connsiteX6" fmla="*/ 8760 w 10000"/>
                      <a:gd name="connsiteY6" fmla="*/ 410 h 10539"/>
                      <a:gd name="connsiteX7" fmla="*/ 9923 w 10000"/>
                      <a:gd name="connsiteY7" fmla="*/ 2843 h 10539"/>
                      <a:gd name="connsiteX8" fmla="*/ 9550 w 10000"/>
                      <a:gd name="connsiteY8" fmla="*/ 5742 h 10539"/>
                      <a:gd name="connsiteX9" fmla="*/ 5832 w 10000"/>
                      <a:gd name="connsiteY9" fmla="*/ 10539 h 10539"/>
                      <a:gd name="connsiteX0" fmla="*/ 5825 w 9993"/>
                      <a:gd name="connsiteY0" fmla="*/ 10539 h 10539"/>
                      <a:gd name="connsiteX1" fmla="*/ 2748 w 9993"/>
                      <a:gd name="connsiteY1" fmla="*/ 10000 h 10539"/>
                      <a:gd name="connsiteX2" fmla="*/ 89 w 9993"/>
                      <a:gd name="connsiteY2" fmla="*/ 4086 h 10539"/>
                      <a:gd name="connsiteX3" fmla="*/ 693 w 9993"/>
                      <a:gd name="connsiteY3" fmla="*/ 2371 h 10539"/>
                      <a:gd name="connsiteX4" fmla="*/ 6773 w 9993"/>
                      <a:gd name="connsiteY4" fmla="*/ 77 h 10539"/>
                      <a:gd name="connsiteX5" fmla="*/ 8753 w 9993"/>
                      <a:gd name="connsiteY5" fmla="*/ 410 h 10539"/>
                      <a:gd name="connsiteX6" fmla="*/ 9916 w 9993"/>
                      <a:gd name="connsiteY6" fmla="*/ 2843 h 10539"/>
                      <a:gd name="connsiteX7" fmla="*/ 9543 w 9993"/>
                      <a:gd name="connsiteY7" fmla="*/ 5742 h 10539"/>
                      <a:gd name="connsiteX8" fmla="*/ 5825 w 9993"/>
                      <a:gd name="connsiteY8" fmla="*/ 10539 h 10539"/>
                      <a:gd name="connsiteX0" fmla="*/ 5829 w 10000"/>
                      <a:gd name="connsiteY0" fmla="*/ 10000 h 10000"/>
                      <a:gd name="connsiteX1" fmla="*/ 2750 w 10000"/>
                      <a:gd name="connsiteY1" fmla="*/ 9489 h 10000"/>
                      <a:gd name="connsiteX2" fmla="*/ 409 w 10000"/>
                      <a:gd name="connsiteY2" fmla="*/ 7382 h 10000"/>
                      <a:gd name="connsiteX3" fmla="*/ 89 w 10000"/>
                      <a:gd name="connsiteY3" fmla="*/ 3877 h 10000"/>
                      <a:gd name="connsiteX4" fmla="*/ 693 w 10000"/>
                      <a:gd name="connsiteY4" fmla="*/ 2250 h 10000"/>
                      <a:gd name="connsiteX5" fmla="*/ 6778 w 10000"/>
                      <a:gd name="connsiteY5" fmla="*/ 73 h 10000"/>
                      <a:gd name="connsiteX6" fmla="*/ 8759 w 10000"/>
                      <a:gd name="connsiteY6" fmla="*/ 389 h 10000"/>
                      <a:gd name="connsiteX7" fmla="*/ 9923 w 10000"/>
                      <a:gd name="connsiteY7" fmla="*/ 2698 h 10000"/>
                      <a:gd name="connsiteX8" fmla="*/ 9550 w 10000"/>
                      <a:gd name="connsiteY8" fmla="*/ 5448 h 10000"/>
                      <a:gd name="connsiteX9" fmla="*/ 5829 w 10000"/>
                      <a:gd name="connsiteY9" fmla="*/ 10000 h 10000"/>
                      <a:gd name="connsiteX0" fmla="*/ 5829 w 10069"/>
                      <a:gd name="connsiteY0" fmla="*/ 10000 h 10000"/>
                      <a:gd name="connsiteX1" fmla="*/ 2750 w 10069"/>
                      <a:gd name="connsiteY1" fmla="*/ 9489 h 10000"/>
                      <a:gd name="connsiteX2" fmla="*/ 409 w 10069"/>
                      <a:gd name="connsiteY2" fmla="*/ 7382 h 10000"/>
                      <a:gd name="connsiteX3" fmla="*/ 89 w 10069"/>
                      <a:gd name="connsiteY3" fmla="*/ 3877 h 10000"/>
                      <a:gd name="connsiteX4" fmla="*/ 693 w 10069"/>
                      <a:gd name="connsiteY4" fmla="*/ 2250 h 10000"/>
                      <a:gd name="connsiteX5" fmla="*/ 6778 w 10069"/>
                      <a:gd name="connsiteY5" fmla="*/ 73 h 10000"/>
                      <a:gd name="connsiteX6" fmla="*/ 8759 w 10069"/>
                      <a:gd name="connsiteY6" fmla="*/ 389 h 10000"/>
                      <a:gd name="connsiteX7" fmla="*/ 9923 w 10069"/>
                      <a:gd name="connsiteY7" fmla="*/ 2698 h 10000"/>
                      <a:gd name="connsiteX8" fmla="*/ 9897 w 10069"/>
                      <a:gd name="connsiteY8" fmla="*/ 6310 h 10000"/>
                      <a:gd name="connsiteX9" fmla="*/ 5829 w 10069"/>
                      <a:gd name="connsiteY9" fmla="*/ 10000 h 10000"/>
                      <a:gd name="connsiteX0" fmla="*/ 5829 w 10069"/>
                      <a:gd name="connsiteY0" fmla="*/ 10000 h 10012"/>
                      <a:gd name="connsiteX1" fmla="*/ 2750 w 10069"/>
                      <a:gd name="connsiteY1" fmla="*/ 9489 h 10012"/>
                      <a:gd name="connsiteX2" fmla="*/ 409 w 10069"/>
                      <a:gd name="connsiteY2" fmla="*/ 7382 h 10012"/>
                      <a:gd name="connsiteX3" fmla="*/ 89 w 10069"/>
                      <a:gd name="connsiteY3" fmla="*/ 3877 h 10012"/>
                      <a:gd name="connsiteX4" fmla="*/ 693 w 10069"/>
                      <a:gd name="connsiteY4" fmla="*/ 2250 h 10012"/>
                      <a:gd name="connsiteX5" fmla="*/ 6778 w 10069"/>
                      <a:gd name="connsiteY5" fmla="*/ 73 h 10012"/>
                      <a:gd name="connsiteX6" fmla="*/ 8759 w 10069"/>
                      <a:gd name="connsiteY6" fmla="*/ 389 h 10012"/>
                      <a:gd name="connsiteX7" fmla="*/ 9923 w 10069"/>
                      <a:gd name="connsiteY7" fmla="*/ 2698 h 10012"/>
                      <a:gd name="connsiteX8" fmla="*/ 9897 w 10069"/>
                      <a:gd name="connsiteY8" fmla="*/ 6310 h 10012"/>
                      <a:gd name="connsiteX9" fmla="*/ 5829 w 10069"/>
                      <a:gd name="connsiteY9" fmla="*/ 10000 h 10012"/>
                      <a:gd name="connsiteX0" fmla="*/ 5769 w 10009"/>
                      <a:gd name="connsiteY0" fmla="*/ 10000 h 10012"/>
                      <a:gd name="connsiteX1" fmla="*/ 2690 w 10009"/>
                      <a:gd name="connsiteY1" fmla="*/ 9489 h 10012"/>
                      <a:gd name="connsiteX2" fmla="*/ 349 w 10009"/>
                      <a:gd name="connsiteY2" fmla="*/ 7382 h 10012"/>
                      <a:gd name="connsiteX3" fmla="*/ 29 w 10009"/>
                      <a:gd name="connsiteY3" fmla="*/ 3877 h 10012"/>
                      <a:gd name="connsiteX4" fmla="*/ 6718 w 10009"/>
                      <a:gd name="connsiteY4" fmla="*/ 73 h 10012"/>
                      <a:gd name="connsiteX5" fmla="*/ 8699 w 10009"/>
                      <a:gd name="connsiteY5" fmla="*/ 389 h 10012"/>
                      <a:gd name="connsiteX6" fmla="*/ 9863 w 10009"/>
                      <a:gd name="connsiteY6" fmla="*/ 2698 h 10012"/>
                      <a:gd name="connsiteX7" fmla="*/ 9837 w 10009"/>
                      <a:gd name="connsiteY7" fmla="*/ 6310 h 10012"/>
                      <a:gd name="connsiteX8" fmla="*/ 5769 w 10009"/>
                      <a:gd name="connsiteY8" fmla="*/ 10000 h 10012"/>
                      <a:gd name="connsiteX0" fmla="*/ 5506 w 9746"/>
                      <a:gd name="connsiteY0" fmla="*/ 10000 h 10012"/>
                      <a:gd name="connsiteX1" fmla="*/ 2427 w 9746"/>
                      <a:gd name="connsiteY1" fmla="*/ 9489 h 10012"/>
                      <a:gd name="connsiteX2" fmla="*/ 86 w 9746"/>
                      <a:gd name="connsiteY2" fmla="*/ 7382 h 10012"/>
                      <a:gd name="connsiteX3" fmla="*/ 1097 w 9746"/>
                      <a:gd name="connsiteY3" fmla="*/ 958 h 10012"/>
                      <a:gd name="connsiteX4" fmla="*/ 6455 w 9746"/>
                      <a:gd name="connsiteY4" fmla="*/ 73 h 10012"/>
                      <a:gd name="connsiteX5" fmla="*/ 8436 w 9746"/>
                      <a:gd name="connsiteY5" fmla="*/ 389 h 10012"/>
                      <a:gd name="connsiteX6" fmla="*/ 9600 w 9746"/>
                      <a:gd name="connsiteY6" fmla="*/ 2698 h 10012"/>
                      <a:gd name="connsiteX7" fmla="*/ 9574 w 9746"/>
                      <a:gd name="connsiteY7" fmla="*/ 6310 h 10012"/>
                      <a:gd name="connsiteX8" fmla="*/ 5506 w 9746"/>
                      <a:gd name="connsiteY8" fmla="*/ 10000 h 10012"/>
                      <a:gd name="connsiteX0" fmla="*/ 5649 w 10000"/>
                      <a:gd name="connsiteY0" fmla="*/ 9988 h 10000"/>
                      <a:gd name="connsiteX1" fmla="*/ 2490 w 10000"/>
                      <a:gd name="connsiteY1" fmla="*/ 9478 h 10000"/>
                      <a:gd name="connsiteX2" fmla="*/ 88 w 10000"/>
                      <a:gd name="connsiteY2" fmla="*/ 7373 h 10000"/>
                      <a:gd name="connsiteX3" fmla="*/ 1126 w 10000"/>
                      <a:gd name="connsiteY3" fmla="*/ 957 h 10000"/>
                      <a:gd name="connsiteX4" fmla="*/ 6623 w 10000"/>
                      <a:gd name="connsiteY4" fmla="*/ 73 h 10000"/>
                      <a:gd name="connsiteX5" fmla="*/ 8656 w 10000"/>
                      <a:gd name="connsiteY5" fmla="*/ 389 h 10000"/>
                      <a:gd name="connsiteX6" fmla="*/ 9850 w 10000"/>
                      <a:gd name="connsiteY6" fmla="*/ 2695 h 10000"/>
                      <a:gd name="connsiteX7" fmla="*/ 9824 w 10000"/>
                      <a:gd name="connsiteY7" fmla="*/ 6302 h 10000"/>
                      <a:gd name="connsiteX8" fmla="*/ 5649 w 10000"/>
                      <a:gd name="connsiteY8" fmla="*/ 9988 h 10000"/>
                      <a:gd name="connsiteX0" fmla="*/ 5649 w 10000"/>
                      <a:gd name="connsiteY0" fmla="*/ 9865 h 9877"/>
                      <a:gd name="connsiteX1" fmla="*/ 2490 w 10000"/>
                      <a:gd name="connsiteY1" fmla="*/ 9355 h 9877"/>
                      <a:gd name="connsiteX2" fmla="*/ 88 w 10000"/>
                      <a:gd name="connsiteY2" fmla="*/ 7250 h 9877"/>
                      <a:gd name="connsiteX3" fmla="*/ 1126 w 10000"/>
                      <a:gd name="connsiteY3" fmla="*/ 834 h 9877"/>
                      <a:gd name="connsiteX4" fmla="*/ 8656 w 10000"/>
                      <a:gd name="connsiteY4" fmla="*/ 266 h 9877"/>
                      <a:gd name="connsiteX5" fmla="*/ 9850 w 10000"/>
                      <a:gd name="connsiteY5" fmla="*/ 2572 h 9877"/>
                      <a:gd name="connsiteX6" fmla="*/ 9824 w 10000"/>
                      <a:gd name="connsiteY6" fmla="*/ 6179 h 9877"/>
                      <a:gd name="connsiteX7" fmla="*/ 5649 w 10000"/>
                      <a:gd name="connsiteY7" fmla="*/ 9865 h 9877"/>
                      <a:gd name="connsiteX0" fmla="*/ 5152 w 9503"/>
                      <a:gd name="connsiteY0" fmla="*/ 9988 h 10000"/>
                      <a:gd name="connsiteX1" fmla="*/ 1993 w 9503"/>
                      <a:gd name="connsiteY1" fmla="*/ 9471 h 10000"/>
                      <a:gd name="connsiteX2" fmla="*/ 125 w 9503"/>
                      <a:gd name="connsiteY2" fmla="*/ 6736 h 10000"/>
                      <a:gd name="connsiteX3" fmla="*/ 629 w 9503"/>
                      <a:gd name="connsiteY3" fmla="*/ 844 h 10000"/>
                      <a:gd name="connsiteX4" fmla="*/ 8159 w 9503"/>
                      <a:gd name="connsiteY4" fmla="*/ 269 h 10000"/>
                      <a:gd name="connsiteX5" fmla="*/ 9353 w 9503"/>
                      <a:gd name="connsiteY5" fmla="*/ 2604 h 10000"/>
                      <a:gd name="connsiteX6" fmla="*/ 9327 w 9503"/>
                      <a:gd name="connsiteY6" fmla="*/ 6256 h 10000"/>
                      <a:gd name="connsiteX7" fmla="*/ 5152 w 9503"/>
                      <a:gd name="connsiteY7" fmla="*/ 9988 h 10000"/>
                      <a:gd name="connsiteX0" fmla="*/ 5421 w 10000"/>
                      <a:gd name="connsiteY0" fmla="*/ 9988 h 10000"/>
                      <a:gd name="connsiteX1" fmla="*/ 2097 w 10000"/>
                      <a:gd name="connsiteY1" fmla="*/ 9471 h 10000"/>
                      <a:gd name="connsiteX2" fmla="*/ 132 w 10000"/>
                      <a:gd name="connsiteY2" fmla="*/ 6736 h 10000"/>
                      <a:gd name="connsiteX3" fmla="*/ 662 w 10000"/>
                      <a:gd name="connsiteY3" fmla="*/ 844 h 10000"/>
                      <a:gd name="connsiteX4" fmla="*/ 8586 w 10000"/>
                      <a:gd name="connsiteY4" fmla="*/ 269 h 10000"/>
                      <a:gd name="connsiteX5" fmla="*/ 9842 w 10000"/>
                      <a:gd name="connsiteY5" fmla="*/ 2604 h 10000"/>
                      <a:gd name="connsiteX6" fmla="*/ 9815 w 10000"/>
                      <a:gd name="connsiteY6" fmla="*/ 6256 h 10000"/>
                      <a:gd name="connsiteX7" fmla="*/ 5421 w 10000"/>
                      <a:gd name="connsiteY7" fmla="*/ 9988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000" h="10000">
                        <a:moveTo>
                          <a:pt x="5421" y="9988"/>
                        </a:moveTo>
                        <a:cubicBezTo>
                          <a:pt x="4247" y="9767"/>
                          <a:pt x="3439" y="10083"/>
                          <a:pt x="2097" y="9471"/>
                        </a:cubicBezTo>
                        <a:cubicBezTo>
                          <a:pt x="1143" y="8684"/>
                          <a:pt x="610" y="7682"/>
                          <a:pt x="132" y="6736"/>
                        </a:cubicBezTo>
                        <a:cubicBezTo>
                          <a:pt x="-346" y="5791"/>
                          <a:pt x="631" y="1363"/>
                          <a:pt x="662" y="844"/>
                        </a:cubicBezTo>
                        <a:cubicBezTo>
                          <a:pt x="2165" y="-334"/>
                          <a:pt x="7056" y="-24"/>
                          <a:pt x="8586" y="269"/>
                        </a:cubicBezTo>
                        <a:cubicBezTo>
                          <a:pt x="9391" y="734"/>
                          <a:pt x="9549" y="1766"/>
                          <a:pt x="9842" y="2604"/>
                        </a:cubicBezTo>
                        <a:cubicBezTo>
                          <a:pt x="10132" y="3547"/>
                          <a:pt x="9964" y="5343"/>
                          <a:pt x="9815" y="6256"/>
                        </a:cubicBezTo>
                        <a:cubicBezTo>
                          <a:pt x="9077" y="7488"/>
                          <a:pt x="6597" y="10209"/>
                          <a:pt x="5421" y="9988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3" name="Oval 16"/>
                  <p:cNvSpPr/>
                  <p:nvPr/>
                </p:nvSpPr>
                <p:spPr>
                  <a:xfrm rot="155121">
                    <a:off x="7819901" y="1766223"/>
                    <a:ext cx="520940" cy="1341143"/>
                  </a:xfrm>
                  <a:custGeom>
                    <a:avLst/>
                    <a:gdLst>
                      <a:gd name="connsiteX0" fmla="*/ 0 w 942975"/>
                      <a:gd name="connsiteY0" fmla="*/ 801821 h 1603642"/>
                      <a:gd name="connsiteX1" fmla="*/ 471488 w 942975"/>
                      <a:gd name="connsiteY1" fmla="*/ 0 h 1603642"/>
                      <a:gd name="connsiteX2" fmla="*/ 942976 w 942975"/>
                      <a:gd name="connsiteY2" fmla="*/ 801821 h 1603642"/>
                      <a:gd name="connsiteX3" fmla="*/ 471488 w 942975"/>
                      <a:gd name="connsiteY3" fmla="*/ 1603642 h 1603642"/>
                      <a:gd name="connsiteX4" fmla="*/ 0 w 942975"/>
                      <a:gd name="connsiteY4" fmla="*/ 801821 h 1603642"/>
                      <a:gd name="connsiteX0" fmla="*/ 13 w 942989"/>
                      <a:gd name="connsiteY0" fmla="*/ 801821 h 1349901"/>
                      <a:gd name="connsiteX1" fmla="*/ 471501 w 942989"/>
                      <a:gd name="connsiteY1" fmla="*/ 0 h 1349901"/>
                      <a:gd name="connsiteX2" fmla="*/ 942989 w 942989"/>
                      <a:gd name="connsiteY2" fmla="*/ 801821 h 1349901"/>
                      <a:gd name="connsiteX3" fmla="*/ 460044 w 942989"/>
                      <a:gd name="connsiteY3" fmla="*/ 1349901 h 1349901"/>
                      <a:gd name="connsiteX4" fmla="*/ 13 w 942989"/>
                      <a:gd name="connsiteY4" fmla="*/ 801821 h 1349901"/>
                      <a:gd name="connsiteX0" fmla="*/ 10 w 928497"/>
                      <a:gd name="connsiteY0" fmla="*/ 562631 h 1359346"/>
                      <a:gd name="connsiteX1" fmla="*/ 457009 w 928497"/>
                      <a:gd name="connsiteY1" fmla="*/ 3010 h 1359346"/>
                      <a:gd name="connsiteX2" fmla="*/ 928497 w 928497"/>
                      <a:gd name="connsiteY2" fmla="*/ 804831 h 1359346"/>
                      <a:gd name="connsiteX3" fmla="*/ 445552 w 928497"/>
                      <a:gd name="connsiteY3" fmla="*/ 1352911 h 1359346"/>
                      <a:gd name="connsiteX4" fmla="*/ 10 w 928497"/>
                      <a:gd name="connsiteY4" fmla="*/ 562631 h 1359346"/>
                      <a:gd name="connsiteX0" fmla="*/ 9 w 853031"/>
                      <a:gd name="connsiteY0" fmla="*/ 559713 h 1350009"/>
                      <a:gd name="connsiteX1" fmla="*/ 457008 w 853031"/>
                      <a:gd name="connsiteY1" fmla="*/ 92 h 1350009"/>
                      <a:gd name="connsiteX2" fmla="*/ 853031 w 853031"/>
                      <a:gd name="connsiteY2" fmla="*/ 538349 h 1350009"/>
                      <a:gd name="connsiteX3" fmla="*/ 445551 w 853031"/>
                      <a:gd name="connsiteY3" fmla="*/ 1349993 h 1350009"/>
                      <a:gd name="connsiteX4" fmla="*/ 9 w 853031"/>
                      <a:gd name="connsiteY4" fmla="*/ 559713 h 1350009"/>
                      <a:gd name="connsiteX0" fmla="*/ 9 w 853031"/>
                      <a:gd name="connsiteY0" fmla="*/ 559945 h 1350241"/>
                      <a:gd name="connsiteX1" fmla="*/ 457008 w 853031"/>
                      <a:gd name="connsiteY1" fmla="*/ 324 h 1350241"/>
                      <a:gd name="connsiteX2" fmla="*/ 853031 w 853031"/>
                      <a:gd name="connsiteY2" fmla="*/ 538581 h 1350241"/>
                      <a:gd name="connsiteX3" fmla="*/ 445551 w 853031"/>
                      <a:gd name="connsiteY3" fmla="*/ 1350225 h 1350241"/>
                      <a:gd name="connsiteX4" fmla="*/ 9 w 853031"/>
                      <a:gd name="connsiteY4" fmla="*/ 559945 h 1350241"/>
                      <a:gd name="connsiteX0" fmla="*/ 941 w 853963"/>
                      <a:gd name="connsiteY0" fmla="*/ 550766 h 1341062"/>
                      <a:gd name="connsiteX1" fmla="*/ 394791 w 853963"/>
                      <a:gd name="connsiteY1" fmla="*/ 353 h 1341062"/>
                      <a:gd name="connsiteX2" fmla="*/ 853963 w 853963"/>
                      <a:gd name="connsiteY2" fmla="*/ 529402 h 1341062"/>
                      <a:gd name="connsiteX3" fmla="*/ 446483 w 853963"/>
                      <a:gd name="connsiteY3" fmla="*/ 1341046 h 1341062"/>
                      <a:gd name="connsiteX4" fmla="*/ 941 w 853963"/>
                      <a:gd name="connsiteY4" fmla="*/ 550766 h 1341062"/>
                      <a:gd name="connsiteX0" fmla="*/ 941 w 853963"/>
                      <a:gd name="connsiteY0" fmla="*/ 550766 h 1341143"/>
                      <a:gd name="connsiteX1" fmla="*/ 394791 w 853963"/>
                      <a:gd name="connsiteY1" fmla="*/ 353 h 1341143"/>
                      <a:gd name="connsiteX2" fmla="*/ 853963 w 853963"/>
                      <a:gd name="connsiteY2" fmla="*/ 529402 h 1341143"/>
                      <a:gd name="connsiteX3" fmla="*/ 446483 w 853963"/>
                      <a:gd name="connsiteY3" fmla="*/ 1341046 h 1341143"/>
                      <a:gd name="connsiteX4" fmla="*/ 941 w 853963"/>
                      <a:gd name="connsiteY4" fmla="*/ 550766 h 1341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963" h="1341143">
                        <a:moveTo>
                          <a:pt x="941" y="550766"/>
                        </a:moveTo>
                        <a:cubicBezTo>
                          <a:pt x="-7674" y="327317"/>
                          <a:pt x="36654" y="7309"/>
                          <a:pt x="394791" y="353"/>
                        </a:cubicBezTo>
                        <a:cubicBezTo>
                          <a:pt x="752928" y="-6603"/>
                          <a:pt x="853963" y="86568"/>
                          <a:pt x="853963" y="529402"/>
                        </a:cubicBezTo>
                        <a:cubicBezTo>
                          <a:pt x="853963" y="972236"/>
                          <a:pt x="727131" y="1332329"/>
                          <a:pt x="446483" y="1341046"/>
                        </a:cubicBezTo>
                        <a:cubicBezTo>
                          <a:pt x="165835" y="1349763"/>
                          <a:pt x="9556" y="774215"/>
                          <a:pt x="941" y="550766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50000"/>
                    </a:schemeClr>
                  </a:solidFill>
                  <a:ln w="5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84" name="Oval 16"/>
                  <p:cNvSpPr/>
                  <p:nvPr/>
                </p:nvSpPr>
                <p:spPr>
                  <a:xfrm rot="155121">
                    <a:off x="7640690" y="1658274"/>
                    <a:ext cx="853963" cy="1341062"/>
                  </a:xfrm>
                  <a:custGeom>
                    <a:avLst/>
                    <a:gdLst>
                      <a:gd name="connsiteX0" fmla="*/ 0 w 942975"/>
                      <a:gd name="connsiteY0" fmla="*/ 801821 h 1603642"/>
                      <a:gd name="connsiteX1" fmla="*/ 471488 w 942975"/>
                      <a:gd name="connsiteY1" fmla="*/ 0 h 1603642"/>
                      <a:gd name="connsiteX2" fmla="*/ 942976 w 942975"/>
                      <a:gd name="connsiteY2" fmla="*/ 801821 h 1603642"/>
                      <a:gd name="connsiteX3" fmla="*/ 471488 w 942975"/>
                      <a:gd name="connsiteY3" fmla="*/ 1603642 h 1603642"/>
                      <a:gd name="connsiteX4" fmla="*/ 0 w 942975"/>
                      <a:gd name="connsiteY4" fmla="*/ 801821 h 1603642"/>
                      <a:gd name="connsiteX0" fmla="*/ 13 w 942989"/>
                      <a:gd name="connsiteY0" fmla="*/ 801821 h 1349901"/>
                      <a:gd name="connsiteX1" fmla="*/ 471501 w 942989"/>
                      <a:gd name="connsiteY1" fmla="*/ 0 h 1349901"/>
                      <a:gd name="connsiteX2" fmla="*/ 942989 w 942989"/>
                      <a:gd name="connsiteY2" fmla="*/ 801821 h 1349901"/>
                      <a:gd name="connsiteX3" fmla="*/ 460044 w 942989"/>
                      <a:gd name="connsiteY3" fmla="*/ 1349901 h 1349901"/>
                      <a:gd name="connsiteX4" fmla="*/ 13 w 942989"/>
                      <a:gd name="connsiteY4" fmla="*/ 801821 h 1349901"/>
                      <a:gd name="connsiteX0" fmla="*/ 10 w 928497"/>
                      <a:gd name="connsiteY0" fmla="*/ 562631 h 1359346"/>
                      <a:gd name="connsiteX1" fmla="*/ 457009 w 928497"/>
                      <a:gd name="connsiteY1" fmla="*/ 3010 h 1359346"/>
                      <a:gd name="connsiteX2" fmla="*/ 928497 w 928497"/>
                      <a:gd name="connsiteY2" fmla="*/ 804831 h 1359346"/>
                      <a:gd name="connsiteX3" fmla="*/ 445552 w 928497"/>
                      <a:gd name="connsiteY3" fmla="*/ 1352911 h 1359346"/>
                      <a:gd name="connsiteX4" fmla="*/ 10 w 928497"/>
                      <a:gd name="connsiteY4" fmla="*/ 562631 h 1359346"/>
                      <a:gd name="connsiteX0" fmla="*/ 9 w 853031"/>
                      <a:gd name="connsiteY0" fmla="*/ 559713 h 1350009"/>
                      <a:gd name="connsiteX1" fmla="*/ 457008 w 853031"/>
                      <a:gd name="connsiteY1" fmla="*/ 92 h 1350009"/>
                      <a:gd name="connsiteX2" fmla="*/ 853031 w 853031"/>
                      <a:gd name="connsiteY2" fmla="*/ 538349 h 1350009"/>
                      <a:gd name="connsiteX3" fmla="*/ 445551 w 853031"/>
                      <a:gd name="connsiteY3" fmla="*/ 1349993 h 1350009"/>
                      <a:gd name="connsiteX4" fmla="*/ 9 w 853031"/>
                      <a:gd name="connsiteY4" fmla="*/ 559713 h 1350009"/>
                      <a:gd name="connsiteX0" fmla="*/ 9 w 853031"/>
                      <a:gd name="connsiteY0" fmla="*/ 559945 h 1350241"/>
                      <a:gd name="connsiteX1" fmla="*/ 457008 w 853031"/>
                      <a:gd name="connsiteY1" fmla="*/ 324 h 1350241"/>
                      <a:gd name="connsiteX2" fmla="*/ 853031 w 853031"/>
                      <a:gd name="connsiteY2" fmla="*/ 538581 h 1350241"/>
                      <a:gd name="connsiteX3" fmla="*/ 445551 w 853031"/>
                      <a:gd name="connsiteY3" fmla="*/ 1350225 h 1350241"/>
                      <a:gd name="connsiteX4" fmla="*/ 9 w 853031"/>
                      <a:gd name="connsiteY4" fmla="*/ 559945 h 1350241"/>
                      <a:gd name="connsiteX0" fmla="*/ 941 w 853963"/>
                      <a:gd name="connsiteY0" fmla="*/ 550766 h 1341062"/>
                      <a:gd name="connsiteX1" fmla="*/ 394791 w 853963"/>
                      <a:gd name="connsiteY1" fmla="*/ 353 h 1341062"/>
                      <a:gd name="connsiteX2" fmla="*/ 853963 w 853963"/>
                      <a:gd name="connsiteY2" fmla="*/ 529402 h 1341062"/>
                      <a:gd name="connsiteX3" fmla="*/ 446483 w 853963"/>
                      <a:gd name="connsiteY3" fmla="*/ 1341046 h 1341062"/>
                      <a:gd name="connsiteX4" fmla="*/ 941 w 853963"/>
                      <a:gd name="connsiteY4" fmla="*/ 550766 h 1341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963" h="1341062">
                        <a:moveTo>
                          <a:pt x="941" y="550766"/>
                        </a:moveTo>
                        <a:cubicBezTo>
                          <a:pt x="-7674" y="327317"/>
                          <a:pt x="36654" y="7309"/>
                          <a:pt x="394791" y="353"/>
                        </a:cubicBezTo>
                        <a:cubicBezTo>
                          <a:pt x="752928" y="-6603"/>
                          <a:pt x="853963" y="86568"/>
                          <a:pt x="853963" y="529402"/>
                        </a:cubicBezTo>
                        <a:cubicBezTo>
                          <a:pt x="853963" y="972236"/>
                          <a:pt x="588653" y="1337485"/>
                          <a:pt x="446483" y="1341046"/>
                        </a:cubicBezTo>
                        <a:cubicBezTo>
                          <a:pt x="304313" y="1344607"/>
                          <a:pt x="9556" y="774215"/>
                          <a:pt x="941" y="550766"/>
                        </a:cubicBezTo>
                        <a:close/>
                      </a:path>
                    </a:pathLst>
                  </a:custGeom>
                  <a:solidFill>
                    <a:srgbClr val="AA4400"/>
                  </a:solidFill>
                  <a:ln w="5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85" name="Freeform 35"/>
                  <p:cNvSpPr>
                    <a:spLocks/>
                  </p:cNvSpPr>
                  <p:nvPr/>
                </p:nvSpPr>
                <p:spPr bwMode="auto">
                  <a:xfrm rot="17995841" flipH="1">
                    <a:off x="7348058" y="872931"/>
                    <a:ext cx="657328" cy="962546"/>
                  </a:xfrm>
                  <a:custGeom>
                    <a:avLst/>
                    <a:gdLst>
                      <a:gd name="connsiteX0" fmla="*/ 179675 w 660747"/>
                      <a:gd name="connsiteY0" fmla="*/ 4304 h 962450"/>
                      <a:gd name="connsiteX1" fmla="*/ 289042 w 660747"/>
                      <a:gd name="connsiteY1" fmla="*/ 178305 h 962450"/>
                      <a:gd name="connsiteX2" fmla="*/ 455838 w 660747"/>
                      <a:gd name="connsiteY2" fmla="*/ 119163 h 962450"/>
                      <a:gd name="connsiteX3" fmla="*/ 428611 w 660747"/>
                      <a:gd name="connsiteY3" fmla="*/ 300928 h 962450"/>
                      <a:gd name="connsiteX4" fmla="*/ 434789 w 660747"/>
                      <a:gd name="connsiteY4" fmla="*/ 416929 h 962450"/>
                      <a:gd name="connsiteX5" fmla="*/ 483066 w 660747"/>
                      <a:gd name="connsiteY5" fmla="*/ 613537 h 962450"/>
                      <a:gd name="connsiteX6" fmla="*/ 619252 w 660747"/>
                      <a:gd name="connsiteY6" fmla="*/ 784531 h 962450"/>
                      <a:gd name="connsiteX7" fmla="*/ 660747 w 660747"/>
                      <a:gd name="connsiteY7" fmla="*/ 888304 h 962450"/>
                      <a:gd name="connsiteX8" fmla="*/ 654895 w 660747"/>
                      <a:gd name="connsiteY8" fmla="*/ 889154 h 962450"/>
                      <a:gd name="connsiteX9" fmla="*/ 505717 w 660747"/>
                      <a:gd name="connsiteY9" fmla="*/ 954233 h 962450"/>
                      <a:gd name="connsiteX10" fmla="*/ 310779 w 660747"/>
                      <a:gd name="connsiteY10" fmla="*/ 683869 h 962450"/>
                      <a:gd name="connsiteX11" fmla="*/ 150618 w 660747"/>
                      <a:gd name="connsiteY11" fmla="*/ 604403 h 962450"/>
                      <a:gd name="connsiteX12" fmla="*/ 10557 w 660747"/>
                      <a:gd name="connsiteY12" fmla="*/ 475303 h 962450"/>
                      <a:gd name="connsiteX13" fmla="*/ 52004 w 660747"/>
                      <a:gd name="connsiteY13" fmla="*/ 366464 h 962450"/>
                      <a:gd name="connsiteX14" fmla="*/ 124763 w 660747"/>
                      <a:gd name="connsiteY14" fmla="*/ 294306 h 962450"/>
                      <a:gd name="connsiteX15" fmla="*/ 75571 w 660747"/>
                      <a:gd name="connsiteY15" fmla="*/ 151817 h 962450"/>
                      <a:gd name="connsiteX16" fmla="*/ 179675 w 660747"/>
                      <a:gd name="connsiteY16" fmla="*/ 4304 h 962450"/>
                      <a:gd name="connsiteX0" fmla="*/ 179675 w 660747"/>
                      <a:gd name="connsiteY0" fmla="*/ 4304 h 962450"/>
                      <a:gd name="connsiteX1" fmla="*/ 289042 w 660747"/>
                      <a:gd name="connsiteY1" fmla="*/ 178305 h 962450"/>
                      <a:gd name="connsiteX2" fmla="*/ 455838 w 660747"/>
                      <a:gd name="connsiteY2" fmla="*/ 119163 h 962450"/>
                      <a:gd name="connsiteX3" fmla="*/ 428611 w 660747"/>
                      <a:gd name="connsiteY3" fmla="*/ 300928 h 962450"/>
                      <a:gd name="connsiteX4" fmla="*/ 434789 w 660747"/>
                      <a:gd name="connsiteY4" fmla="*/ 416929 h 962450"/>
                      <a:gd name="connsiteX5" fmla="*/ 483066 w 660747"/>
                      <a:gd name="connsiteY5" fmla="*/ 613537 h 962450"/>
                      <a:gd name="connsiteX6" fmla="*/ 619252 w 660747"/>
                      <a:gd name="connsiteY6" fmla="*/ 784531 h 962450"/>
                      <a:gd name="connsiteX7" fmla="*/ 660747 w 660747"/>
                      <a:gd name="connsiteY7" fmla="*/ 888304 h 962450"/>
                      <a:gd name="connsiteX8" fmla="*/ 654895 w 660747"/>
                      <a:gd name="connsiteY8" fmla="*/ 889154 h 962450"/>
                      <a:gd name="connsiteX9" fmla="*/ 505717 w 660747"/>
                      <a:gd name="connsiteY9" fmla="*/ 954233 h 962450"/>
                      <a:gd name="connsiteX10" fmla="*/ 310779 w 660747"/>
                      <a:gd name="connsiteY10" fmla="*/ 683869 h 962450"/>
                      <a:gd name="connsiteX11" fmla="*/ 150618 w 660747"/>
                      <a:gd name="connsiteY11" fmla="*/ 604403 h 962450"/>
                      <a:gd name="connsiteX12" fmla="*/ 211674 w 660747"/>
                      <a:gd name="connsiteY12" fmla="*/ 465649 h 962450"/>
                      <a:gd name="connsiteX13" fmla="*/ 10557 w 660747"/>
                      <a:gd name="connsiteY13" fmla="*/ 475303 h 962450"/>
                      <a:gd name="connsiteX14" fmla="*/ 52004 w 660747"/>
                      <a:gd name="connsiteY14" fmla="*/ 366464 h 962450"/>
                      <a:gd name="connsiteX15" fmla="*/ 124763 w 660747"/>
                      <a:gd name="connsiteY15" fmla="*/ 294306 h 962450"/>
                      <a:gd name="connsiteX16" fmla="*/ 75571 w 660747"/>
                      <a:gd name="connsiteY16" fmla="*/ 151817 h 962450"/>
                      <a:gd name="connsiteX17" fmla="*/ 179675 w 660747"/>
                      <a:gd name="connsiteY17" fmla="*/ 4304 h 962450"/>
                      <a:gd name="connsiteX0" fmla="*/ 176256 w 657328"/>
                      <a:gd name="connsiteY0" fmla="*/ 4304 h 962450"/>
                      <a:gd name="connsiteX1" fmla="*/ 285623 w 657328"/>
                      <a:gd name="connsiteY1" fmla="*/ 178305 h 962450"/>
                      <a:gd name="connsiteX2" fmla="*/ 452419 w 657328"/>
                      <a:gd name="connsiteY2" fmla="*/ 119163 h 962450"/>
                      <a:gd name="connsiteX3" fmla="*/ 425192 w 657328"/>
                      <a:gd name="connsiteY3" fmla="*/ 300928 h 962450"/>
                      <a:gd name="connsiteX4" fmla="*/ 431370 w 657328"/>
                      <a:gd name="connsiteY4" fmla="*/ 416929 h 962450"/>
                      <a:gd name="connsiteX5" fmla="*/ 479647 w 657328"/>
                      <a:gd name="connsiteY5" fmla="*/ 613537 h 962450"/>
                      <a:gd name="connsiteX6" fmla="*/ 615833 w 657328"/>
                      <a:gd name="connsiteY6" fmla="*/ 784531 h 962450"/>
                      <a:gd name="connsiteX7" fmla="*/ 657328 w 657328"/>
                      <a:gd name="connsiteY7" fmla="*/ 888304 h 962450"/>
                      <a:gd name="connsiteX8" fmla="*/ 651476 w 657328"/>
                      <a:gd name="connsiteY8" fmla="*/ 889154 h 962450"/>
                      <a:gd name="connsiteX9" fmla="*/ 502298 w 657328"/>
                      <a:gd name="connsiteY9" fmla="*/ 954233 h 962450"/>
                      <a:gd name="connsiteX10" fmla="*/ 307360 w 657328"/>
                      <a:gd name="connsiteY10" fmla="*/ 683869 h 962450"/>
                      <a:gd name="connsiteX11" fmla="*/ 147199 w 657328"/>
                      <a:gd name="connsiteY11" fmla="*/ 604403 h 962450"/>
                      <a:gd name="connsiteX12" fmla="*/ 208255 w 657328"/>
                      <a:gd name="connsiteY12" fmla="*/ 465649 h 962450"/>
                      <a:gd name="connsiteX13" fmla="*/ 7138 w 657328"/>
                      <a:gd name="connsiteY13" fmla="*/ 475303 h 962450"/>
                      <a:gd name="connsiteX14" fmla="*/ 48585 w 657328"/>
                      <a:gd name="connsiteY14" fmla="*/ 366464 h 962450"/>
                      <a:gd name="connsiteX15" fmla="*/ 230657 w 657328"/>
                      <a:gd name="connsiteY15" fmla="*/ 376476 h 962450"/>
                      <a:gd name="connsiteX16" fmla="*/ 72152 w 657328"/>
                      <a:gd name="connsiteY16" fmla="*/ 151817 h 962450"/>
                      <a:gd name="connsiteX17" fmla="*/ 176256 w 657328"/>
                      <a:gd name="connsiteY17" fmla="*/ 4304 h 962450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25192 w 657328"/>
                      <a:gd name="connsiteY3" fmla="*/ 301024 h 962546"/>
                      <a:gd name="connsiteX4" fmla="*/ 431370 w 657328"/>
                      <a:gd name="connsiteY4" fmla="*/ 417025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25192 w 657328"/>
                      <a:gd name="connsiteY3" fmla="*/ 301024 h 962546"/>
                      <a:gd name="connsiteX4" fmla="*/ 523233 w 657328"/>
                      <a:gd name="connsiteY4" fmla="*/ 414960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25192 w 657328"/>
                      <a:gd name="connsiteY3" fmla="*/ 301024 h 962546"/>
                      <a:gd name="connsiteX4" fmla="*/ 523233 w 657328"/>
                      <a:gd name="connsiteY4" fmla="*/ 414960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90728 w 657328"/>
                      <a:gd name="connsiteY3" fmla="*/ 311279 h 962546"/>
                      <a:gd name="connsiteX4" fmla="*/ 523233 w 657328"/>
                      <a:gd name="connsiteY4" fmla="*/ 414960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90728 w 657328"/>
                      <a:gd name="connsiteY3" fmla="*/ 311279 h 962546"/>
                      <a:gd name="connsiteX4" fmla="*/ 523233 w 657328"/>
                      <a:gd name="connsiteY4" fmla="*/ 414960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  <a:gd name="connsiteX0" fmla="*/ 176256 w 657328"/>
                      <a:gd name="connsiteY0" fmla="*/ 4400 h 962546"/>
                      <a:gd name="connsiteX1" fmla="*/ 183442 w 657328"/>
                      <a:gd name="connsiteY1" fmla="*/ 174526 h 962546"/>
                      <a:gd name="connsiteX2" fmla="*/ 452419 w 657328"/>
                      <a:gd name="connsiteY2" fmla="*/ 119259 h 962546"/>
                      <a:gd name="connsiteX3" fmla="*/ 490728 w 657328"/>
                      <a:gd name="connsiteY3" fmla="*/ 311279 h 962546"/>
                      <a:gd name="connsiteX4" fmla="*/ 523233 w 657328"/>
                      <a:gd name="connsiteY4" fmla="*/ 414960 h 962546"/>
                      <a:gd name="connsiteX5" fmla="*/ 479647 w 657328"/>
                      <a:gd name="connsiteY5" fmla="*/ 613633 h 962546"/>
                      <a:gd name="connsiteX6" fmla="*/ 615833 w 657328"/>
                      <a:gd name="connsiteY6" fmla="*/ 784627 h 962546"/>
                      <a:gd name="connsiteX7" fmla="*/ 657328 w 657328"/>
                      <a:gd name="connsiteY7" fmla="*/ 888400 h 962546"/>
                      <a:gd name="connsiteX8" fmla="*/ 651476 w 657328"/>
                      <a:gd name="connsiteY8" fmla="*/ 889250 h 962546"/>
                      <a:gd name="connsiteX9" fmla="*/ 502298 w 657328"/>
                      <a:gd name="connsiteY9" fmla="*/ 954329 h 962546"/>
                      <a:gd name="connsiteX10" fmla="*/ 307360 w 657328"/>
                      <a:gd name="connsiteY10" fmla="*/ 683965 h 962546"/>
                      <a:gd name="connsiteX11" fmla="*/ 147199 w 657328"/>
                      <a:gd name="connsiteY11" fmla="*/ 604499 h 962546"/>
                      <a:gd name="connsiteX12" fmla="*/ 208255 w 657328"/>
                      <a:gd name="connsiteY12" fmla="*/ 465745 h 962546"/>
                      <a:gd name="connsiteX13" fmla="*/ 7138 w 657328"/>
                      <a:gd name="connsiteY13" fmla="*/ 475399 h 962546"/>
                      <a:gd name="connsiteX14" fmla="*/ 48585 w 657328"/>
                      <a:gd name="connsiteY14" fmla="*/ 366560 h 962546"/>
                      <a:gd name="connsiteX15" fmla="*/ 230657 w 657328"/>
                      <a:gd name="connsiteY15" fmla="*/ 376572 h 962546"/>
                      <a:gd name="connsiteX16" fmla="*/ 72152 w 657328"/>
                      <a:gd name="connsiteY16" fmla="*/ 151913 h 962546"/>
                      <a:gd name="connsiteX17" fmla="*/ 176256 w 657328"/>
                      <a:gd name="connsiteY17" fmla="*/ 4400 h 962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57328" h="962546">
                        <a:moveTo>
                          <a:pt x="176256" y="4400"/>
                        </a:moveTo>
                        <a:cubicBezTo>
                          <a:pt x="289284" y="-27112"/>
                          <a:pt x="183900" y="119037"/>
                          <a:pt x="183442" y="174526"/>
                        </a:cubicBezTo>
                        <a:cubicBezTo>
                          <a:pt x="238355" y="144841"/>
                          <a:pt x="458368" y="-34648"/>
                          <a:pt x="452419" y="119259"/>
                        </a:cubicBezTo>
                        <a:cubicBezTo>
                          <a:pt x="251311" y="329273"/>
                          <a:pt x="365803" y="287988"/>
                          <a:pt x="490728" y="311279"/>
                        </a:cubicBezTo>
                        <a:cubicBezTo>
                          <a:pt x="486381" y="357177"/>
                          <a:pt x="285571" y="427224"/>
                          <a:pt x="523233" y="414960"/>
                        </a:cubicBezTo>
                        <a:cubicBezTo>
                          <a:pt x="474269" y="490772"/>
                          <a:pt x="453563" y="540790"/>
                          <a:pt x="479647" y="613633"/>
                        </a:cubicBezTo>
                        <a:cubicBezTo>
                          <a:pt x="477521" y="679776"/>
                          <a:pt x="558940" y="780118"/>
                          <a:pt x="615833" y="784627"/>
                        </a:cubicBezTo>
                        <a:lnTo>
                          <a:pt x="657328" y="888400"/>
                        </a:lnTo>
                        <a:cubicBezTo>
                          <a:pt x="655414" y="889148"/>
                          <a:pt x="653453" y="889213"/>
                          <a:pt x="651476" y="889250"/>
                        </a:cubicBezTo>
                        <a:cubicBezTo>
                          <a:pt x="618300" y="925557"/>
                          <a:pt x="556066" y="984243"/>
                          <a:pt x="502298" y="954329"/>
                        </a:cubicBezTo>
                        <a:cubicBezTo>
                          <a:pt x="468207" y="844265"/>
                          <a:pt x="477807" y="743479"/>
                          <a:pt x="307360" y="683965"/>
                        </a:cubicBezTo>
                        <a:cubicBezTo>
                          <a:pt x="265260" y="615460"/>
                          <a:pt x="229338" y="546956"/>
                          <a:pt x="147199" y="604499"/>
                        </a:cubicBezTo>
                        <a:cubicBezTo>
                          <a:pt x="105001" y="578531"/>
                          <a:pt x="231598" y="487262"/>
                          <a:pt x="208255" y="465745"/>
                        </a:cubicBezTo>
                        <a:cubicBezTo>
                          <a:pt x="184912" y="444228"/>
                          <a:pt x="8069" y="502332"/>
                          <a:pt x="7138" y="475399"/>
                        </a:cubicBezTo>
                        <a:cubicBezTo>
                          <a:pt x="-38622" y="420367"/>
                          <a:pt x="154749" y="356285"/>
                          <a:pt x="48585" y="366560"/>
                        </a:cubicBezTo>
                        <a:cubicBezTo>
                          <a:pt x="-76340" y="329568"/>
                          <a:pt x="163847" y="292768"/>
                          <a:pt x="230657" y="376572"/>
                        </a:cubicBezTo>
                        <a:cubicBezTo>
                          <a:pt x="300899" y="373375"/>
                          <a:pt x="71466" y="185023"/>
                          <a:pt x="72152" y="151913"/>
                        </a:cubicBezTo>
                        <a:cubicBezTo>
                          <a:pt x="2825" y="106015"/>
                          <a:pt x="137589" y="35227"/>
                          <a:pt x="176256" y="4400"/>
                        </a:cubicBezTo>
                        <a:close/>
                      </a:path>
                    </a:pathLst>
                  </a:custGeom>
                  <a:solidFill>
                    <a:srgbClr val="D38D5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6" name="Freeform 41"/>
                  <p:cNvSpPr>
                    <a:spLocks/>
                  </p:cNvSpPr>
                  <p:nvPr/>
                </p:nvSpPr>
                <p:spPr bwMode="auto">
                  <a:xfrm rot="20700000">
                    <a:off x="7926297" y="2670617"/>
                    <a:ext cx="313531" cy="312185"/>
                  </a:xfrm>
                  <a:custGeom>
                    <a:avLst/>
                    <a:gdLst>
                      <a:gd name="T0" fmla="*/ 1368 w 1368"/>
                      <a:gd name="T1" fmla="*/ 684 h 1368"/>
                      <a:gd name="T2" fmla="*/ 684 w 1368"/>
                      <a:gd name="T3" fmla="*/ 1368 h 1368"/>
                      <a:gd name="T4" fmla="*/ 0 w 1368"/>
                      <a:gd name="T5" fmla="*/ 684 h 1368"/>
                      <a:gd name="T6" fmla="*/ 684 w 1368"/>
                      <a:gd name="T7" fmla="*/ 0 h 1368"/>
                      <a:gd name="T8" fmla="*/ 1368 w 1368"/>
                      <a:gd name="T9" fmla="*/ 675 h 13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68" h="1368">
                        <a:moveTo>
                          <a:pt x="1368" y="684"/>
                        </a:moveTo>
                        <a:cubicBezTo>
                          <a:pt x="1368" y="1062"/>
                          <a:pt x="1062" y="1368"/>
                          <a:pt x="684" y="1368"/>
                        </a:cubicBezTo>
                        <a:cubicBezTo>
                          <a:pt x="306" y="1368"/>
                          <a:pt x="0" y="1062"/>
                          <a:pt x="0" y="684"/>
                        </a:cubicBezTo>
                        <a:cubicBezTo>
                          <a:pt x="0" y="306"/>
                          <a:pt x="306" y="0"/>
                          <a:pt x="684" y="0"/>
                        </a:cubicBezTo>
                        <a:cubicBezTo>
                          <a:pt x="1058" y="0"/>
                          <a:pt x="1363" y="301"/>
                          <a:pt x="1368" y="675"/>
                        </a:cubicBez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7" name="Freeform 42"/>
                  <p:cNvSpPr>
                    <a:spLocks/>
                  </p:cNvSpPr>
                  <p:nvPr/>
                </p:nvSpPr>
                <p:spPr bwMode="auto">
                  <a:xfrm rot="20700000">
                    <a:off x="8210025" y="2049228"/>
                    <a:ext cx="95539" cy="94194"/>
                  </a:xfrm>
                  <a:custGeom>
                    <a:avLst/>
                    <a:gdLst>
                      <a:gd name="T0" fmla="*/ 413 w 413"/>
                      <a:gd name="T1" fmla="*/ 206 h 413"/>
                      <a:gd name="T2" fmla="*/ 207 w 413"/>
                      <a:gd name="T3" fmla="*/ 413 h 413"/>
                      <a:gd name="T4" fmla="*/ 0 w 413"/>
                      <a:gd name="T5" fmla="*/ 206 h 413"/>
                      <a:gd name="T6" fmla="*/ 207 w 413"/>
                      <a:gd name="T7" fmla="*/ 0 h 413"/>
                      <a:gd name="T8" fmla="*/ 413 w 413"/>
                      <a:gd name="T9" fmla="*/ 204 h 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3" h="413">
                        <a:moveTo>
                          <a:pt x="413" y="206"/>
                        </a:moveTo>
                        <a:cubicBezTo>
                          <a:pt x="413" y="321"/>
                          <a:pt x="321" y="413"/>
                          <a:pt x="207" y="413"/>
                        </a:cubicBezTo>
                        <a:cubicBezTo>
                          <a:pt x="93" y="413"/>
                          <a:pt x="0" y="321"/>
                          <a:pt x="0" y="206"/>
                        </a:cubicBezTo>
                        <a:cubicBezTo>
                          <a:pt x="0" y="92"/>
                          <a:pt x="93" y="0"/>
                          <a:pt x="207" y="0"/>
                        </a:cubicBezTo>
                        <a:cubicBezTo>
                          <a:pt x="320" y="0"/>
                          <a:pt x="412" y="91"/>
                          <a:pt x="413" y="204"/>
                        </a:cubicBezTo>
                      </a:path>
                    </a:pathLst>
                  </a:custGeom>
                  <a:solidFill>
                    <a:srgbClr val="2B11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8" name="Freeform 43"/>
                  <p:cNvSpPr>
                    <a:spLocks/>
                  </p:cNvSpPr>
                  <p:nvPr/>
                </p:nvSpPr>
                <p:spPr bwMode="auto">
                  <a:xfrm rot="20700000">
                    <a:off x="7886652" y="2049228"/>
                    <a:ext cx="95539" cy="94194"/>
                  </a:xfrm>
                  <a:custGeom>
                    <a:avLst/>
                    <a:gdLst>
                      <a:gd name="T0" fmla="*/ 414 w 414"/>
                      <a:gd name="T1" fmla="*/ 207 h 414"/>
                      <a:gd name="T2" fmla="*/ 207 w 414"/>
                      <a:gd name="T3" fmla="*/ 414 h 414"/>
                      <a:gd name="T4" fmla="*/ 0 w 414"/>
                      <a:gd name="T5" fmla="*/ 207 h 414"/>
                      <a:gd name="T6" fmla="*/ 207 w 414"/>
                      <a:gd name="T7" fmla="*/ 0 h 414"/>
                      <a:gd name="T8" fmla="*/ 414 w 414"/>
                      <a:gd name="T9" fmla="*/ 204 h 4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4" h="414">
                        <a:moveTo>
                          <a:pt x="414" y="207"/>
                        </a:moveTo>
                        <a:cubicBezTo>
                          <a:pt x="414" y="321"/>
                          <a:pt x="321" y="414"/>
                          <a:pt x="207" y="414"/>
                        </a:cubicBezTo>
                        <a:cubicBezTo>
                          <a:pt x="93" y="414"/>
                          <a:pt x="0" y="321"/>
                          <a:pt x="0" y="207"/>
                        </a:cubicBezTo>
                        <a:cubicBezTo>
                          <a:pt x="0" y="93"/>
                          <a:pt x="93" y="0"/>
                          <a:pt x="207" y="0"/>
                        </a:cubicBezTo>
                        <a:cubicBezTo>
                          <a:pt x="320" y="0"/>
                          <a:pt x="412" y="91"/>
                          <a:pt x="414" y="204"/>
                        </a:cubicBezTo>
                      </a:path>
                    </a:pathLst>
                  </a:custGeom>
                  <a:solidFill>
                    <a:srgbClr val="2B11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9" name="Freeform 35"/>
                  <p:cNvSpPr>
                    <a:spLocks/>
                  </p:cNvSpPr>
                  <p:nvPr/>
                </p:nvSpPr>
                <p:spPr bwMode="auto">
                  <a:xfrm rot="2114506" flipH="1">
                    <a:off x="8323319" y="947528"/>
                    <a:ext cx="457217" cy="968305"/>
                  </a:xfrm>
                  <a:custGeom>
                    <a:avLst/>
                    <a:gdLst>
                      <a:gd name="connsiteX0" fmla="*/ 107308 w 406231"/>
                      <a:gd name="connsiteY0" fmla="*/ 876357 h 986484"/>
                      <a:gd name="connsiteX1" fmla="*/ 97698 w 406231"/>
                      <a:gd name="connsiteY1" fmla="*/ 528582 h 986484"/>
                      <a:gd name="connsiteX2" fmla="*/ 1602 w 406231"/>
                      <a:gd name="connsiteY2" fmla="*/ 373533 h 986484"/>
                      <a:gd name="connsiteX3" fmla="*/ 0 w 406231"/>
                      <a:gd name="connsiteY3" fmla="*/ 247257 h 986484"/>
                      <a:gd name="connsiteX4" fmla="*/ 43701 w 406231"/>
                      <a:gd name="connsiteY4" fmla="*/ 52247 h 986484"/>
                      <a:gd name="connsiteX5" fmla="*/ 110944 w 406231"/>
                      <a:gd name="connsiteY5" fmla="*/ 4615 h 986484"/>
                      <a:gd name="connsiteX6" fmla="*/ 202032 w 406231"/>
                      <a:gd name="connsiteY6" fmla="*/ 133767 h 986484"/>
                      <a:gd name="connsiteX7" fmla="*/ 405665 w 406231"/>
                      <a:gd name="connsiteY7" fmla="*/ 106366 h 986484"/>
                      <a:gd name="connsiteX8" fmla="*/ 260833 w 406231"/>
                      <a:gd name="connsiteY8" fmla="*/ 304115 h 986484"/>
                      <a:gd name="connsiteX9" fmla="*/ 255800 w 406231"/>
                      <a:gd name="connsiteY9" fmla="*/ 451629 h 986484"/>
                      <a:gd name="connsiteX10" fmla="*/ 277765 w 406231"/>
                      <a:gd name="connsiteY10" fmla="*/ 722450 h 986484"/>
                      <a:gd name="connsiteX11" fmla="*/ 120710 w 406231"/>
                      <a:gd name="connsiteY11" fmla="*/ 986484 h 986484"/>
                      <a:gd name="connsiteX12" fmla="*/ 170655 w 406231"/>
                      <a:gd name="connsiteY12" fmla="*/ 974152 h 986484"/>
                      <a:gd name="connsiteX0" fmla="*/ 107308 w 406231"/>
                      <a:gd name="connsiteY0" fmla="*/ 876357 h 986484"/>
                      <a:gd name="connsiteX1" fmla="*/ 97698 w 406231"/>
                      <a:gd name="connsiteY1" fmla="*/ 528582 h 986484"/>
                      <a:gd name="connsiteX2" fmla="*/ 1602 w 406231"/>
                      <a:gd name="connsiteY2" fmla="*/ 373533 h 986484"/>
                      <a:gd name="connsiteX3" fmla="*/ 0 w 406231"/>
                      <a:gd name="connsiteY3" fmla="*/ 247257 h 986484"/>
                      <a:gd name="connsiteX4" fmla="*/ 43701 w 406231"/>
                      <a:gd name="connsiteY4" fmla="*/ 52247 h 986484"/>
                      <a:gd name="connsiteX5" fmla="*/ 110944 w 406231"/>
                      <a:gd name="connsiteY5" fmla="*/ 4615 h 986484"/>
                      <a:gd name="connsiteX6" fmla="*/ 202032 w 406231"/>
                      <a:gd name="connsiteY6" fmla="*/ 133767 h 986484"/>
                      <a:gd name="connsiteX7" fmla="*/ 405665 w 406231"/>
                      <a:gd name="connsiteY7" fmla="*/ 106366 h 986484"/>
                      <a:gd name="connsiteX8" fmla="*/ 260833 w 406231"/>
                      <a:gd name="connsiteY8" fmla="*/ 304115 h 986484"/>
                      <a:gd name="connsiteX9" fmla="*/ 255800 w 406231"/>
                      <a:gd name="connsiteY9" fmla="*/ 451629 h 986484"/>
                      <a:gd name="connsiteX10" fmla="*/ 277765 w 406231"/>
                      <a:gd name="connsiteY10" fmla="*/ 722450 h 986484"/>
                      <a:gd name="connsiteX11" fmla="*/ 120710 w 406231"/>
                      <a:gd name="connsiteY11" fmla="*/ 986484 h 986484"/>
                      <a:gd name="connsiteX12" fmla="*/ 170655 w 406231"/>
                      <a:gd name="connsiteY12" fmla="*/ 974152 h 986484"/>
                      <a:gd name="connsiteX13" fmla="*/ 107308 w 406231"/>
                      <a:gd name="connsiteY13" fmla="*/ 876357 h 986484"/>
                      <a:gd name="connsiteX0" fmla="*/ 107308 w 406231"/>
                      <a:gd name="connsiteY0" fmla="*/ 876357 h 992539"/>
                      <a:gd name="connsiteX1" fmla="*/ 97698 w 406231"/>
                      <a:gd name="connsiteY1" fmla="*/ 528582 h 992539"/>
                      <a:gd name="connsiteX2" fmla="*/ 1602 w 406231"/>
                      <a:gd name="connsiteY2" fmla="*/ 373533 h 992539"/>
                      <a:gd name="connsiteX3" fmla="*/ 0 w 406231"/>
                      <a:gd name="connsiteY3" fmla="*/ 247257 h 992539"/>
                      <a:gd name="connsiteX4" fmla="*/ 43701 w 406231"/>
                      <a:gd name="connsiteY4" fmla="*/ 52247 h 992539"/>
                      <a:gd name="connsiteX5" fmla="*/ 110944 w 406231"/>
                      <a:gd name="connsiteY5" fmla="*/ 4615 h 992539"/>
                      <a:gd name="connsiteX6" fmla="*/ 202032 w 406231"/>
                      <a:gd name="connsiteY6" fmla="*/ 133767 h 992539"/>
                      <a:gd name="connsiteX7" fmla="*/ 405665 w 406231"/>
                      <a:gd name="connsiteY7" fmla="*/ 106366 h 992539"/>
                      <a:gd name="connsiteX8" fmla="*/ 260833 w 406231"/>
                      <a:gd name="connsiteY8" fmla="*/ 304115 h 992539"/>
                      <a:gd name="connsiteX9" fmla="*/ 255800 w 406231"/>
                      <a:gd name="connsiteY9" fmla="*/ 451629 h 992539"/>
                      <a:gd name="connsiteX10" fmla="*/ 277765 w 406231"/>
                      <a:gd name="connsiteY10" fmla="*/ 722450 h 992539"/>
                      <a:gd name="connsiteX11" fmla="*/ 120710 w 406231"/>
                      <a:gd name="connsiteY11" fmla="*/ 986484 h 992539"/>
                      <a:gd name="connsiteX12" fmla="*/ 107308 w 406231"/>
                      <a:gd name="connsiteY12" fmla="*/ 876357 h 992539"/>
                      <a:gd name="connsiteX0" fmla="*/ 107308 w 406231"/>
                      <a:gd name="connsiteY0" fmla="*/ 876357 h 975919"/>
                      <a:gd name="connsiteX1" fmla="*/ 97698 w 406231"/>
                      <a:gd name="connsiteY1" fmla="*/ 528582 h 975919"/>
                      <a:gd name="connsiteX2" fmla="*/ 1602 w 406231"/>
                      <a:gd name="connsiteY2" fmla="*/ 373533 h 975919"/>
                      <a:gd name="connsiteX3" fmla="*/ 0 w 406231"/>
                      <a:gd name="connsiteY3" fmla="*/ 247257 h 975919"/>
                      <a:gd name="connsiteX4" fmla="*/ 43701 w 406231"/>
                      <a:gd name="connsiteY4" fmla="*/ 52247 h 975919"/>
                      <a:gd name="connsiteX5" fmla="*/ 110944 w 406231"/>
                      <a:gd name="connsiteY5" fmla="*/ 4615 h 975919"/>
                      <a:gd name="connsiteX6" fmla="*/ 202032 w 406231"/>
                      <a:gd name="connsiteY6" fmla="*/ 133767 h 975919"/>
                      <a:gd name="connsiteX7" fmla="*/ 405665 w 406231"/>
                      <a:gd name="connsiteY7" fmla="*/ 106366 h 975919"/>
                      <a:gd name="connsiteX8" fmla="*/ 260833 w 406231"/>
                      <a:gd name="connsiteY8" fmla="*/ 304115 h 975919"/>
                      <a:gd name="connsiteX9" fmla="*/ 255800 w 406231"/>
                      <a:gd name="connsiteY9" fmla="*/ 451629 h 975919"/>
                      <a:gd name="connsiteX10" fmla="*/ 277765 w 406231"/>
                      <a:gd name="connsiteY10" fmla="*/ 722450 h 975919"/>
                      <a:gd name="connsiteX11" fmla="*/ 156958 w 406231"/>
                      <a:gd name="connsiteY11" fmla="*/ 968305 h 975919"/>
                      <a:gd name="connsiteX12" fmla="*/ 107308 w 406231"/>
                      <a:gd name="connsiteY12" fmla="*/ 876357 h 975919"/>
                      <a:gd name="connsiteX0" fmla="*/ 107308 w 406231"/>
                      <a:gd name="connsiteY0" fmla="*/ 876357 h 968305"/>
                      <a:gd name="connsiteX1" fmla="*/ 97698 w 406231"/>
                      <a:gd name="connsiteY1" fmla="*/ 528582 h 968305"/>
                      <a:gd name="connsiteX2" fmla="*/ 1602 w 406231"/>
                      <a:gd name="connsiteY2" fmla="*/ 373533 h 968305"/>
                      <a:gd name="connsiteX3" fmla="*/ 0 w 406231"/>
                      <a:gd name="connsiteY3" fmla="*/ 247257 h 968305"/>
                      <a:gd name="connsiteX4" fmla="*/ 43701 w 406231"/>
                      <a:gd name="connsiteY4" fmla="*/ 52247 h 968305"/>
                      <a:gd name="connsiteX5" fmla="*/ 110944 w 406231"/>
                      <a:gd name="connsiteY5" fmla="*/ 4615 h 968305"/>
                      <a:gd name="connsiteX6" fmla="*/ 202032 w 406231"/>
                      <a:gd name="connsiteY6" fmla="*/ 133767 h 968305"/>
                      <a:gd name="connsiteX7" fmla="*/ 405665 w 406231"/>
                      <a:gd name="connsiteY7" fmla="*/ 106366 h 968305"/>
                      <a:gd name="connsiteX8" fmla="*/ 260833 w 406231"/>
                      <a:gd name="connsiteY8" fmla="*/ 304115 h 968305"/>
                      <a:gd name="connsiteX9" fmla="*/ 255800 w 406231"/>
                      <a:gd name="connsiteY9" fmla="*/ 451629 h 968305"/>
                      <a:gd name="connsiteX10" fmla="*/ 277765 w 406231"/>
                      <a:gd name="connsiteY10" fmla="*/ 722450 h 968305"/>
                      <a:gd name="connsiteX11" fmla="*/ 156958 w 406231"/>
                      <a:gd name="connsiteY11" fmla="*/ 968305 h 968305"/>
                      <a:gd name="connsiteX12" fmla="*/ 107308 w 406231"/>
                      <a:gd name="connsiteY12" fmla="*/ 876357 h 968305"/>
                      <a:gd name="connsiteX0" fmla="*/ 107308 w 422630"/>
                      <a:gd name="connsiteY0" fmla="*/ 876357 h 968305"/>
                      <a:gd name="connsiteX1" fmla="*/ 97698 w 422630"/>
                      <a:gd name="connsiteY1" fmla="*/ 528582 h 968305"/>
                      <a:gd name="connsiteX2" fmla="*/ 1602 w 422630"/>
                      <a:gd name="connsiteY2" fmla="*/ 373533 h 968305"/>
                      <a:gd name="connsiteX3" fmla="*/ 0 w 422630"/>
                      <a:gd name="connsiteY3" fmla="*/ 247257 h 968305"/>
                      <a:gd name="connsiteX4" fmla="*/ 43701 w 422630"/>
                      <a:gd name="connsiteY4" fmla="*/ 52247 h 968305"/>
                      <a:gd name="connsiteX5" fmla="*/ 110944 w 422630"/>
                      <a:gd name="connsiteY5" fmla="*/ 4615 h 968305"/>
                      <a:gd name="connsiteX6" fmla="*/ 202032 w 422630"/>
                      <a:gd name="connsiteY6" fmla="*/ 133767 h 968305"/>
                      <a:gd name="connsiteX7" fmla="*/ 405665 w 422630"/>
                      <a:gd name="connsiteY7" fmla="*/ 106366 h 968305"/>
                      <a:gd name="connsiteX8" fmla="*/ 260833 w 422630"/>
                      <a:gd name="connsiteY8" fmla="*/ 304115 h 968305"/>
                      <a:gd name="connsiteX9" fmla="*/ 255800 w 422630"/>
                      <a:gd name="connsiteY9" fmla="*/ 451629 h 968305"/>
                      <a:gd name="connsiteX10" fmla="*/ 277765 w 422630"/>
                      <a:gd name="connsiteY10" fmla="*/ 722450 h 968305"/>
                      <a:gd name="connsiteX11" fmla="*/ 156958 w 422630"/>
                      <a:gd name="connsiteY11" fmla="*/ 968305 h 968305"/>
                      <a:gd name="connsiteX12" fmla="*/ 107308 w 422630"/>
                      <a:gd name="connsiteY12" fmla="*/ 876357 h 968305"/>
                      <a:gd name="connsiteX0" fmla="*/ 142356 w 457678"/>
                      <a:gd name="connsiteY0" fmla="*/ 876357 h 968305"/>
                      <a:gd name="connsiteX1" fmla="*/ 132746 w 457678"/>
                      <a:gd name="connsiteY1" fmla="*/ 528582 h 968305"/>
                      <a:gd name="connsiteX2" fmla="*/ 461 w 457678"/>
                      <a:gd name="connsiteY2" fmla="*/ 441263 h 968305"/>
                      <a:gd name="connsiteX3" fmla="*/ 35048 w 457678"/>
                      <a:gd name="connsiteY3" fmla="*/ 247257 h 968305"/>
                      <a:gd name="connsiteX4" fmla="*/ 78749 w 457678"/>
                      <a:gd name="connsiteY4" fmla="*/ 52247 h 968305"/>
                      <a:gd name="connsiteX5" fmla="*/ 145992 w 457678"/>
                      <a:gd name="connsiteY5" fmla="*/ 4615 h 968305"/>
                      <a:gd name="connsiteX6" fmla="*/ 237080 w 457678"/>
                      <a:gd name="connsiteY6" fmla="*/ 133767 h 968305"/>
                      <a:gd name="connsiteX7" fmla="*/ 440713 w 457678"/>
                      <a:gd name="connsiteY7" fmla="*/ 106366 h 968305"/>
                      <a:gd name="connsiteX8" fmla="*/ 295881 w 457678"/>
                      <a:gd name="connsiteY8" fmla="*/ 304115 h 968305"/>
                      <a:gd name="connsiteX9" fmla="*/ 290848 w 457678"/>
                      <a:gd name="connsiteY9" fmla="*/ 451629 h 968305"/>
                      <a:gd name="connsiteX10" fmla="*/ 312813 w 457678"/>
                      <a:gd name="connsiteY10" fmla="*/ 722450 h 968305"/>
                      <a:gd name="connsiteX11" fmla="*/ 192006 w 457678"/>
                      <a:gd name="connsiteY11" fmla="*/ 968305 h 968305"/>
                      <a:gd name="connsiteX12" fmla="*/ 142356 w 457678"/>
                      <a:gd name="connsiteY12" fmla="*/ 876357 h 968305"/>
                      <a:gd name="connsiteX0" fmla="*/ 141895 w 457217"/>
                      <a:gd name="connsiteY0" fmla="*/ 876357 h 968305"/>
                      <a:gd name="connsiteX1" fmla="*/ 132285 w 457217"/>
                      <a:gd name="connsiteY1" fmla="*/ 528582 h 968305"/>
                      <a:gd name="connsiteX2" fmla="*/ 0 w 457217"/>
                      <a:gd name="connsiteY2" fmla="*/ 441263 h 968305"/>
                      <a:gd name="connsiteX3" fmla="*/ 34587 w 457217"/>
                      <a:gd name="connsiteY3" fmla="*/ 247257 h 968305"/>
                      <a:gd name="connsiteX4" fmla="*/ 78288 w 457217"/>
                      <a:gd name="connsiteY4" fmla="*/ 52247 h 968305"/>
                      <a:gd name="connsiteX5" fmla="*/ 145531 w 457217"/>
                      <a:gd name="connsiteY5" fmla="*/ 4615 h 968305"/>
                      <a:gd name="connsiteX6" fmla="*/ 236619 w 457217"/>
                      <a:gd name="connsiteY6" fmla="*/ 133767 h 968305"/>
                      <a:gd name="connsiteX7" fmla="*/ 440252 w 457217"/>
                      <a:gd name="connsiteY7" fmla="*/ 106366 h 968305"/>
                      <a:gd name="connsiteX8" fmla="*/ 295420 w 457217"/>
                      <a:gd name="connsiteY8" fmla="*/ 304115 h 968305"/>
                      <a:gd name="connsiteX9" fmla="*/ 290387 w 457217"/>
                      <a:gd name="connsiteY9" fmla="*/ 451629 h 968305"/>
                      <a:gd name="connsiteX10" fmla="*/ 312352 w 457217"/>
                      <a:gd name="connsiteY10" fmla="*/ 722450 h 968305"/>
                      <a:gd name="connsiteX11" fmla="*/ 191545 w 457217"/>
                      <a:gd name="connsiteY11" fmla="*/ 968305 h 968305"/>
                      <a:gd name="connsiteX12" fmla="*/ 141895 w 457217"/>
                      <a:gd name="connsiteY12" fmla="*/ 876357 h 968305"/>
                      <a:gd name="connsiteX0" fmla="*/ 141895 w 457217"/>
                      <a:gd name="connsiteY0" fmla="*/ 876357 h 968305"/>
                      <a:gd name="connsiteX1" fmla="*/ 132285 w 457217"/>
                      <a:gd name="connsiteY1" fmla="*/ 528582 h 968305"/>
                      <a:gd name="connsiteX2" fmla="*/ 0 w 457217"/>
                      <a:gd name="connsiteY2" fmla="*/ 441263 h 968305"/>
                      <a:gd name="connsiteX3" fmla="*/ 34587 w 457217"/>
                      <a:gd name="connsiteY3" fmla="*/ 247257 h 968305"/>
                      <a:gd name="connsiteX4" fmla="*/ 78288 w 457217"/>
                      <a:gd name="connsiteY4" fmla="*/ 52247 h 968305"/>
                      <a:gd name="connsiteX5" fmla="*/ 145531 w 457217"/>
                      <a:gd name="connsiteY5" fmla="*/ 4615 h 968305"/>
                      <a:gd name="connsiteX6" fmla="*/ 236619 w 457217"/>
                      <a:gd name="connsiteY6" fmla="*/ 133767 h 968305"/>
                      <a:gd name="connsiteX7" fmla="*/ 440252 w 457217"/>
                      <a:gd name="connsiteY7" fmla="*/ 106366 h 968305"/>
                      <a:gd name="connsiteX8" fmla="*/ 295420 w 457217"/>
                      <a:gd name="connsiteY8" fmla="*/ 304115 h 968305"/>
                      <a:gd name="connsiteX9" fmla="*/ 290387 w 457217"/>
                      <a:gd name="connsiteY9" fmla="*/ 451629 h 968305"/>
                      <a:gd name="connsiteX10" fmla="*/ 312352 w 457217"/>
                      <a:gd name="connsiteY10" fmla="*/ 722450 h 968305"/>
                      <a:gd name="connsiteX11" fmla="*/ 191545 w 457217"/>
                      <a:gd name="connsiteY11" fmla="*/ 968305 h 968305"/>
                      <a:gd name="connsiteX12" fmla="*/ 141895 w 457217"/>
                      <a:gd name="connsiteY12" fmla="*/ 876357 h 968305"/>
                      <a:gd name="connsiteX0" fmla="*/ 141895 w 457217"/>
                      <a:gd name="connsiteY0" fmla="*/ 876357 h 968305"/>
                      <a:gd name="connsiteX1" fmla="*/ 132285 w 457217"/>
                      <a:gd name="connsiteY1" fmla="*/ 528582 h 968305"/>
                      <a:gd name="connsiteX2" fmla="*/ 0 w 457217"/>
                      <a:gd name="connsiteY2" fmla="*/ 441263 h 968305"/>
                      <a:gd name="connsiteX3" fmla="*/ 34587 w 457217"/>
                      <a:gd name="connsiteY3" fmla="*/ 247257 h 968305"/>
                      <a:gd name="connsiteX4" fmla="*/ 78288 w 457217"/>
                      <a:gd name="connsiteY4" fmla="*/ 52247 h 968305"/>
                      <a:gd name="connsiteX5" fmla="*/ 145531 w 457217"/>
                      <a:gd name="connsiteY5" fmla="*/ 4615 h 968305"/>
                      <a:gd name="connsiteX6" fmla="*/ 236619 w 457217"/>
                      <a:gd name="connsiteY6" fmla="*/ 133767 h 968305"/>
                      <a:gd name="connsiteX7" fmla="*/ 440252 w 457217"/>
                      <a:gd name="connsiteY7" fmla="*/ 106366 h 968305"/>
                      <a:gd name="connsiteX8" fmla="*/ 295420 w 457217"/>
                      <a:gd name="connsiteY8" fmla="*/ 304115 h 968305"/>
                      <a:gd name="connsiteX9" fmla="*/ 290387 w 457217"/>
                      <a:gd name="connsiteY9" fmla="*/ 451629 h 968305"/>
                      <a:gd name="connsiteX10" fmla="*/ 262463 w 457217"/>
                      <a:gd name="connsiteY10" fmla="*/ 710527 h 968305"/>
                      <a:gd name="connsiteX11" fmla="*/ 191545 w 457217"/>
                      <a:gd name="connsiteY11" fmla="*/ 968305 h 968305"/>
                      <a:gd name="connsiteX12" fmla="*/ 141895 w 457217"/>
                      <a:gd name="connsiteY12" fmla="*/ 876357 h 968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57217" h="968305">
                        <a:moveTo>
                          <a:pt x="141895" y="876357"/>
                        </a:moveTo>
                        <a:cubicBezTo>
                          <a:pt x="160885" y="760584"/>
                          <a:pt x="149216" y="644126"/>
                          <a:pt x="132285" y="528582"/>
                        </a:cubicBezTo>
                        <a:cubicBezTo>
                          <a:pt x="100940" y="461676"/>
                          <a:pt x="75962" y="455649"/>
                          <a:pt x="0" y="441263"/>
                        </a:cubicBezTo>
                        <a:cubicBezTo>
                          <a:pt x="171803" y="302555"/>
                          <a:pt x="91559" y="293383"/>
                          <a:pt x="34587" y="247257"/>
                        </a:cubicBezTo>
                        <a:cubicBezTo>
                          <a:pt x="76458" y="179665"/>
                          <a:pt x="90415" y="130799"/>
                          <a:pt x="78288" y="52247"/>
                        </a:cubicBezTo>
                        <a:cubicBezTo>
                          <a:pt x="96993" y="27186"/>
                          <a:pt x="159135" y="193112"/>
                          <a:pt x="145531" y="4615"/>
                        </a:cubicBezTo>
                        <a:cubicBezTo>
                          <a:pt x="218815" y="-16686"/>
                          <a:pt x="294963" y="37347"/>
                          <a:pt x="236619" y="133767"/>
                        </a:cubicBezTo>
                        <a:cubicBezTo>
                          <a:pt x="276201" y="81019"/>
                          <a:pt x="429040" y="-19911"/>
                          <a:pt x="440252" y="106366"/>
                        </a:cubicBezTo>
                        <a:cubicBezTo>
                          <a:pt x="452378" y="231957"/>
                          <a:pt x="265448" y="184917"/>
                          <a:pt x="295420" y="304115"/>
                        </a:cubicBezTo>
                        <a:cubicBezTo>
                          <a:pt x="336147" y="319186"/>
                          <a:pt x="641223" y="413776"/>
                          <a:pt x="290387" y="451629"/>
                        </a:cubicBezTo>
                        <a:cubicBezTo>
                          <a:pt x="337520" y="529952"/>
                          <a:pt x="205720" y="621014"/>
                          <a:pt x="262463" y="710527"/>
                        </a:cubicBezTo>
                        <a:cubicBezTo>
                          <a:pt x="297181" y="836751"/>
                          <a:pt x="322295" y="962706"/>
                          <a:pt x="191545" y="968305"/>
                        </a:cubicBezTo>
                        <a:cubicBezTo>
                          <a:pt x="154397" y="955007"/>
                          <a:pt x="145730" y="952674"/>
                          <a:pt x="141895" y="876357"/>
                        </a:cubicBezTo>
                        <a:close/>
                      </a:path>
                    </a:pathLst>
                  </a:custGeom>
                  <a:solidFill>
                    <a:srgbClr val="D38D5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72" name="Group 371"/>
                <p:cNvGrpSpPr/>
                <p:nvPr/>
              </p:nvGrpSpPr>
              <p:grpSpPr>
                <a:xfrm>
                  <a:off x="24000" y="1879184"/>
                  <a:ext cx="243962" cy="1687580"/>
                  <a:chOff x="1442362" y="2085640"/>
                  <a:chExt cx="243962" cy="1687580"/>
                </a:xfrm>
              </p:grpSpPr>
              <p:sp>
                <p:nvSpPr>
                  <p:cNvPr id="378" name="Isosceles Triangle 35"/>
                  <p:cNvSpPr/>
                  <p:nvPr/>
                </p:nvSpPr>
                <p:spPr>
                  <a:xfrm rot="10800000" flipH="1">
                    <a:off x="1442362" y="2085640"/>
                    <a:ext cx="243962" cy="1638014"/>
                  </a:xfrm>
                  <a:custGeom>
                    <a:avLst/>
                    <a:gdLst>
                      <a:gd name="connsiteX0" fmla="*/ 121920 w 243840"/>
                      <a:gd name="connsiteY0" fmla="*/ 1637906 h 1637906"/>
                      <a:gd name="connsiteX1" fmla="*/ 243840 w 243840"/>
                      <a:gd name="connsiteY1" fmla="*/ 1216942 h 1637906"/>
                      <a:gd name="connsiteX2" fmla="*/ 206419 w 243840"/>
                      <a:gd name="connsiteY2" fmla="*/ 914400 h 1637906"/>
                      <a:gd name="connsiteX3" fmla="*/ 216079 w 243840"/>
                      <a:gd name="connsiteY3" fmla="*/ 914400 h 1637906"/>
                      <a:gd name="connsiteX4" fmla="*/ 121920 w 243840"/>
                      <a:gd name="connsiteY4" fmla="*/ 0 h 1637906"/>
                      <a:gd name="connsiteX5" fmla="*/ 27761 w 243840"/>
                      <a:gd name="connsiteY5" fmla="*/ 914400 h 1637906"/>
                      <a:gd name="connsiteX6" fmla="*/ 0 w 243840"/>
                      <a:gd name="connsiteY6" fmla="*/ 1216942 h 1637906"/>
                      <a:gd name="connsiteX7" fmla="*/ 121920 w 243840"/>
                      <a:gd name="connsiteY7" fmla="*/ 1637906 h 1637906"/>
                      <a:gd name="connsiteX0" fmla="*/ 121920 w 249013"/>
                      <a:gd name="connsiteY0" fmla="*/ 1637906 h 1637906"/>
                      <a:gd name="connsiteX1" fmla="*/ 243840 w 249013"/>
                      <a:gd name="connsiteY1" fmla="*/ 1216942 h 1637906"/>
                      <a:gd name="connsiteX2" fmla="*/ 216079 w 249013"/>
                      <a:gd name="connsiteY2" fmla="*/ 914400 h 1637906"/>
                      <a:gd name="connsiteX3" fmla="*/ 121920 w 249013"/>
                      <a:gd name="connsiteY3" fmla="*/ 0 h 1637906"/>
                      <a:gd name="connsiteX4" fmla="*/ 27761 w 249013"/>
                      <a:gd name="connsiteY4" fmla="*/ 914400 h 1637906"/>
                      <a:gd name="connsiteX5" fmla="*/ 0 w 249013"/>
                      <a:gd name="connsiteY5" fmla="*/ 1216942 h 1637906"/>
                      <a:gd name="connsiteX6" fmla="*/ 121920 w 249013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8014 h 1638014"/>
                      <a:gd name="connsiteX1" fmla="*/ 243840 w 243962"/>
                      <a:gd name="connsiteY1" fmla="*/ 1217050 h 1638014"/>
                      <a:gd name="connsiteX2" fmla="*/ 216079 w 243962"/>
                      <a:gd name="connsiteY2" fmla="*/ 914508 h 1638014"/>
                      <a:gd name="connsiteX3" fmla="*/ 121920 w 243962"/>
                      <a:gd name="connsiteY3" fmla="*/ 108 h 1638014"/>
                      <a:gd name="connsiteX4" fmla="*/ 27761 w 243962"/>
                      <a:gd name="connsiteY4" fmla="*/ 914508 h 1638014"/>
                      <a:gd name="connsiteX5" fmla="*/ 0 w 243962"/>
                      <a:gd name="connsiteY5" fmla="*/ 1217050 h 1638014"/>
                      <a:gd name="connsiteX6" fmla="*/ 121920 w 243962"/>
                      <a:gd name="connsiteY6" fmla="*/ 1638014 h 163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62" h="1638014">
                        <a:moveTo>
                          <a:pt x="121920" y="1638014"/>
                        </a:moveTo>
                        <a:cubicBezTo>
                          <a:pt x="189255" y="1638014"/>
                          <a:pt x="246976" y="1338610"/>
                          <a:pt x="243840" y="1217050"/>
                        </a:cubicBezTo>
                        <a:cubicBezTo>
                          <a:pt x="240483" y="1086941"/>
                          <a:pt x="236399" y="1117332"/>
                          <a:pt x="216079" y="914508"/>
                        </a:cubicBezTo>
                        <a:cubicBezTo>
                          <a:pt x="184693" y="609708"/>
                          <a:pt x="177119" y="108"/>
                          <a:pt x="121920" y="108"/>
                        </a:cubicBezTo>
                        <a:cubicBezTo>
                          <a:pt x="85771" y="-9417"/>
                          <a:pt x="59147" y="609708"/>
                          <a:pt x="27761" y="914508"/>
                        </a:cubicBezTo>
                        <a:lnTo>
                          <a:pt x="0" y="1217050"/>
                        </a:lnTo>
                        <a:cubicBezTo>
                          <a:pt x="0" y="1449542"/>
                          <a:pt x="54585" y="1638014"/>
                          <a:pt x="121920" y="1638014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79" name="Group 378"/>
                  <p:cNvGrpSpPr/>
                  <p:nvPr/>
                </p:nvGrpSpPr>
                <p:grpSpPr>
                  <a:xfrm flipH="1">
                    <a:off x="1453078" y="3440906"/>
                    <a:ext cx="194934" cy="332314"/>
                    <a:chOff x="1440310" y="3406071"/>
                    <a:chExt cx="311174" cy="343354"/>
                  </a:xfrm>
                </p:grpSpPr>
                <p:sp>
                  <p:nvSpPr>
                    <p:cNvPr id="380" name="Freeform 9"/>
                    <p:cNvSpPr>
                      <a:spLocks/>
                    </p:cNvSpPr>
                    <p:nvPr/>
                  </p:nvSpPr>
                  <p:spPr bwMode="auto">
                    <a:xfrm rot="15300000" flipH="1" flipV="1">
                      <a:off x="1437189" y="3435130"/>
                      <a:ext cx="324813" cy="303777"/>
                    </a:xfrm>
                    <a:custGeom>
                      <a:avLst/>
                      <a:gdLst>
                        <a:gd name="T0" fmla="*/ 1113 w 2444"/>
                        <a:gd name="T1" fmla="*/ 1977 h 2033"/>
                        <a:gd name="T2" fmla="*/ 351 w 2444"/>
                        <a:gd name="T3" fmla="*/ 1769 h 2033"/>
                        <a:gd name="T4" fmla="*/ 193 w 2444"/>
                        <a:gd name="T5" fmla="*/ 1692 h 2033"/>
                        <a:gd name="T6" fmla="*/ 84 w 2444"/>
                        <a:gd name="T7" fmla="*/ 1331 h 2033"/>
                        <a:gd name="T8" fmla="*/ 192 w 2444"/>
                        <a:gd name="T9" fmla="*/ 586 h 2033"/>
                        <a:gd name="T10" fmla="*/ 632 w 2444"/>
                        <a:gd name="T11" fmla="*/ 416 h 2033"/>
                        <a:gd name="T12" fmla="*/ 1412 w 2444"/>
                        <a:gd name="T13" fmla="*/ 55 h 2033"/>
                        <a:gd name="T14" fmla="*/ 1627 w 2444"/>
                        <a:gd name="T15" fmla="*/ 503 h 2033"/>
                        <a:gd name="T16" fmla="*/ 1477 w 2444"/>
                        <a:gd name="T17" fmla="*/ 737 h 2033"/>
                        <a:gd name="T18" fmla="*/ 1979 w 2444"/>
                        <a:gd name="T19" fmla="*/ 811 h 2033"/>
                        <a:gd name="T20" fmla="*/ 2297 w 2444"/>
                        <a:gd name="T21" fmla="*/ 1221 h 2033"/>
                        <a:gd name="T22" fmla="*/ 1857 w 2444"/>
                        <a:gd name="T23" fmla="*/ 1881 h 2033"/>
                        <a:gd name="T24" fmla="*/ 1303 w 2444"/>
                        <a:gd name="T25" fmla="*/ 2000 h 2033"/>
                        <a:gd name="T26" fmla="*/ 1113 w 2444"/>
                        <a:gd name="T27" fmla="*/ 1977 h 2033"/>
                        <a:gd name="connsiteX0" fmla="*/ 4363 w 9374"/>
                        <a:gd name="connsiteY0" fmla="*/ 9482 h 9648"/>
                        <a:gd name="connsiteX1" fmla="*/ 1245 w 9374"/>
                        <a:gd name="connsiteY1" fmla="*/ 8458 h 9648"/>
                        <a:gd name="connsiteX2" fmla="*/ 599 w 9374"/>
                        <a:gd name="connsiteY2" fmla="*/ 8080 h 9648"/>
                        <a:gd name="connsiteX3" fmla="*/ 153 w 9374"/>
                        <a:gd name="connsiteY3" fmla="*/ 6304 h 9648"/>
                        <a:gd name="connsiteX4" fmla="*/ 595 w 9374"/>
                        <a:gd name="connsiteY4" fmla="*/ 2639 h 9648"/>
                        <a:gd name="connsiteX5" fmla="*/ 2395 w 9374"/>
                        <a:gd name="connsiteY5" fmla="*/ 1803 h 9648"/>
                        <a:gd name="connsiteX6" fmla="*/ 5586 w 9374"/>
                        <a:gd name="connsiteY6" fmla="*/ 28 h 9648"/>
                        <a:gd name="connsiteX7" fmla="*/ 6466 w 9374"/>
                        <a:gd name="connsiteY7" fmla="*/ 2231 h 9648"/>
                        <a:gd name="connsiteX8" fmla="*/ 4766 w 9374"/>
                        <a:gd name="connsiteY8" fmla="*/ 3275 h 9648"/>
                        <a:gd name="connsiteX9" fmla="*/ 7906 w 9374"/>
                        <a:gd name="connsiteY9" fmla="*/ 3746 h 9648"/>
                        <a:gd name="connsiteX10" fmla="*/ 9208 w 9374"/>
                        <a:gd name="connsiteY10" fmla="*/ 5763 h 9648"/>
                        <a:gd name="connsiteX11" fmla="*/ 7407 w 9374"/>
                        <a:gd name="connsiteY11" fmla="*/ 9009 h 9648"/>
                        <a:gd name="connsiteX12" fmla="*/ 5140 w 9374"/>
                        <a:gd name="connsiteY12" fmla="*/ 9595 h 9648"/>
                        <a:gd name="connsiteX13" fmla="*/ 4363 w 9374"/>
                        <a:gd name="connsiteY13" fmla="*/ 9482 h 9648"/>
                        <a:gd name="connsiteX0" fmla="*/ 4654 w 10000"/>
                        <a:gd name="connsiteY0" fmla="*/ 9828 h 10000"/>
                        <a:gd name="connsiteX1" fmla="*/ 1328 w 10000"/>
                        <a:gd name="connsiteY1" fmla="*/ 8767 h 10000"/>
                        <a:gd name="connsiteX2" fmla="*/ 639 w 10000"/>
                        <a:gd name="connsiteY2" fmla="*/ 8375 h 10000"/>
                        <a:gd name="connsiteX3" fmla="*/ 163 w 10000"/>
                        <a:gd name="connsiteY3" fmla="*/ 6534 h 10000"/>
                        <a:gd name="connsiteX4" fmla="*/ 635 w 10000"/>
                        <a:gd name="connsiteY4" fmla="*/ 2735 h 10000"/>
                        <a:gd name="connsiteX5" fmla="*/ 2555 w 10000"/>
                        <a:gd name="connsiteY5" fmla="*/ 1869 h 10000"/>
                        <a:gd name="connsiteX6" fmla="*/ 5959 w 10000"/>
                        <a:gd name="connsiteY6" fmla="*/ 29 h 10000"/>
                        <a:gd name="connsiteX7" fmla="*/ 6816 w 10000"/>
                        <a:gd name="connsiteY7" fmla="*/ 2673 h 10000"/>
                        <a:gd name="connsiteX8" fmla="*/ 5084 w 10000"/>
                        <a:gd name="connsiteY8" fmla="*/ 3394 h 10000"/>
                        <a:gd name="connsiteX9" fmla="*/ 8434 w 10000"/>
                        <a:gd name="connsiteY9" fmla="*/ 3883 h 10000"/>
                        <a:gd name="connsiteX10" fmla="*/ 9823 w 10000"/>
                        <a:gd name="connsiteY10" fmla="*/ 5973 h 10000"/>
                        <a:gd name="connsiteX11" fmla="*/ 7902 w 10000"/>
                        <a:gd name="connsiteY11" fmla="*/ 9338 h 10000"/>
                        <a:gd name="connsiteX12" fmla="*/ 5483 w 10000"/>
                        <a:gd name="connsiteY12" fmla="*/ 9945 h 10000"/>
                        <a:gd name="connsiteX13" fmla="*/ 4654 w 10000"/>
                        <a:gd name="connsiteY13" fmla="*/ 9828 h 10000"/>
                        <a:gd name="connsiteX0" fmla="*/ 4654 w 10000"/>
                        <a:gd name="connsiteY0" fmla="*/ 9469 h 9641"/>
                        <a:gd name="connsiteX1" fmla="*/ 1328 w 10000"/>
                        <a:gd name="connsiteY1" fmla="*/ 8408 h 9641"/>
                        <a:gd name="connsiteX2" fmla="*/ 639 w 10000"/>
                        <a:gd name="connsiteY2" fmla="*/ 8016 h 9641"/>
                        <a:gd name="connsiteX3" fmla="*/ 163 w 10000"/>
                        <a:gd name="connsiteY3" fmla="*/ 6175 h 9641"/>
                        <a:gd name="connsiteX4" fmla="*/ 635 w 10000"/>
                        <a:gd name="connsiteY4" fmla="*/ 2376 h 9641"/>
                        <a:gd name="connsiteX5" fmla="*/ 2555 w 10000"/>
                        <a:gd name="connsiteY5" fmla="*/ 1510 h 9641"/>
                        <a:gd name="connsiteX6" fmla="*/ 6109 w 10000"/>
                        <a:gd name="connsiteY6" fmla="*/ 35 h 9641"/>
                        <a:gd name="connsiteX7" fmla="*/ 6816 w 10000"/>
                        <a:gd name="connsiteY7" fmla="*/ 2314 h 9641"/>
                        <a:gd name="connsiteX8" fmla="*/ 5084 w 10000"/>
                        <a:gd name="connsiteY8" fmla="*/ 3035 h 9641"/>
                        <a:gd name="connsiteX9" fmla="*/ 8434 w 10000"/>
                        <a:gd name="connsiteY9" fmla="*/ 3524 h 9641"/>
                        <a:gd name="connsiteX10" fmla="*/ 9823 w 10000"/>
                        <a:gd name="connsiteY10" fmla="*/ 5614 h 9641"/>
                        <a:gd name="connsiteX11" fmla="*/ 7902 w 10000"/>
                        <a:gd name="connsiteY11" fmla="*/ 8979 h 9641"/>
                        <a:gd name="connsiteX12" fmla="*/ 5483 w 10000"/>
                        <a:gd name="connsiteY12" fmla="*/ 9586 h 9641"/>
                        <a:gd name="connsiteX13" fmla="*/ 4654 w 10000"/>
                        <a:gd name="connsiteY13" fmla="*/ 9469 h 9641"/>
                        <a:gd name="connsiteX0" fmla="*/ 4654 w 10000"/>
                        <a:gd name="connsiteY0" fmla="*/ 9822 h 10000"/>
                        <a:gd name="connsiteX1" fmla="*/ 1328 w 10000"/>
                        <a:gd name="connsiteY1" fmla="*/ 8721 h 10000"/>
                        <a:gd name="connsiteX2" fmla="*/ 639 w 10000"/>
                        <a:gd name="connsiteY2" fmla="*/ 8314 h 10000"/>
                        <a:gd name="connsiteX3" fmla="*/ 163 w 10000"/>
                        <a:gd name="connsiteY3" fmla="*/ 6405 h 10000"/>
                        <a:gd name="connsiteX4" fmla="*/ 635 w 10000"/>
                        <a:gd name="connsiteY4" fmla="*/ 2464 h 10000"/>
                        <a:gd name="connsiteX5" fmla="*/ 2555 w 10000"/>
                        <a:gd name="connsiteY5" fmla="*/ 1566 h 10000"/>
                        <a:gd name="connsiteX6" fmla="*/ 6109 w 10000"/>
                        <a:gd name="connsiteY6" fmla="*/ 36 h 10000"/>
                        <a:gd name="connsiteX7" fmla="*/ 5084 w 10000"/>
                        <a:gd name="connsiteY7" fmla="*/ 3148 h 10000"/>
                        <a:gd name="connsiteX8" fmla="*/ 8434 w 10000"/>
                        <a:gd name="connsiteY8" fmla="*/ 3655 h 10000"/>
                        <a:gd name="connsiteX9" fmla="*/ 9823 w 10000"/>
                        <a:gd name="connsiteY9" fmla="*/ 5823 h 10000"/>
                        <a:gd name="connsiteX10" fmla="*/ 7902 w 10000"/>
                        <a:gd name="connsiteY10" fmla="*/ 9313 h 10000"/>
                        <a:gd name="connsiteX11" fmla="*/ 5483 w 10000"/>
                        <a:gd name="connsiteY11" fmla="*/ 9943 h 10000"/>
                        <a:gd name="connsiteX12" fmla="*/ 4654 w 10000"/>
                        <a:gd name="connsiteY12" fmla="*/ 9822 h 10000"/>
                        <a:gd name="connsiteX0" fmla="*/ 4654 w 10000"/>
                        <a:gd name="connsiteY0" fmla="*/ 8256 h 8434"/>
                        <a:gd name="connsiteX1" fmla="*/ 1328 w 10000"/>
                        <a:gd name="connsiteY1" fmla="*/ 7155 h 8434"/>
                        <a:gd name="connsiteX2" fmla="*/ 639 w 10000"/>
                        <a:gd name="connsiteY2" fmla="*/ 6748 h 8434"/>
                        <a:gd name="connsiteX3" fmla="*/ 163 w 10000"/>
                        <a:gd name="connsiteY3" fmla="*/ 4839 h 8434"/>
                        <a:gd name="connsiteX4" fmla="*/ 635 w 10000"/>
                        <a:gd name="connsiteY4" fmla="*/ 898 h 8434"/>
                        <a:gd name="connsiteX5" fmla="*/ 2555 w 10000"/>
                        <a:gd name="connsiteY5" fmla="*/ 0 h 8434"/>
                        <a:gd name="connsiteX6" fmla="*/ 5084 w 10000"/>
                        <a:gd name="connsiteY6" fmla="*/ 1582 h 8434"/>
                        <a:gd name="connsiteX7" fmla="*/ 8434 w 10000"/>
                        <a:gd name="connsiteY7" fmla="*/ 2089 h 8434"/>
                        <a:gd name="connsiteX8" fmla="*/ 9823 w 10000"/>
                        <a:gd name="connsiteY8" fmla="*/ 4257 h 8434"/>
                        <a:gd name="connsiteX9" fmla="*/ 7902 w 10000"/>
                        <a:gd name="connsiteY9" fmla="*/ 7747 h 8434"/>
                        <a:gd name="connsiteX10" fmla="*/ 5483 w 10000"/>
                        <a:gd name="connsiteY10" fmla="*/ 8377 h 8434"/>
                        <a:gd name="connsiteX11" fmla="*/ 4654 w 10000"/>
                        <a:gd name="connsiteY11" fmla="*/ 8256 h 8434"/>
                        <a:gd name="connsiteX0" fmla="*/ 5084 w 10000"/>
                        <a:gd name="connsiteY0" fmla="*/ 1531 h 9654"/>
                        <a:gd name="connsiteX1" fmla="*/ 8434 w 10000"/>
                        <a:gd name="connsiteY1" fmla="*/ 2132 h 9654"/>
                        <a:gd name="connsiteX2" fmla="*/ 9823 w 10000"/>
                        <a:gd name="connsiteY2" fmla="*/ 4702 h 9654"/>
                        <a:gd name="connsiteX3" fmla="*/ 7902 w 10000"/>
                        <a:gd name="connsiteY3" fmla="*/ 8840 h 9654"/>
                        <a:gd name="connsiteX4" fmla="*/ 5483 w 10000"/>
                        <a:gd name="connsiteY4" fmla="*/ 9587 h 9654"/>
                        <a:gd name="connsiteX5" fmla="*/ 4654 w 10000"/>
                        <a:gd name="connsiteY5" fmla="*/ 9444 h 9654"/>
                        <a:gd name="connsiteX6" fmla="*/ 1328 w 10000"/>
                        <a:gd name="connsiteY6" fmla="*/ 8139 h 9654"/>
                        <a:gd name="connsiteX7" fmla="*/ 639 w 10000"/>
                        <a:gd name="connsiteY7" fmla="*/ 7656 h 9654"/>
                        <a:gd name="connsiteX8" fmla="*/ 163 w 10000"/>
                        <a:gd name="connsiteY8" fmla="*/ 5392 h 9654"/>
                        <a:gd name="connsiteX9" fmla="*/ 635 w 10000"/>
                        <a:gd name="connsiteY9" fmla="*/ 720 h 9654"/>
                        <a:gd name="connsiteX10" fmla="*/ 3118 w 10000"/>
                        <a:gd name="connsiteY10" fmla="*/ 466 h 9654"/>
                        <a:gd name="connsiteX0" fmla="*/ 5084 w 10000"/>
                        <a:gd name="connsiteY0" fmla="*/ 1586 h 10001"/>
                        <a:gd name="connsiteX1" fmla="*/ 8434 w 10000"/>
                        <a:gd name="connsiteY1" fmla="*/ 2208 h 10001"/>
                        <a:gd name="connsiteX2" fmla="*/ 9823 w 10000"/>
                        <a:gd name="connsiteY2" fmla="*/ 4871 h 10001"/>
                        <a:gd name="connsiteX3" fmla="*/ 7902 w 10000"/>
                        <a:gd name="connsiteY3" fmla="*/ 9157 h 10001"/>
                        <a:gd name="connsiteX4" fmla="*/ 5483 w 10000"/>
                        <a:gd name="connsiteY4" fmla="*/ 9931 h 10001"/>
                        <a:gd name="connsiteX5" fmla="*/ 4654 w 10000"/>
                        <a:gd name="connsiteY5" fmla="*/ 9782 h 10001"/>
                        <a:gd name="connsiteX6" fmla="*/ 1328 w 10000"/>
                        <a:gd name="connsiteY6" fmla="*/ 8431 h 10001"/>
                        <a:gd name="connsiteX7" fmla="*/ 639 w 10000"/>
                        <a:gd name="connsiteY7" fmla="*/ 7930 h 10001"/>
                        <a:gd name="connsiteX8" fmla="*/ 163 w 10000"/>
                        <a:gd name="connsiteY8" fmla="*/ 5585 h 10001"/>
                        <a:gd name="connsiteX9" fmla="*/ 635 w 10000"/>
                        <a:gd name="connsiteY9" fmla="*/ 746 h 10001"/>
                        <a:gd name="connsiteX10" fmla="*/ 3118 w 10000"/>
                        <a:gd name="connsiteY10" fmla="*/ 483 h 10001"/>
                        <a:gd name="connsiteX11" fmla="*/ 5084 w 10000"/>
                        <a:gd name="connsiteY11" fmla="*/ 1586 h 10001"/>
                        <a:gd name="connsiteX0" fmla="*/ 4921 w 9837"/>
                        <a:gd name="connsiteY0" fmla="*/ 1586 h 10001"/>
                        <a:gd name="connsiteX1" fmla="*/ 8271 w 9837"/>
                        <a:gd name="connsiteY1" fmla="*/ 2208 h 10001"/>
                        <a:gd name="connsiteX2" fmla="*/ 9660 w 9837"/>
                        <a:gd name="connsiteY2" fmla="*/ 4871 h 10001"/>
                        <a:gd name="connsiteX3" fmla="*/ 7739 w 9837"/>
                        <a:gd name="connsiteY3" fmla="*/ 9157 h 10001"/>
                        <a:gd name="connsiteX4" fmla="*/ 5320 w 9837"/>
                        <a:gd name="connsiteY4" fmla="*/ 9931 h 10001"/>
                        <a:gd name="connsiteX5" fmla="*/ 4491 w 9837"/>
                        <a:gd name="connsiteY5" fmla="*/ 9782 h 10001"/>
                        <a:gd name="connsiteX6" fmla="*/ 1165 w 9837"/>
                        <a:gd name="connsiteY6" fmla="*/ 8431 h 10001"/>
                        <a:gd name="connsiteX7" fmla="*/ 0 w 9837"/>
                        <a:gd name="connsiteY7" fmla="*/ 5585 h 10001"/>
                        <a:gd name="connsiteX8" fmla="*/ 472 w 9837"/>
                        <a:gd name="connsiteY8" fmla="*/ 746 h 10001"/>
                        <a:gd name="connsiteX9" fmla="*/ 2955 w 9837"/>
                        <a:gd name="connsiteY9" fmla="*/ 483 h 10001"/>
                        <a:gd name="connsiteX10" fmla="*/ 4921 w 9837"/>
                        <a:gd name="connsiteY10" fmla="*/ 1586 h 10001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076"/>
                        <a:gd name="connsiteY0" fmla="*/ 2000 h 10414"/>
                        <a:gd name="connsiteX1" fmla="*/ 8072 w 10076"/>
                        <a:gd name="connsiteY1" fmla="*/ 0 h 10414"/>
                        <a:gd name="connsiteX2" fmla="*/ 9931 w 10076"/>
                        <a:gd name="connsiteY2" fmla="*/ 5285 h 10414"/>
                        <a:gd name="connsiteX3" fmla="*/ 7978 w 10076"/>
                        <a:gd name="connsiteY3" fmla="*/ 9570 h 10414"/>
                        <a:gd name="connsiteX4" fmla="*/ 5519 w 10076"/>
                        <a:gd name="connsiteY4" fmla="*/ 10344 h 10414"/>
                        <a:gd name="connsiteX5" fmla="*/ 4676 w 10076"/>
                        <a:gd name="connsiteY5" fmla="*/ 10195 h 10414"/>
                        <a:gd name="connsiteX6" fmla="*/ 1295 w 10076"/>
                        <a:gd name="connsiteY6" fmla="*/ 8844 h 10414"/>
                        <a:gd name="connsiteX7" fmla="*/ 0 w 10076"/>
                        <a:gd name="connsiteY7" fmla="*/ 8129 h 10414"/>
                        <a:gd name="connsiteX8" fmla="*/ 591 w 10076"/>
                        <a:gd name="connsiteY8" fmla="*/ 1160 h 10414"/>
                        <a:gd name="connsiteX9" fmla="*/ 3115 w 10076"/>
                        <a:gd name="connsiteY9" fmla="*/ 897 h 10414"/>
                        <a:gd name="connsiteX10" fmla="*/ 5114 w 10076"/>
                        <a:gd name="connsiteY10" fmla="*/ 2000 h 10414"/>
                        <a:gd name="connsiteX0" fmla="*/ 5114 w 10294"/>
                        <a:gd name="connsiteY0" fmla="*/ 2000 h 10414"/>
                        <a:gd name="connsiteX1" fmla="*/ 8072 w 10294"/>
                        <a:gd name="connsiteY1" fmla="*/ 0 h 10414"/>
                        <a:gd name="connsiteX2" fmla="*/ 10163 w 10294"/>
                        <a:gd name="connsiteY2" fmla="*/ 3338 h 10414"/>
                        <a:gd name="connsiteX3" fmla="*/ 7978 w 10294"/>
                        <a:gd name="connsiteY3" fmla="*/ 9570 h 10414"/>
                        <a:gd name="connsiteX4" fmla="*/ 5519 w 10294"/>
                        <a:gd name="connsiteY4" fmla="*/ 10344 h 10414"/>
                        <a:gd name="connsiteX5" fmla="*/ 4676 w 10294"/>
                        <a:gd name="connsiteY5" fmla="*/ 10195 h 10414"/>
                        <a:gd name="connsiteX6" fmla="*/ 1295 w 10294"/>
                        <a:gd name="connsiteY6" fmla="*/ 8844 h 10414"/>
                        <a:gd name="connsiteX7" fmla="*/ 0 w 10294"/>
                        <a:gd name="connsiteY7" fmla="*/ 8129 h 10414"/>
                        <a:gd name="connsiteX8" fmla="*/ 591 w 10294"/>
                        <a:gd name="connsiteY8" fmla="*/ 1160 h 10414"/>
                        <a:gd name="connsiteX9" fmla="*/ 3115 w 10294"/>
                        <a:gd name="connsiteY9" fmla="*/ 897 h 10414"/>
                        <a:gd name="connsiteX10" fmla="*/ 5114 w 10294"/>
                        <a:gd name="connsiteY10" fmla="*/ 2000 h 10414"/>
                        <a:gd name="connsiteX0" fmla="*/ 5114 w 10298"/>
                        <a:gd name="connsiteY0" fmla="*/ 2242 h 10656"/>
                        <a:gd name="connsiteX1" fmla="*/ 8147 w 10298"/>
                        <a:gd name="connsiteY1" fmla="*/ 0 h 10656"/>
                        <a:gd name="connsiteX2" fmla="*/ 10163 w 10298"/>
                        <a:gd name="connsiteY2" fmla="*/ 3580 h 10656"/>
                        <a:gd name="connsiteX3" fmla="*/ 7978 w 10298"/>
                        <a:gd name="connsiteY3" fmla="*/ 9812 h 10656"/>
                        <a:gd name="connsiteX4" fmla="*/ 5519 w 10298"/>
                        <a:gd name="connsiteY4" fmla="*/ 10586 h 10656"/>
                        <a:gd name="connsiteX5" fmla="*/ 4676 w 10298"/>
                        <a:gd name="connsiteY5" fmla="*/ 10437 h 10656"/>
                        <a:gd name="connsiteX6" fmla="*/ 1295 w 10298"/>
                        <a:gd name="connsiteY6" fmla="*/ 9086 h 10656"/>
                        <a:gd name="connsiteX7" fmla="*/ 0 w 10298"/>
                        <a:gd name="connsiteY7" fmla="*/ 8371 h 10656"/>
                        <a:gd name="connsiteX8" fmla="*/ 591 w 10298"/>
                        <a:gd name="connsiteY8" fmla="*/ 1402 h 10656"/>
                        <a:gd name="connsiteX9" fmla="*/ 3115 w 10298"/>
                        <a:gd name="connsiteY9" fmla="*/ 1139 h 10656"/>
                        <a:gd name="connsiteX10" fmla="*/ 5114 w 10298"/>
                        <a:gd name="connsiteY10" fmla="*/ 2242 h 10656"/>
                        <a:gd name="connsiteX0" fmla="*/ 5114 w 10238"/>
                        <a:gd name="connsiteY0" fmla="*/ 3294 h 11708"/>
                        <a:gd name="connsiteX1" fmla="*/ 6241 w 10238"/>
                        <a:gd name="connsiteY1" fmla="*/ 0 h 11708"/>
                        <a:gd name="connsiteX2" fmla="*/ 10163 w 10238"/>
                        <a:gd name="connsiteY2" fmla="*/ 4632 h 11708"/>
                        <a:gd name="connsiteX3" fmla="*/ 7978 w 10238"/>
                        <a:gd name="connsiteY3" fmla="*/ 10864 h 11708"/>
                        <a:gd name="connsiteX4" fmla="*/ 5519 w 10238"/>
                        <a:gd name="connsiteY4" fmla="*/ 11638 h 11708"/>
                        <a:gd name="connsiteX5" fmla="*/ 4676 w 10238"/>
                        <a:gd name="connsiteY5" fmla="*/ 11489 h 11708"/>
                        <a:gd name="connsiteX6" fmla="*/ 1295 w 10238"/>
                        <a:gd name="connsiteY6" fmla="*/ 10138 h 11708"/>
                        <a:gd name="connsiteX7" fmla="*/ 0 w 10238"/>
                        <a:gd name="connsiteY7" fmla="*/ 9423 h 11708"/>
                        <a:gd name="connsiteX8" fmla="*/ 591 w 10238"/>
                        <a:gd name="connsiteY8" fmla="*/ 2454 h 11708"/>
                        <a:gd name="connsiteX9" fmla="*/ 3115 w 10238"/>
                        <a:gd name="connsiteY9" fmla="*/ 2191 h 11708"/>
                        <a:gd name="connsiteX10" fmla="*/ 5114 w 10238"/>
                        <a:gd name="connsiteY10" fmla="*/ 3294 h 11708"/>
                        <a:gd name="connsiteX0" fmla="*/ 5114 w 8553"/>
                        <a:gd name="connsiteY0" fmla="*/ 3294 h 11708"/>
                        <a:gd name="connsiteX1" fmla="*/ 6241 w 8553"/>
                        <a:gd name="connsiteY1" fmla="*/ 0 h 11708"/>
                        <a:gd name="connsiteX2" fmla="*/ 8427 w 8553"/>
                        <a:gd name="connsiteY2" fmla="*/ 2197 h 11708"/>
                        <a:gd name="connsiteX3" fmla="*/ 7978 w 8553"/>
                        <a:gd name="connsiteY3" fmla="*/ 10864 h 11708"/>
                        <a:gd name="connsiteX4" fmla="*/ 5519 w 8553"/>
                        <a:gd name="connsiteY4" fmla="*/ 11638 h 11708"/>
                        <a:gd name="connsiteX5" fmla="*/ 4676 w 8553"/>
                        <a:gd name="connsiteY5" fmla="*/ 11489 h 11708"/>
                        <a:gd name="connsiteX6" fmla="*/ 1295 w 8553"/>
                        <a:gd name="connsiteY6" fmla="*/ 10138 h 11708"/>
                        <a:gd name="connsiteX7" fmla="*/ 0 w 8553"/>
                        <a:gd name="connsiteY7" fmla="*/ 9423 h 11708"/>
                        <a:gd name="connsiteX8" fmla="*/ 591 w 8553"/>
                        <a:gd name="connsiteY8" fmla="*/ 2454 h 11708"/>
                        <a:gd name="connsiteX9" fmla="*/ 3115 w 8553"/>
                        <a:gd name="connsiteY9" fmla="*/ 2191 h 11708"/>
                        <a:gd name="connsiteX10" fmla="*/ 5114 w 8553"/>
                        <a:gd name="connsiteY10" fmla="*/ 3294 h 11708"/>
                        <a:gd name="connsiteX0" fmla="*/ 5979 w 10001"/>
                        <a:gd name="connsiteY0" fmla="*/ 2813 h 10193"/>
                        <a:gd name="connsiteX1" fmla="*/ 7297 w 10001"/>
                        <a:gd name="connsiteY1" fmla="*/ 0 h 10193"/>
                        <a:gd name="connsiteX2" fmla="*/ 9853 w 10001"/>
                        <a:gd name="connsiteY2" fmla="*/ 1876 h 10193"/>
                        <a:gd name="connsiteX3" fmla="*/ 8513 w 10001"/>
                        <a:gd name="connsiteY3" fmla="*/ 9845 h 10193"/>
                        <a:gd name="connsiteX4" fmla="*/ 6453 w 10001"/>
                        <a:gd name="connsiteY4" fmla="*/ 9940 h 10193"/>
                        <a:gd name="connsiteX5" fmla="*/ 5467 w 10001"/>
                        <a:gd name="connsiteY5" fmla="*/ 9813 h 10193"/>
                        <a:gd name="connsiteX6" fmla="*/ 1514 w 10001"/>
                        <a:gd name="connsiteY6" fmla="*/ 8659 h 10193"/>
                        <a:gd name="connsiteX7" fmla="*/ 0 w 10001"/>
                        <a:gd name="connsiteY7" fmla="*/ 8048 h 10193"/>
                        <a:gd name="connsiteX8" fmla="*/ 691 w 10001"/>
                        <a:gd name="connsiteY8" fmla="*/ 2096 h 10193"/>
                        <a:gd name="connsiteX9" fmla="*/ 3642 w 10001"/>
                        <a:gd name="connsiteY9" fmla="*/ 1871 h 10193"/>
                        <a:gd name="connsiteX10" fmla="*/ 5979 w 10001"/>
                        <a:gd name="connsiteY10" fmla="*/ 2813 h 10193"/>
                        <a:gd name="connsiteX0" fmla="*/ 5979 w 10001"/>
                        <a:gd name="connsiteY0" fmla="*/ 2813 h 10470"/>
                        <a:gd name="connsiteX1" fmla="*/ 7297 w 10001"/>
                        <a:gd name="connsiteY1" fmla="*/ 0 h 10470"/>
                        <a:gd name="connsiteX2" fmla="*/ 9853 w 10001"/>
                        <a:gd name="connsiteY2" fmla="*/ 1876 h 10470"/>
                        <a:gd name="connsiteX3" fmla="*/ 8513 w 10001"/>
                        <a:gd name="connsiteY3" fmla="*/ 9845 h 10470"/>
                        <a:gd name="connsiteX4" fmla="*/ 5467 w 10001"/>
                        <a:gd name="connsiteY4" fmla="*/ 9813 h 10470"/>
                        <a:gd name="connsiteX5" fmla="*/ 1514 w 10001"/>
                        <a:gd name="connsiteY5" fmla="*/ 8659 h 10470"/>
                        <a:gd name="connsiteX6" fmla="*/ 0 w 10001"/>
                        <a:gd name="connsiteY6" fmla="*/ 8048 h 10470"/>
                        <a:gd name="connsiteX7" fmla="*/ 691 w 10001"/>
                        <a:gd name="connsiteY7" fmla="*/ 2096 h 10470"/>
                        <a:gd name="connsiteX8" fmla="*/ 3642 w 10001"/>
                        <a:gd name="connsiteY8" fmla="*/ 1871 h 10470"/>
                        <a:gd name="connsiteX9" fmla="*/ 5979 w 10001"/>
                        <a:gd name="connsiteY9" fmla="*/ 2813 h 10470"/>
                        <a:gd name="connsiteX0" fmla="*/ 5979 w 10325"/>
                        <a:gd name="connsiteY0" fmla="*/ 2813 h 10470"/>
                        <a:gd name="connsiteX1" fmla="*/ 7297 w 10325"/>
                        <a:gd name="connsiteY1" fmla="*/ 0 h 10470"/>
                        <a:gd name="connsiteX2" fmla="*/ 10192 w 10325"/>
                        <a:gd name="connsiteY2" fmla="*/ 2541 h 10470"/>
                        <a:gd name="connsiteX3" fmla="*/ 8513 w 10325"/>
                        <a:gd name="connsiteY3" fmla="*/ 9845 h 10470"/>
                        <a:gd name="connsiteX4" fmla="*/ 5467 w 10325"/>
                        <a:gd name="connsiteY4" fmla="*/ 9813 h 10470"/>
                        <a:gd name="connsiteX5" fmla="*/ 1514 w 10325"/>
                        <a:gd name="connsiteY5" fmla="*/ 8659 h 10470"/>
                        <a:gd name="connsiteX6" fmla="*/ 0 w 10325"/>
                        <a:gd name="connsiteY6" fmla="*/ 8048 h 10470"/>
                        <a:gd name="connsiteX7" fmla="*/ 691 w 10325"/>
                        <a:gd name="connsiteY7" fmla="*/ 2096 h 10470"/>
                        <a:gd name="connsiteX8" fmla="*/ 3642 w 10325"/>
                        <a:gd name="connsiteY8" fmla="*/ 1871 h 10470"/>
                        <a:gd name="connsiteX9" fmla="*/ 5979 w 10325"/>
                        <a:gd name="connsiteY9" fmla="*/ 2813 h 10470"/>
                        <a:gd name="connsiteX0" fmla="*/ 5979 w 10200"/>
                        <a:gd name="connsiteY0" fmla="*/ 2813 h 10470"/>
                        <a:gd name="connsiteX1" fmla="*/ 7297 w 10200"/>
                        <a:gd name="connsiteY1" fmla="*/ 0 h 10470"/>
                        <a:gd name="connsiteX2" fmla="*/ 10192 w 10200"/>
                        <a:gd name="connsiteY2" fmla="*/ 2541 h 10470"/>
                        <a:gd name="connsiteX3" fmla="*/ 8513 w 10200"/>
                        <a:gd name="connsiteY3" fmla="*/ 9845 h 10470"/>
                        <a:gd name="connsiteX4" fmla="*/ 5467 w 10200"/>
                        <a:gd name="connsiteY4" fmla="*/ 9813 h 10470"/>
                        <a:gd name="connsiteX5" fmla="*/ 1514 w 10200"/>
                        <a:gd name="connsiteY5" fmla="*/ 8659 h 10470"/>
                        <a:gd name="connsiteX6" fmla="*/ 0 w 10200"/>
                        <a:gd name="connsiteY6" fmla="*/ 8048 h 10470"/>
                        <a:gd name="connsiteX7" fmla="*/ 691 w 10200"/>
                        <a:gd name="connsiteY7" fmla="*/ 2096 h 10470"/>
                        <a:gd name="connsiteX8" fmla="*/ 3642 w 10200"/>
                        <a:gd name="connsiteY8" fmla="*/ 1871 h 10470"/>
                        <a:gd name="connsiteX9" fmla="*/ 5979 w 10200"/>
                        <a:gd name="connsiteY9" fmla="*/ 2813 h 10470"/>
                        <a:gd name="connsiteX0" fmla="*/ 5979 w 10203"/>
                        <a:gd name="connsiteY0" fmla="*/ 2482 h 10139"/>
                        <a:gd name="connsiteX1" fmla="*/ 7912 w 10203"/>
                        <a:gd name="connsiteY1" fmla="*/ 0 h 10139"/>
                        <a:gd name="connsiteX2" fmla="*/ 10192 w 10203"/>
                        <a:gd name="connsiteY2" fmla="*/ 2210 h 10139"/>
                        <a:gd name="connsiteX3" fmla="*/ 8513 w 10203"/>
                        <a:gd name="connsiteY3" fmla="*/ 9514 h 10139"/>
                        <a:gd name="connsiteX4" fmla="*/ 5467 w 10203"/>
                        <a:gd name="connsiteY4" fmla="*/ 9482 h 10139"/>
                        <a:gd name="connsiteX5" fmla="*/ 1514 w 10203"/>
                        <a:gd name="connsiteY5" fmla="*/ 8328 h 10139"/>
                        <a:gd name="connsiteX6" fmla="*/ 0 w 10203"/>
                        <a:gd name="connsiteY6" fmla="*/ 7717 h 10139"/>
                        <a:gd name="connsiteX7" fmla="*/ 691 w 10203"/>
                        <a:gd name="connsiteY7" fmla="*/ 1765 h 10139"/>
                        <a:gd name="connsiteX8" fmla="*/ 3642 w 10203"/>
                        <a:gd name="connsiteY8" fmla="*/ 1540 h 10139"/>
                        <a:gd name="connsiteX9" fmla="*/ 5979 w 10203"/>
                        <a:gd name="connsiteY9" fmla="*/ 2482 h 10139"/>
                        <a:gd name="connsiteX0" fmla="*/ 5979 w 10203"/>
                        <a:gd name="connsiteY0" fmla="*/ 2482 h 10233"/>
                        <a:gd name="connsiteX1" fmla="*/ 7912 w 10203"/>
                        <a:gd name="connsiteY1" fmla="*/ 0 h 10233"/>
                        <a:gd name="connsiteX2" fmla="*/ 10192 w 10203"/>
                        <a:gd name="connsiteY2" fmla="*/ 2210 h 10233"/>
                        <a:gd name="connsiteX3" fmla="*/ 8513 w 10203"/>
                        <a:gd name="connsiteY3" fmla="*/ 9514 h 10233"/>
                        <a:gd name="connsiteX4" fmla="*/ 5395 w 10203"/>
                        <a:gd name="connsiteY4" fmla="*/ 9771 h 10233"/>
                        <a:gd name="connsiteX5" fmla="*/ 1514 w 10203"/>
                        <a:gd name="connsiteY5" fmla="*/ 8328 h 10233"/>
                        <a:gd name="connsiteX6" fmla="*/ 0 w 10203"/>
                        <a:gd name="connsiteY6" fmla="*/ 7717 h 10233"/>
                        <a:gd name="connsiteX7" fmla="*/ 691 w 10203"/>
                        <a:gd name="connsiteY7" fmla="*/ 1765 h 10233"/>
                        <a:gd name="connsiteX8" fmla="*/ 3642 w 10203"/>
                        <a:gd name="connsiteY8" fmla="*/ 1540 h 10233"/>
                        <a:gd name="connsiteX9" fmla="*/ 5979 w 10203"/>
                        <a:gd name="connsiteY9" fmla="*/ 2482 h 10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203" h="10233">
                          <a:moveTo>
                            <a:pt x="5979" y="2482"/>
                          </a:moveTo>
                          <a:cubicBezTo>
                            <a:pt x="6773" y="2971"/>
                            <a:pt x="7021" y="129"/>
                            <a:pt x="7912" y="0"/>
                          </a:cubicBezTo>
                          <a:cubicBezTo>
                            <a:pt x="8851" y="178"/>
                            <a:pt x="10353" y="148"/>
                            <a:pt x="10192" y="2210"/>
                          </a:cubicBezTo>
                          <a:cubicBezTo>
                            <a:pt x="9813" y="3642"/>
                            <a:pt x="9623" y="8622"/>
                            <a:pt x="8513" y="9514"/>
                          </a:cubicBezTo>
                          <a:cubicBezTo>
                            <a:pt x="7782" y="10837"/>
                            <a:pt x="6561" y="9969"/>
                            <a:pt x="5395" y="9771"/>
                          </a:cubicBezTo>
                          <a:cubicBezTo>
                            <a:pt x="4026" y="9632"/>
                            <a:pt x="2760" y="8955"/>
                            <a:pt x="1514" y="8328"/>
                          </a:cubicBezTo>
                          <a:cubicBezTo>
                            <a:pt x="804" y="8169"/>
                            <a:pt x="137" y="8811"/>
                            <a:pt x="0" y="7717"/>
                          </a:cubicBezTo>
                          <a:cubicBezTo>
                            <a:pt x="140" y="6337"/>
                            <a:pt x="758" y="3157"/>
                            <a:pt x="691" y="1765"/>
                          </a:cubicBezTo>
                          <a:cubicBezTo>
                            <a:pt x="498" y="839"/>
                            <a:pt x="2330" y="1068"/>
                            <a:pt x="3642" y="1540"/>
                          </a:cubicBezTo>
                          <a:lnTo>
                            <a:pt x="5979" y="2482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1" name="Freeform 380"/>
                    <p:cNvSpPr/>
                    <p:nvPr/>
                  </p:nvSpPr>
                  <p:spPr>
                    <a:xfrm rot="304316">
                      <a:off x="1440310" y="3406071"/>
                      <a:ext cx="254372" cy="84202"/>
                    </a:xfrm>
                    <a:custGeom>
                      <a:avLst/>
                      <a:gdLst>
                        <a:gd name="connsiteX0" fmla="*/ 42862 w 990600"/>
                        <a:gd name="connsiteY0" fmla="*/ 171450 h 323850"/>
                        <a:gd name="connsiteX1" fmla="*/ 214312 w 990600"/>
                        <a:gd name="connsiteY1" fmla="*/ 119063 h 323850"/>
                        <a:gd name="connsiteX2" fmla="*/ 619125 w 990600"/>
                        <a:gd name="connsiteY2" fmla="*/ 80963 h 323850"/>
                        <a:gd name="connsiteX3" fmla="*/ 838200 w 990600"/>
                        <a:gd name="connsiteY3" fmla="*/ 28575 h 323850"/>
                        <a:gd name="connsiteX4" fmla="*/ 933450 w 990600"/>
                        <a:gd name="connsiteY4" fmla="*/ 0 h 323850"/>
                        <a:gd name="connsiteX5" fmla="*/ 990600 w 990600"/>
                        <a:gd name="connsiteY5" fmla="*/ 90488 h 323850"/>
                        <a:gd name="connsiteX6" fmla="*/ 966787 w 990600"/>
                        <a:gd name="connsiteY6" fmla="*/ 185738 h 323850"/>
                        <a:gd name="connsiteX7" fmla="*/ 781050 w 990600"/>
                        <a:gd name="connsiteY7" fmla="*/ 200025 h 323850"/>
                        <a:gd name="connsiteX8" fmla="*/ 714375 w 990600"/>
                        <a:gd name="connsiteY8" fmla="*/ 209550 h 323850"/>
                        <a:gd name="connsiteX9" fmla="*/ 485775 w 990600"/>
                        <a:gd name="connsiteY9" fmla="*/ 238125 h 323850"/>
                        <a:gd name="connsiteX10" fmla="*/ 438150 w 990600"/>
                        <a:gd name="connsiteY10" fmla="*/ 257175 h 323850"/>
                        <a:gd name="connsiteX11" fmla="*/ 385762 w 990600"/>
                        <a:gd name="connsiteY11" fmla="*/ 261938 h 323850"/>
                        <a:gd name="connsiteX12" fmla="*/ 57150 w 990600"/>
                        <a:gd name="connsiteY12" fmla="*/ 323850 h 323850"/>
                        <a:gd name="connsiteX13" fmla="*/ 0 w 990600"/>
                        <a:gd name="connsiteY13" fmla="*/ 276225 h 323850"/>
                        <a:gd name="connsiteX14" fmla="*/ 42862 w 990600"/>
                        <a:gd name="connsiteY14" fmla="*/ 171450 h 323850"/>
                        <a:gd name="connsiteX0" fmla="*/ 43206 w 990944"/>
                        <a:gd name="connsiteY0" fmla="*/ 171450 h 324009"/>
                        <a:gd name="connsiteX1" fmla="*/ 214656 w 990944"/>
                        <a:gd name="connsiteY1" fmla="*/ 119063 h 324009"/>
                        <a:gd name="connsiteX2" fmla="*/ 619469 w 990944"/>
                        <a:gd name="connsiteY2" fmla="*/ 80963 h 324009"/>
                        <a:gd name="connsiteX3" fmla="*/ 838544 w 990944"/>
                        <a:gd name="connsiteY3" fmla="*/ 28575 h 324009"/>
                        <a:gd name="connsiteX4" fmla="*/ 933794 w 990944"/>
                        <a:gd name="connsiteY4" fmla="*/ 0 h 324009"/>
                        <a:gd name="connsiteX5" fmla="*/ 990944 w 990944"/>
                        <a:gd name="connsiteY5" fmla="*/ 90488 h 324009"/>
                        <a:gd name="connsiteX6" fmla="*/ 967131 w 990944"/>
                        <a:gd name="connsiteY6" fmla="*/ 185738 h 324009"/>
                        <a:gd name="connsiteX7" fmla="*/ 781394 w 990944"/>
                        <a:gd name="connsiteY7" fmla="*/ 200025 h 324009"/>
                        <a:gd name="connsiteX8" fmla="*/ 714719 w 990944"/>
                        <a:gd name="connsiteY8" fmla="*/ 209550 h 324009"/>
                        <a:gd name="connsiteX9" fmla="*/ 486119 w 990944"/>
                        <a:gd name="connsiteY9" fmla="*/ 238125 h 324009"/>
                        <a:gd name="connsiteX10" fmla="*/ 438494 w 990944"/>
                        <a:gd name="connsiteY10" fmla="*/ 257175 h 324009"/>
                        <a:gd name="connsiteX11" fmla="*/ 386106 w 990944"/>
                        <a:gd name="connsiteY11" fmla="*/ 261938 h 324009"/>
                        <a:gd name="connsiteX12" fmla="*/ 57494 w 990944"/>
                        <a:gd name="connsiteY12" fmla="*/ 323850 h 324009"/>
                        <a:gd name="connsiteX13" fmla="*/ 344 w 990944"/>
                        <a:gd name="connsiteY13" fmla="*/ 276225 h 324009"/>
                        <a:gd name="connsiteX14" fmla="*/ 43206 w 990944"/>
                        <a:gd name="connsiteY14" fmla="*/ 171450 h 324009"/>
                        <a:gd name="connsiteX0" fmla="*/ 43206 w 995060"/>
                        <a:gd name="connsiteY0" fmla="*/ 171450 h 324009"/>
                        <a:gd name="connsiteX1" fmla="*/ 214656 w 995060"/>
                        <a:gd name="connsiteY1" fmla="*/ 119063 h 324009"/>
                        <a:gd name="connsiteX2" fmla="*/ 619469 w 995060"/>
                        <a:gd name="connsiteY2" fmla="*/ 80963 h 324009"/>
                        <a:gd name="connsiteX3" fmla="*/ 838544 w 995060"/>
                        <a:gd name="connsiteY3" fmla="*/ 28575 h 324009"/>
                        <a:gd name="connsiteX4" fmla="*/ 933794 w 995060"/>
                        <a:gd name="connsiteY4" fmla="*/ 0 h 324009"/>
                        <a:gd name="connsiteX5" fmla="*/ 990944 w 995060"/>
                        <a:gd name="connsiteY5" fmla="*/ 90488 h 324009"/>
                        <a:gd name="connsiteX6" fmla="*/ 967131 w 995060"/>
                        <a:gd name="connsiteY6" fmla="*/ 185738 h 324009"/>
                        <a:gd name="connsiteX7" fmla="*/ 781394 w 995060"/>
                        <a:gd name="connsiteY7" fmla="*/ 200025 h 324009"/>
                        <a:gd name="connsiteX8" fmla="*/ 714719 w 995060"/>
                        <a:gd name="connsiteY8" fmla="*/ 209550 h 324009"/>
                        <a:gd name="connsiteX9" fmla="*/ 486119 w 995060"/>
                        <a:gd name="connsiteY9" fmla="*/ 238125 h 324009"/>
                        <a:gd name="connsiteX10" fmla="*/ 438494 w 995060"/>
                        <a:gd name="connsiteY10" fmla="*/ 257175 h 324009"/>
                        <a:gd name="connsiteX11" fmla="*/ 386106 w 995060"/>
                        <a:gd name="connsiteY11" fmla="*/ 261938 h 324009"/>
                        <a:gd name="connsiteX12" fmla="*/ 57494 w 995060"/>
                        <a:gd name="connsiteY12" fmla="*/ 323850 h 324009"/>
                        <a:gd name="connsiteX13" fmla="*/ 344 w 995060"/>
                        <a:gd name="connsiteY13" fmla="*/ 276225 h 324009"/>
                        <a:gd name="connsiteX14" fmla="*/ 43206 w 995060"/>
                        <a:gd name="connsiteY14" fmla="*/ 171450 h 324009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386106 w 995060"/>
                        <a:gd name="connsiteY11" fmla="*/ 264343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290856 w 995060"/>
                        <a:gd name="connsiteY11" fmla="*/ 273868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95060" h="326414">
                          <a:moveTo>
                            <a:pt x="43206" y="173855"/>
                          </a:moveTo>
                          <a:lnTo>
                            <a:pt x="214656" y="121468"/>
                          </a:lnTo>
                          <a:lnTo>
                            <a:pt x="619469" y="83368"/>
                          </a:lnTo>
                          <a:lnTo>
                            <a:pt x="838544" y="30980"/>
                          </a:lnTo>
                          <a:cubicBezTo>
                            <a:pt x="890931" y="17486"/>
                            <a:pt x="908394" y="-7914"/>
                            <a:pt x="933794" y="2405"/>
                          </a:cubicBezTo>
                          <a:cubicBezTo>
                            <a:pt x="959194" y="12724"/>
                            <a:pt x="985388" y="61937"/>
                            <a:pt x="990944" y="92893"/>
                          </a:cubicBezTo>
                          <a:cubicBezTo>
                            <a:pt x="996500" y="123849"/>
                            <a:pt x="1002056" y="169887"/>
                            <a:pt x="967131" y="188143"/>
                          </a:cubicBezTo>
                          <a:lnTo>
                            <a:pt x="781394" y="202430"/>
                          </a:lnTo>
                          <a:cubicBezTo>
                            <a:pt x="724320" y="212807"/>
                            <a:pt x="746755" y="211955"/>
                            <a:pt x="714719" y="211955"/>
                          </a:cubicBezTo>
                          <a:lnTo>
                            <a:pt x="486119" y="240530"/>
                          </a:lnTo>
                          <a:cubicBezTo>
                            <a:pt x="470244" y="246880"/>
                            <a:pt x="471038" y="254024"/>
                            <a:pt x="438494" y="259580"/>
                          </a:cubicBezTo>
                          <a:cubicBezTo>
                            <a:pt x="405950" y="265136"/>
                            <a:pt x="310362" y="273868"/>
                            <a:pt x="290856" y="273868"/>
                          </a:cubicBezTo>
                          <a:lnTo>
                            <a:pt x="57494" y="326255"/>
                          </a:lnTo>
                          <a:cubicBezTo>
                            <a:pt x="-6800" y="328636"/>
                            <a:pt x="2725" y="304030"/>
                            <a:pt x="344" y="278630"/>
                          </a:cubicBezTo>
                          <a:cubicBezTo>
                            <a:pt x="-2037" y="253230"/>
                            <a:pt x="7487" y="200049"/>
                            <a:pt x="43206" y="173855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73" name="Group 372"/>
                <p:cNvGrpSpPr/>
                <p:nvPr/>
              </p:nvGrpSpPr>
              <p:grpSpPr>
                <a:xfrm flipH="1">
                  <a:off x="807942" y="1903303"/>
                  <a:ext cx="243962" cy="1687580"/>
                  <a:chOff x="1442362" y="2085640"/>
                  <a:chExt cx="243962" cy="1687580"/>
                </a:xfrm>
              </p:grpSpPr>
              <p:sp>
                <p:nvSpPr>
                  <p:cNvPr id="374" name="Isosceles Triangle 35"/>
                  <p:cNvSpPr/>
                  <p:nvPr/>
                </p:nvSpPr>
                <p:spPr>
                  <a:xfrm rot="10800000" flipH="1">
                    <a:off x="1442362" y="2085640"/>
                    <a:ext cx="243962" cy="1638014"/>
                  </a:xfrm>
                  <a:custGeom>
                    <a:avLst/>
                    <a:gdLst>
                      <a:gd name="connsiteX0" fmla="*/ 121920 w 243840"/>
                      <a:gd name="connsiteY0" fmla="*/ 1637906 h 1637906"/>
                      <a:gd name="connsiteX1" fmla="*/ 243840 w 243840"/>
                      <a:gd name="connsiteY1" fmla="*/ 1216942 h 1637906"/>
                      <a:gd name="connsiteX2" fmla="*/ 206419 w 243840"/>
                      <a:gd name="connsiteY2" fmla="*/ 914400 h 1637906"/>
                      <a:gd name="connsiteX3" fmla="*/ 216079 w 243840"/>
                      <a:gd name="connsiteY3" fmla="*/ 914400 h 1637906"/>
                      <a:gd name="connsiteX4" fmla="*/ 121920 w 243840"/>
                      <a:gd name="connsiteY4" fmla="*/ 0 h 1637906"/>
                      <a:gd name="connsiteX5" fmla="*/ 27761 w 243840"/>
                      <a:gd name="connsiteY5" fmla="*/ 914400 h 1637906"/>
                      <a:gd name="connsiteX6" fmla="*/ 0 w 243840"/>
                      <a:gd name="connsiteY6" fmla="*/ 1216942 h 1637906"/>
                      <a:gd name="connsiteX7" fmla="*/ 121920 w 243840"/>
                      <a:gd name="connsiteY7" fmla="*/ 1637906 h 1637906"/>
                      <a:gd name="connsiteX0" fmla="*/ 121920 w 249013"/>
                      <a:gd name="connsiteY0" fmla="*/ 1637906 h 1637906"/>
                      <a:gd name="connsiteX1" fmla="*/ 243840 w 249013"/>
                      <a:gd name="connsiteY1" fmla="*/ 1216942 h 1637906"/>
                      <a:gd name="connsiteX2" fmla="*/ 216079 w 249013"/>
                      <a:gd name="connsiteY2" fmla="*/ 914400 h 1637906"/>
                      <a:gd name="connsiteX3" fmla="*/ 121920 w 249013"/>
                      <a:gd name="connsiteY3" fmla="*/ 0 h 1637906"/>
                      <a:gd name="connsiteX4" fmla="*/ 27761 w 249013"/>
                      <a:gd name="connsiteY4" fmla="*/ 914400 h 1637906"/>
                      <a:gd name="connsiteX5" fmla="*/ 0 w 249013"/>
                      <a:gd name="connsiteY5" fmla="*/ 1216942 h 1637906"/>
                      <a:gd name="connsiteX6" fmla="*/ 121920 w 249013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7906 h 1637906"/>
                      <a:gd name="connsiteX1" fmla="*/ 243840 w 243962"/>
                      <a:gd name="connsiteY1" fmla="*/ 1216942 h 1637906"/>
                      <a:gd name="connsiteX2" fmla="*/ 216079 w 243962"/>
                      <a:gd name="connsiteY2" fmla="*/ 914400 h 1637906"/>
                      <a:gd name="connsiteX3" fmla="*/ 121920 w 243962"/>
                      <a:gd name="connsiteY3" fmla="*/ 0 h 1637906"/>
                      <a:gd name="connsiteX4" fmla="*/ 27761 w 243962"/>
                      <a:gd name="connsiteY4" fmla="*/ 914400 h 1637906"/>
                      <a:gd name="connsiteX5" fmla="*/ 0 w 243962"/>
                      <a:gd name="connsiteY5" fmla="*/ 1216942 h 1637906"/>
                      <a:gd name="connsiteX6" fmla="*/ 121920 w 243962"/>
                      <a:gd name="connsiteY6" fmla="*/ 1637906 h 1637906"/>
                      <a:gd name="connsiteX0" fmla="*/ 121920 w 243962"/>
                      <a:gd name="connsiteY0" fmla="*/ 1638014 h 1638014"/>
                      <a:gd name="connsiteX1" fmla="*/ 243840 w 243962"/>
                      <a:gd name="connsiteY1" fmla="*/ 1217050 h 1638014"/>
                      <a:gd name="connsiteX2" fmla="*/ 216079 w 243962"/>
                      <a:gd name="connsiteY2" fmla="*/ 914508 h 1638014"/>
                      <a:gd name="connsiteX3" fmla="*/ 121920 w 243962"/>
                      <a:gd name="connsiteY3" fmla="*/ 108 h 1638014"/>
                      <a:gd name="connsiteX4" fmla="*/ 27761 w 243962"/>
                      <a:gd name="connsiteY4" fmla="*/ 914508 h 1638014"/>
                      <a:gd name="connsiteX5" fmla="*/ 0 w 243962"/>
                      <a:gd name="connsiteY5" fmla="*/ 1217050 h 1638014"/>
                      <a:gd name="connsiteX6" fmla="*/ 121920 w 243962"/>
                      <a:gd name="connsiteY6" fmla="*/ 1638014 h 163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62" h="1638014">
                        <a:moveTo>
                          <a:pt x="121920" y="1638014"/>
                        </a:moveTo>
                        <a:cubicBezTo>
                          <a:pt x="189255" y="1638014"/>
                          <a:pt x="246976" y="1338610"/>
                          <a:pt x="243840" y="1217050"/>
                        </a:cubicBezTo>
                        <a:cubicBezTo>
                          <a:pt x="240483" y="1086941"/>
                          <a:pt x="236399" y="1117332"/>
                          <a:pt x="216079" y="914508"/>
                        </a:cubicBezTo>
                        <a:cubicBezTo>
                          <a:pt x="184693" y="609708"/>
                          <a:pt x="177119" y="108"/>
                          <a:pt x="121920" y="108"/>
                        </a:cubicBezTo>
                        <a:cubicBezTo>
                          <a:pt x="85771" y="-9417"/>
                          <a:pt x="59147" y="609708"/>
                          <a:pt x="27761" y="914508"/>
                        </a:cubicBezTo>
                        <a:lnTo>
                          <a:pt x="0" y="1217050"/>
                        </a:lnTo>
                        <a:cubicBezTo>
                          <a:pt x="0" y="1449542"/>
                          <a:pt x="54585" y="1638014"/>
                          <a:pt x="121920" y="1638014"/>
                        </a:cubicBezTo>
                        <a:close/>
                      </a:path>
                    </a:pathLst>
                  </a:custGeom>
                  <a:solidFill>
                    <a:srgbClr val="8033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75" name="Group 374"/>
                  <p:cNvGrpSpPr/>
                  <p:nvPr/>
                </p:nvGrpSpPr>
                <p:grpSpPr>
                  <a:xfrm flipH="1">
                    <a:off x="1453078" y="3440906"/>
                    <a:ext cx="194934" cy="332314"/>
                    <a:chOff x="1440309" y="3406072"/>
                    <a:chExt cx="311175" cy="343354"/>
                  </a:xfrm>
                </p:grpSpPr>
                <p:sp>
                  <p:nvSpPr>
                    <p:cNvPr id="376" name="Freeform 9"/>
                    <p:cNvSpPr>
                      <a:spLocks/>
                    </p:cNvSpPr>
                    <p:nvPr/>
                  </p:nvSpPr>
                  <p:spPr bwMode="auto">
                    <a:xfrm rot="15300000" flipH="1" flipV="1">
                      <a:off x="1437189" y="3435130"/>
                      <a:ext cx="324814" cy="303777"/>
                    </a:xfrm>
                    <a:custGeom>
                      <a:avLst/>
                      <a:gdLst>
                        <a:gd name="T0" fmla="*/ 1113 w 2444"/>
                        <a:gd name="T1" fmla="*/ 1977 h 2033"/>
                        <a:gd name="T2" fmla="*/ 351 w 2444"/>
                        <a:gd name="T3" fmla="*/ 1769 h 2033"/>
                        <a:gd name="T4" fmla="*/ 193 w 2444"/>
                        <a:gd name="T5" fmla="*/ 1692 h 2033"/>
                        <a:gd name="T6" fmla="*/ 84 w 2444"/>
                        <a:gd name="T7" fmla="*/ 1331 h 2033"/>
                        <a:gd name="T8" fmla="*/ 192 w 2444"/>
                        <a:gd name="T9" fmla="*/ 586 h 2033"/>
                        <a:gd name="T10" fmla="*/ 632 w 2444"/>
                        <a:gd name="T11" fmla="*/ 416 h 2033"/>
                        <a:gd name="T12" fmla="*/ 1412 w 2444"/>
                        <a:gd name="T13" fmla="*/ 55 h 2033"/>
                        <a:gd name="T14" fmla="*/ 1627 w 2444"/>
                        <a:gd name="T15" fmla="*/ 503 h 2033"/>
                        <a:gd name="T16" fmla="*/ 1477 w 2444"/>
                        <a:gd name="T17" fmla="*/ 737 h 2033"/>
                        <a:gd name="T18" fmla="*/ 1979 w 2444"/>
                        <a:gd name="T19" fmla="*/ 811 h 2033"/>
                        <a:gd name="T20" fmla="*/ 2297 w 2444"/>
                        <a:gd name="T21" fmla="*/ 1221 h 2033"/>
                        <a:gd name="T22" fmla="*/ 1857 w 2444"/>
                        <a:gd name="T23" fmla="*/ 1881 h 2033"/>
                        <a:gd name="T24" fmla="*/ 1303 w 2444"/>
                        <a:gd name="T25" fmla="*/ 2000 h 2033"/>
                        <a:gd name="T26" fmla="*/ 1113 w 2444"/>
                        <a:gd name="T27" fmla="*/ 1977 h 2033"/>
                        <a:gd name="connsiteX0" fmla="*/ 4363 w 9374"/>
                        <a:gd name="connsiteY0" fmla="*/ 9482 h 9648"/>
                        <a:gd name="connsiteX1" fmla="*/ 1245 w 9374"/>
                        <a:gd name="connsiteY1" fmla="*/ 8458 h 9648"/>
                        <a:gd name="connsiteX2" fmla="*/ 599 w 9374"/>
                        <a:gd name="connsiteY2" fmla="*/ 8080 h 9648"/>
                        <a:gd name="connsiteX3" fmla="*/ 153 w 9374"/>
                        <a:gd name="connsiteY3" fmla="*/ 6304 h 9648"/>
                        <a:gd name="connsiteX4" fmla="*/ 595 w 9374"/>
                        <a:gd name="connsiteY4" fmla="*/ 2639 h 9648"/>
                        <a:gd name="connsiteX5" fmla="*/ 2395 w 9374"/>
                        <a:gd name="connsiteY5" fmla="*/ 1803 h 9648"/>
                        <a:gd name="connsiteX6" fmla="*/ 5586 w 9374"/>
                        <a:gd name="connsiteY6" fmla="*/ 28 h 9648"/>
                        <a:gd name="connsiteX7" fmla="*/ 6466 w 9374"/>
                        <a:gd name="connsiteY7" fmla="*/ 2231 h 9648"/>
                        <a:gd name="connsiteX8" fmla="*/ 4766 w 9374"/>
                        <a:gd name="connsiteY8" fmla="*/ 3275 h 9648"/>
                        <a:gd name="connsiteX9" fmla="*/ 7906 w 9374"/>
                        <a:gd name="connsiteY9" fmla="*/ 3746 h 9648"/>
                        <a:gd name="connsiteX10" fmla="*/ 9208 w 9374"/>
                        <a:gd name="connsiteY10" fmla="*/ 5763 h 9648"/>
                        <a:gd name="connsiteX11" fmla="*/ 7407 w 9374"/>
                        <a:gd name="connsiteY11" fmla="*/ 9009 h 9648"/>
                        <a:gd name="connsiteX12" fmla="*/ 5140 w 9374"/>
                        <a:gd name="connsiteY12" fmla="*/ 9595 h 9648"/>
                        <a:gd name="connsiteX13" fmla="*/ 4363 w 9374"/>
                        <a:gd name="connsiteY13" fmla="*/ 9482 h 9648"/>
                        <a:gd name="connsiteX0" fmla="*/ 4654 w 10000"/>
                        <a:gd name="connsiteY0" fmla="*/ 9828 h 10000"/>
                        <a:gd name="connsiteX1" fmla="*/ 1328 w 10000"/>
                        <a:gd name="connsiteY1" fmla="*/ 8767 h 10000"/>
                        <a:gd name="connsiteX2" fmla="*/ 639 w 10000"/>
                        <a:gd name="connsiteY2" fmla="*/ 8375 h 10000"/>
                        <a:gd name="connsiteX3" fmla="*/ 163 w 10000"/>
                        <a:gd name="connsiteY3" fmla="*/ 6534 h 10000"/>
                        <a:gd name="connsiteX4" fmla="*/ 635 w 10000"/>
                        <a:gd name="connsiteY4" fmla="*/ 2735 h 10000"/>
                        <a:gd name="connsiteX5" fmla="*/ 2555 w 10000"/>
                        <a:gd name="connsiteY5" fmla="*/ 1869 h 10000"/>
                        <a:gd name="connsiteX6" fmla="*/ 5959 w 10000"/>
                        <a:gd name="connsiteY6" fmla="*/ 29 h 10000"/>
                        <a:gd name="connsiteX7" fmla="*/ 6816 w 10000"/>
                        <a:gd name="connsiteY7" fmla="*/ 2673 h 10000"/>
                        <a:gd name="connsiteX8" fmla="*/ 5084 w 10000"/>
                        <a:gd name="connsiteY8" fmla="*/ 3394 h 10000"/>
                        <a:gd name="connsiteX9" fmla="*/ 8434 w 10000"/>
                        <a:gd name="connsiteY9" fmla="*/ 3883 h 10000"/>
                        <a:gd name="connsiteX10" fmla="*/ 9823 w 10000"/>
                        <a:gd name="connsiteY10" fmla="*/ 5973 h 10000"/>
                        <a:gd name="connsiteX11" fmla="*/ 7902 w 10000"/>
                        <a:gd name="connsiteY11" fmla="*/ 9338 h 10000"/>
                        <a:gd name="connsiteX12" fmla="*/ 5483 w 10000"/>
                        <a:gd name="connsiteY12" fmla="*/ 9945 h 10000"/>
                        <a:gd name="connsiteX13" fmla="*/ 4654 w 10000"/>
                        <a:gd name="connsiteY13" fmla="*/ 9828 h 10000"/>
                        <a:gd name="connsiteX0" fmla="*/ 4654 w 10000"/>
                        <a:gd name="connsiteY0" fmla="*/ 9469 h 9641"/>
                        <a:gd name="connsiteX1" fmla="*/ 1328 w 10000"/>
                        <a:gd name="connsiteY1" fmla="*/ 8408 h 9641"/>
                        <a:gd name="connsiteX2" fmla="*/ 639 w 10000"/>
                        <a:gd name="connsiteY2" fmla="*/ 8016 h 9641"/>
                        <a:gd name="connsiteX3" fmla="*/ 163 w 10000"/>
                        <a:gd name="connsiteY3" fmla="*/ 6175 h 9641"/>
                        <a:gd name="connsiteX4" fmla="*/ 635 w 10000"/>
                        <a:gd name="connsiteY4" fmla="*/ 2376 h 9641"/>
                        <a:gd name="connsiteX5" fmla="*/ 2555 w 10000"/>
                        <a:gd name="connsiteY5" fmla="*/ 1510 h 9641"/>
                        <a:gd name="connsiteX6" fmla="*/ 6109 w 10000"/>
                        <a:gd name="connsiteY6" fmla="*/ 35 h 9641"/>
                        <a:gd name="connsiteX7" fmla="*/ 6816 w 10000"/>
                        <a:gd name="connsiteY7" fmla="*/ 2314 h 9641"/>
                        <a:gd name="connsiteX8" fmla="*/ 5084 w 10000"/>
                        <a:gd name="connsiteY8" fmla="*/ 3035 h 9641"/>
                        <a:gd name="connsiteX9" fmla="*/ 8434 w 10000"/>
                        <a:gd name="connsiteY9" fmla="*/ 3524 h 9641"/>
                        <a:gd name="connsiteX10" fmla="*/ 9823 w 10000"/>
                        <a:gd name="connsiteY10" fmla="*/ 5614 h 9641"/>
                        <a:gd name="connsiteX11" fmla="*/ 7902 w 10000"/>
                        <a:gd name="connsiteY11" fmla="*/ 8979 h 9641"/>
                        <a:gd name="connsiteX12" fmla="*/ 5483 w 10000"/>
                        <a:gd name="connsiteY12" fmla="*/ 9586 h 9641"/>
                        <a:gd name="connsiteX13" fmla="*/ 4654 w 10000"/>
                        <a:gd name="connsiteY13" fmla="*/ 9469 h 9641"/>
                        <a:gd name="connsiteX0" fmla="*/ 4654 w 10000"/>
                        <a:gd name="connsiteY0" fmla="*/ 9822 h 10000"/>
                        <a:gd name="connsiteX1" fmla="*/ 1328 w 10000"/>
                        <a:gd name="connsiteY1" fmla="*/ 8721 h 10000"/>
                        <a:gd name="connsiteX2" fmla="*/ 639 w 10000"/>
                        <a:gd name="connsiteY2" fmla="*/ 8314 h 10000"/>
                        <a:gd name="connsiteX3" fmla="*/ 163 w 10000"/>
                        <a:gd name="connsiteY3" fmla="*/ 6405 h 10000"/>
                        <a:gd name="connsiteX4" fmla="*/ 635 w 10000"/>
                        <a:gd name="connsiteY4" fmla="*/ 2464 h 10000"/>
                        <a:gd name="connsiteX5" fmla="*/ 2555 w 10000"/>
                        <a:gd name="connsiteY5" fmla="*/ 1566 h 10000"/>
                        <a:gd name="connsiteX6" fmla="*/ 6109 w 10000"/>
                        <a:gd name="connsiteY6" fmla="*/ 36 h 10000"/>
                        <a:gd name="connsiteX7" fmla="*/ 5084 w 10000"/>
                        <a:gd name="connsiteY7" fmla="*/ 3148 h 10000"/>
                        <a:gd name="connsiteX8" fmla="*/ 8434 w 10000"/>
                        <a:gd name="connsiteY8" fmla="*/ 3655 h 10000"/>
                        <a:gd name="connsiteX9" fmla="*/ 9823 w 10000"/>
                        <a:gd name="connsiteY9" fmla="*/ 5823 h 10000"/>
                        <a:gd name="connsiteX10" fmla="*/ 7902 w 10000"/>
                        <a:gd name="connsiteY10" fmla="*/ 9313 h 10000"/>
                        <a:gd name="connsiteX11" fmla="*/ 5483 w 10000"/>
                        <a:gd name="connsiteY11" fmla="*/ 9943 h 10000"/>
                        <a:gd name="connsiteX12" fmla="*/ 4654 w 10000"/>
                        <a:gd name="connsiteY12" fmla="*/ 9822 h 10000"/>
                        <a:gd name="connsiteX0" fmla="*/ 4654 w 10000"/>
                        <a:gd name="connsiteY0" fmla="*/ 8256 h 8434"/>
                        <a:gd name="connsiteX1" fmla="*/ 1328 w 10000"/>
                        <a:gd name="connsiteY1" fmla="*/ 7155 h 8434"/>
                        <a:gd name="connsiteX2" fmla="*/ 639 w 10000"/>
                        <a:gd name="connsiteY2" fmla="*/ 6748 h 8434"/>
                        <a:gd name="connsiteX3" fmla="*/ 163 w 10000"/>
                        <a:gd name="connsiteY3" fmla="*/ 4839 h 8434"/>
                        <a:gd name="connsiteX4" fmla="*/ 635 w 10000"/>
                        <a:gd name="connsiteY4" fmla="*/ 898 h 8434"/>
                        <a:gd name="connsiteX5" fmla="*/ 2555 w 10000"/>
                        <a:gd name="connsiteY5" fmla="*/ 0 h 8434"/>
                        <a:gd name="connsiteX6" fmla="*/ 5084 w 10000"/>
                        <a:gd name="connsiteY6" fmla="*/ 1582 h 8434"/>
                        <a:gd name="connsiteX7" fmla="*/ 8434 w 10000"/>
                        <a:gd name="connsiteY7" fmla="*/ 2089 h 8434"/>
                        <a:gd name="connsiteX8" fmla="*/ 9823 w 10000"/>
                        <a:gd name="connsiteY8" fmla="*/ 4257 h 8434"/>
                        <a:gd name="connsiteX9" fmla="*/ 7902 w 10000"/>
                        <a:gd name="connsiteY9" fmla="*/ 7747 h 8434"/>
                        <a:gd name="connsiteX10" fmla="*/ 5483 w 10000"/>
                        <a:gd name="connsiteY10" fmla="*/ 8377 h 8434"/>
                        <a:gd name="connsiteX11" fmla="*/ 4654 w 10000"/>
                        <a:gd name="connsiteY11" fmla="*/ 8256 h 8434"/>
                        <a:gd name="connsiteX0" fmla="*/ 5084 w 10000"/>
                        <a:gd name="connsiteY0" fmla="*/ 1531 h 9654"/>
                        <a:gd name="connsiteX1" fmla="*/ 8434 w 10000"/>
                        <a:gd name="connsiteY1" fmla="*/ 2132 h 9654"/>
                        <a:gd name="connsiteX2" fmla="*/ 9823 w 10000"/>
                        <a:gd name="connsiteY2" fmla="*/ 4702 h 9654"/>
                        <a:gd name="connsiteX3" fmla="*/ 7902 w 10000"/>
                        <a:gd name="connsiteY3" fmla="*/ 8840 h 9654"/>
                        <a:gd name="connsiteX4" fmla="*/ 5483 w 10000"/>
                        <a:gd name="connsiteY4" fmla="*/ 9587 h 9654"/>
                        <a:gd name="connsiteX5" fmla="*/ 4654 w 10000"/>
                        <a:gd name="connsiteY5" fmla="*/ 9444 h 9654"/>
                        <a:gd name="connsiteX6" fmla="*/ 1328 w 10000"/>
                        <a:gd name="connsiteY6" fmla="*/ 8139 h 9654"/>
                        <a:gd name="connsiteX7" fmla="*/ 639 w 10000"/>
                        <a:gd name="connsiteY7" fmla="*/ 7656 h 9654"/>
                        <a:gd name="connsiteX8" fmla="*/ 163 w 10000"/>
                        <a:gd name="connsiteY8" fmla="*/ 5392 h 9654"/>
                        <a:gd name="connsiteX9" fmla="*/ 635 w 10000"/>
                        <a:gd name="connsiteY9" fmla="*/ 720 h 9654"/>
                        <a:gd name="connsiteX10" fmla="*/ 3118 w 10000"/>
                        <a:gd name="connsiteY10" fmla="*/ 466 h 9654"/>
                        <a:gd name="connsiteX0" fmla="*/ 5084 w 10000"/>
                        <a:gd name="connsiteY0" fmla="*/ 1586 h 10001"/>
                        <a:gd name="connsiteX1" fmla="*/ 8434 w 10000"/>
                        <a:gd name="connsiteY1" fmla="*/ 2208 h 10001"/>
                        <a:gd name="connsiteX2" fmla="*/ 9823 w 10000"/>
                        <a:gd name="connsiteY2" fmla="*/ 4871 h 10001"/>
                        <a:gd name="connsiteX3" fmla="*/ 7902 w 10000"/>
                        <a:gd name="connsiteY3" fmla="*/ 9157 h 10001"/>
                        <a:gd name="connsiteX4" fmla="*/ 5483 w 10000"/>
                        <a:gd name="connsiteY4" fmla="*/ 9931 h 10001"/>
                        <a:gd name="connsiteX5" fmla="*/ 4654 w 10000"/>
                        <a:gd name="connsiteY5" fmla="*/ 9782 h 10001"/>
                        <a:gd name="connsiteX6" fmla="*/ 1328 w 10000"/>
                        <a:gd name="connsiteY6" fmla="*/ 8431 h 10001"/>
                        <a:gd name="connsiteX7" fmla="*/ 639 w 10000"/>
                        <a:gd name="connsiteY7" fmla="*/ 7930 h 10001"/>
                        <a:gd name="connsiteX8" fmla="*/ 163 w 10000"/>
                        <a:gd name="connsiteY8" fmla="*/ 5585 h 10001"/>
                        <a:gd name="connsiteX9" fmla="*/ 635 w 10000"/>
                        <a:gd name="connsiteY9" fmla="*/ 746 h 10001"/>
                        <a:gd name="connsiteX10" fmla="*/ 3118 w 10000"/>
                        <a:gd name="connsiteY10" fmla="*/ 483 h 10001"/>
                        <a:gd name="connsiteX11" fmla="*/ 5084 w 10000"/>
                        <a:gd name="connsiteY11" fmla="*/ 1586 h 10001"/>
                        <a:gd name="connsiteX0" fmla="*/ 4921 w 9837"/>
                        <a:gd name="connsiteY0" fmla="*/ 1586 h 10001"/>
                        <a:gd name="connsiteX1" fmla="*/ 8271 w 9837"/>
                        <a:gd name="connsiteY1" fmla="*/ 2208 h 10001"/>
                        <a:gd name="connsiteX2" fmla="*/ 9660 w 9837"/>
                        <a:gd name="connsiteY2" fmla="*/ 4871 h 10001"/>
                        <a:gd name="connsiteX3" fmla="*/ 7739 w 9837"/>
                        <a:gd name="connsiteY3" fmla="*/ 9157 h 10001"/>
                        <a:gd name="connsiteX4" fmla="*/ 5320 w 9837"/>
                        <a:gd name="connsiteY4" fmla="*/ 9931 h 10001"/>
                        <a:gd name="connsiteX5" fmla="*/ 4491 w 9837"/>
                        <a:gd name="connsiteY5" fmla="*/ 9782 h 10001"/>
                        <a:gd name="connsiteX6" fmla="*/ 1165 w 9837"/>
                        <a:gd name="connsiteY6" fmla="*/ 8431 h 10001"/>
                        <a:gd name="connsiteX7" fmla="*/ 0 w 9837"/>
                        <a:gd name="connsiteY7" fmla="*/ 5585 h 10001"/>
                        <a:gd name="connsiteX8" fmla="*/ 472 w 9837"/>
                        <a:gd name="connsiteY8" fmla="*/ 746 h 10001"/>
                        <a:gd name="connsiteX9" fmla="*/ 2955 w 9837"/>
                        <a:gd name="connsiteY9" fmla="*/ 483 h 10001"/>
                        <a:gd name="connsiteX10" fmla="*/ 4921 w 9837"/>
                        <a:gd name="connsiteY10" fmla="*/ 1586 h 10001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111"/>
                        <a:gd name="connsiteY0" fmla="*/ 1586 h 10000"/>
                        <a:gd name="connsiteX1" fmla="*/ 8519 w 10111"/>
                        <a:gd name="connsiteY1" fmla="*/ 2208 h 10000"/>
                        <a:gd name="connsiteX2" fmla="*/ 9931 w 10111"/>
                        <a:gd name="connsiteY2" fmla="*/ 4871 h 10000"/>
                        <a:gd name="connsiteX3" fmla="*/ 7978 w 10111"/>
                        <a:gd name="connsiteY3" fmla="*/ 9156 h 10000"/>
                        <a:gd name="connsiteX4" fmla="*/ 5519 w 10111"/>
                        <a:gd name="connsiteY4" fmla="*/ 9930 h 10000"/>
                        <a:gd name="connsiteX5" fmla="*/ 4676 w 10111"/>
                        <a:gd name="connsiteY5" fmla="*/ 9781 h 10000"/>
                        <a:gd name="connsiteX6" fmla="*/ 1295 w 10111"/>
                        <a:gd name="connsiteY6" fmla="*/ 8430 h 10000"/>
                        <a:gd name="connsiteX7" fmla="*/ 0 w 10111"/>
                        <a:gd name="connsiteY7" fmla="*/ 7715 h 10000"/>
                        <a:gd name="connsiteX8" fmla="*/ 591 w 10111"/>
                        <a:gd name="connsiteY8" fmla="*/ 746 h 10000"/>
                        <a:gd name="connsiteX9" fmla="*/ 3115 w 10111"/>
                        <a:gd name="connsiteY9" fmla="*/ 483 h 10000"/>
                        <a:gd name="connsiteX10" fmla="*/ 5114 w 10111"/>
                        <a:gd name="connsiteY10" fmla="*/ 1586 h 10000"/>
                        <a:gd name="connsiteX0" fmla="*/ 5114 w 10076"/>
                        <a:gd name="connsiteY0" fmla="*/ 2000 h 10414"/>
                        <a:gd name="connsiteX1" fmla="*/ 8072 w 10076"/>
                        <a:gd name="connsiteY1" fmla="*/ 0 h 10414"/>
                        <a:gd name="connsiteX2" fmla="*/ 9931 w 10076"/>
                        <a:gd name="connsiteY2" fmla="*/ 5285 h 10414"/>
                        <a:gd name="connsiteX3" fmla="*/ 7978 w 10076"/>
                        <a:gd name="connsiteY3" fmla="*/ 9570 h 10414"/>
                        <a:gd name="connsiteX4" fmla="*/ 5519 w 10076"/>
                        <a:gd name="connsiteY4" fmla="*/ 10344 h 10414"/>
                        <a:gd name="connsiteX5" fmla="*/ 4676 w 10076"/>
                        <a:gd name="connsiteY5" fmla="*/ 10195 h 10414"/>
                        <a:gd name="connsiteX6" fmla="*/ 1295 w 10076"/>
                        <a:gd name="connsiteY6" fmla="*/ 8844 h 10414"/>
                        <a:gd name="connsiteX7" fmla="*/ 0 w 10076"/>
                        <a:gd name="connsiteY7" fmla="*/ 8129 h 10414"/>
                        <a:gd name="connsiteX8" fmla="*/ 591 w 10076"/>
                        <a:gd name="connsiteY8" fmla="*/ 1160 h 10414"/>
                        <a:gd name="connsiteX9" fmla="*/ 3115 w 10076"/>
                        <a:gd name="connsiteY9" fmla="*/ 897 h 10414"/>
                        <a:gd name="connsiteX10" fmla="*/ 5114 w 10076"/>
                        <a:gd name="connsiteY10" fmla="*/ 2000 h 10414"/>
                        <a:gd name="connsiteX0" fmla="*/ 5114 w 10294"/>
                        <a:gd name="connsiteY0" fmla="*/ 2000 h 10414"/>
                        <a:gd name="connsiteX1" fmla="*/ 8072 w 10294"/>
                        <a:gd name="connsiteY1" fmla="*/ 0 h 10414"/>
                        <a:gd name="connsiteX2" fmla="*/ 10163 w 10294"/>
                        <a:gd name="connsiteY2" fmla="*/ 3338 h 10414"/>
                        <a:gd name="connsiteX3" fmla="*/ 7978 w 10294"/>
                        <a:gd name="connsiteY3" fmla="*/ 9570 h 10414"/>
                        <a:gd name="connsiteX4" fmla="*/ 5519 w 10294"/>
                        <a:gd name="connsiteY4" fmla="*/ 10344 h 10414"/>
                        <a:gd name="connsiteX5" fmla="*/ 4676 w 10294"/>
                        <a:gd name="connsiteY5" fmla="*/ 10195 h 10414"/>
                        <a:gd name="connsiteX6" fmla="*/ 1295 w 10294"/>
                        <a:gd name="connsiteY6" fmla="*/ 8844 h 10414"/>
                        <a:gd name="connsiteX7" fmla="*/ 0 w 10294"/>
                        <a:gd name="connsiteY7" fmla="*/ 8129 h 10414"/>
                        <a:gd name="connsiteX8" fmla="*/ 591 w 10294"/>
                        <a:gd name="connsiteY8" fmla="*/ 1160 h 10414"/>
                        <a:gd name="connsiteX9" fmla="*/ 3115 w 10294"/>
                        <a:gd name="connsiteY9" fmla="*/ 897 h 10414"/>
                        <a:gd name="connsiteX10" fmla="*/ 5114 w 10294"/>
                        <a:gd name="connsiteY10" fmla="*/ 2000 h 10414"/>
                        <a:gd name="connsiteX0" fmla="*/ 5114 w 10298"/>
                        <a:gd name="connsiteY0" fmla="*/ 2242 h 10656"/>
                        <a:gd name="connsiteX1" fmla="*/ 8147 w 10298"/>
                        <a:gd name="connsiteY1" fmla="*/ 0 h 10656"/>
                        <a:gd name="connsiteX2" fmla="*/ 10163 w 10298"/>
                        <a:gd name="connsiteY2" fmla="*/ 3580 h 10656"/>
                        <a:gd name="connsiteX3" fmla="*/ 7978 w 10298"/>
                        <a:gd name="connsiteY3" fmla="*/ 9812 h 10656"/>
                        <a:gd name="connsiteX4" fmla="*/ 5519 w 10298"/>
                        <a:gd name="connsiteY4" fmla="*/ 10586 h 10656"/>
                        <a:gd name="connsiteX5" fmla="*/ 4676 w 10298"/>
                        <a:gd name="connsiteY5" fmla="*/ 10437 h 10656"/>
                        <a:gd name="connsiteX6" fmla="*/ 1295 w 10298"/>
                        <a:gd name="connsiteY6" fmla="*/ 9086 h 10656"/>
                        <a:gd name="connsiteX7" fmla="*/ 0 w 10298"/>
                        <a:gd name="connsiteY7" fmla="*/ 8371 h 10656"/>
                        <a:gd name="connsiteX8" fmla="*/ 591 w 10298"/>
                        <a:gd name="connsiteY8" fmla="*/ 1402 h 10656"/>
                        <a:gd name="connsiteX9" fmla="*/ 3115 w 10298"/>
                        <a:gd name="connsiteY9" fmla="*/ 1139 h 10656"/>
                        <a:gd name="connsiteX10" fmla="*/ 5114 w 10298"/>
                        <a:gd name="connsiteY10" fmla="*/ 2242 h 10656"/>
                        <a:gd name="connsiteX0" fmla="*/ 5114 w 10238"/>
                        <a:gd name="connsiteY0" fmla="*/ 3294 h 11708"/>
                        <a:gd name="connsiteX1" fmla="*/ 6241 w 10238"/>
                        <a:gd name="connsiteY1" fmla="*/ 0 h 11708"/>
                        <a:gd name="connsiteX2" fmla="*/ 10163 w 10238"/>
                        <a:gd name="connsiteY2" fmla="*/ 4632 h 11708"/>
                        <a:gd name="connsiteX3" fmla="*/ 7978 w 10238"/>
                        <a:gd name="connsiteY3" fmla="*/ 10864 h 11708"/>
                        <a:gd name="connsiteX4" fmla="*/ 5519 w 10238"/>
                        <a:gd name="connsiteY4" fmla="*/ 11638 h 11708"/>
                        <a:gd name="connsiteX5" fmla="*/ 4676 w 10238"/>
                        <a:gd name="connsiteY5" fmla="*/ 11489 h 11708"/>
                        <a:gd name="connsiteX6" fmla="*/ 1295 w 10238"/>
                        <a:gd name="connsiteY6" fmla="*/ 10138 h 11708"/>
                        <a:gd name="connsiteX7" fmla="*/ 0 w 10238"/>
                        <a:gd name="connsiteY7" fmla="*/ 9423 h 11708"/>
                        <a:gd name="connsiteX8" fmla="*/ 591 w 10238"/>
                        <a:gd name="connsiteY8" fmla="*/ 2454 h 11708"/>
                        <a:gd name="connsiteX9" fmla="*/ 3115 w 10238"/>
                        <a:gd name="connsiteY9" fmla="*/ 2191 h 11708"/>
                        <a:gd name="connsiteX10" fmla="*/ 5114 w 10238"/>
                        <a:gd name="connsiteY10" fmla="*/ 3294 h 11708"/>
                        <a:gd name="connsiteX0" fmla="*/ 5114 w 8553"/>
                        <a:gd name="connsiteY0" fmla="*/ 3294 h 11708"/>
                        <a:gd name="connsiteX1" fmla="*/ 6241 w 8553"/>
                        <a:gd name="connsiteY1" fmla="*/ 0 h 11708"/>
                        <a:gd name="connsiteX2" fmla="*/ 8427 w 8553"/>
                        <a:gd name="connsiteY2" fmla="*/ 2197 h 11708"/>
                        <a:gd name="connsiteX3" fmla="*/ 7978 w 8553"/>
                        <a:gd name="connsiteY3" fmla="*/ 10864 h 11708"/>
                        <a:gd name="connsiteX4" fmla="*/ 5519 w 8553"/>
                        <a:gd name="connsiteY4" fmla="*/ 11638 h 11708"/>
                        <a:gd name="connsiteX5" fmla="*/ 4676 w 8553"/>
                        <a:gd name="connsiteY5" fmla="*/ 11489 h 11708"/>
                        <a:gd name="connsiteX6" fmla="*/ 1295 w 8553"/>
                        <a:gd name="connsiteY6" fmla="*/ 10138 h 11708"/>
                        <a:gd name="connsiteX7" fmla="*/ 0 w 8553"/>
                        <a:gd name="connsiteY7" fmla="*/ 9423 h 11708"/>
                        <a:gd name="connsiteX8" fmla="*/ 591 w 8553"/>
                        <a:gd name="connsiteY8" fmla="*/ 2454 h 11708"/>
                        <a:gd name="connsiteX9" fmla="*/ 3115 w 8553"/>
                        <a:gd name="connsiteY9" fmla="*/ 2191 h 11708"/>
                        <a:gd name="connsiteX10" fmla="*/ 5114 w 8553"/>
                        <a:gd name="connsiteY10" fmla="*/ 3294 h 11708"/>
                        <a:gd name="connsiteX0" fmla="*/ 5979 w 10001"/>
                        <a:gd name="connsiteY0" fmla="*/ 2813 h 10193"/>
                        <a:gd name="connsiteX1" fmla="*/ 7297 w 10001"/>
                        <a:gd name="connsiteY1" fmla="*/ 0 h 10193"/>
                        <a:gd name="connsiteX2" fmla="*/ 9853 w 10001"/>
                        <a:gd name="connsiteY2" fmla="*/ 1876 h 10193"/>
                        <a:gd name="connsiteX3" fmla="*/ 8513 w 10001"/>
                        <a:gd name="connsiteY3" fmla="*/ 9845 h 10193"/>
                        <a:gd name="connsiteX4" fmla="*/ 6453 w 10001"/>
                        <a:gd name="connsiteY4" fmla="*/ 9940 h 10193"/>
                        <a:gd name="connsiteX5" fmla="*/ 5467 w 10001"/>
                        <a:gd name="connsiteY5" fmla="*/ 9813 h 10193"/>
                        <a:gd name="connsiteX6" fmla="*/ 1514 w 10001"/>
                        <a:gd name="connsiteY6" fmla="*/ 8659 h 10193"/>
                        <a:gd name="connsiteX7" fmla="*/ 0 w 10001"/>
                        <a:gd name="connsiteY7" fmla="*/ 8048 h 10193"/>
                        <a:gd name="connsiteX8" fmla="*/ 691 w 10001"/>
                        <a:gd name="connsiteY8" fmla="*/ 2096 h 10193"/>
                        <a:gd name="connsiteX9" fmla="*/ 3642 w 10001"/>
                        <a:gd name="connsiteY9" fmla="*/ 1871 h 10193"/>
                        <a:gd name="connsiteX10" fmla="*/ 5979 w 10001"/>
                        <a:gd name="connsiteY10" fmla="*/ 2813 h 10193"/>
                        <a:gd name="connsiteX0" fmla="*/ 5979 w 10001"/>
                        <a:gd name="connsiteY0" fmla="*/ 2813 h 10470"/>
                        <a:gd name="connsiteX1" fmla="*/ 7297 w 10001"/>
                        <a:gd name="connsiteY1" fmla="*/ 0 h 10470"/>
                        <a:gd name="connsiteX2" fmla="*/ 9853 w 10001"/>
                        <a:gd name="connsiteY2" fmla="*/ 1876 h 10470"/>
                        <a:gd name="connsiteX3" fmla="*/ 8513 w 10001"/>
                        <a:gd name="connsiteY3" fmla="*/ 9845 h 10470"/>
                        <a:gd name="connsiteX4" fmla="*/ 5467 w 10001"/>
                        <a:gd name="connsiteY4" fmla="*/ 9813 h 10470"/>
                        <a:gd name="connsiteX5" fmla="*/ 1514 w 10001"/>
                        <a:gd name="connsiteY5" fmla="*/ 8659 h 10470"/>
                        <a:gd name="connsiteX6" fmla="*/ 0 w 10001"/>
                        <a:gd name="connsiteY6" fmla="*/ 8048 h 10470"/>
                        <a:gd name="connsiteX7" fmla="*/ 691 w 10001"/>
                        <a:gd name="connsiteY7" fmla="*/ 2096 h 10470"/>
                        <a:gd name="connsiteX8" fmla="*/ 3642 w 10001"/>
                        <a:gd name="connsiteY8" fmla="*/ 1871 h 10470"/>
                        <a:gd name="connsiteX9" fmla="*/ 5979 w 10001"/>
                        <a:gd name="connsiteY9" fmla="*/ 2813 h 10470"/>
                        <a:gd name="connsiteX0" fmla="*/ 5979 w 10325"/>
                        <a:gd name="connsiteY0" fmla="*/ 2813 h 10470"/>
                        <a:gd name="connsiteX1" fmla="*/ 7297 w 10325"/>
                        <a:gd name="connsiteY1" fmla="*/ 0 h 10470"/>
                        <a:gd name="connsiteX2" fmla="*/ 10192 w 10325"/>
                        <a:gd name="connsiteY2" fmla="*/ 2541 h 10470"/>
                        <a:gd name="connsiteX3" fmla="*/ 8513 w 10325"/>
                        <a:gd name="connsiteY3" fmla="*/ 9845 h 10470"/>
                        <a:gd name="connsiteX4" fmla="*/ 5467 w 10325"/>
                        <a:gd name="connsiteY4" fmla="*/ 9813 h 10470"/>
                        <a:gd name="connsiteX5" fmla="*/ 1514 w 10325"/>
                        <a:gd name="connsiteY5" fmla="*/ 8659 h 10470"/>
                        <a:gd name="connsiteX6" fmla="*/ 0 w 10325"/>
                        <a:gd name="connsiteY6" fmla="*/ 8048 h 10470"/>
                        <a:gd name="connsiteX7" fmla="*/ 691 w 10325"/>
                        <a:gd name="connsiteY7" fmla="*/ 2096 h 10470"/>
                        <a:gd name="connsiteX8" fmla="*/ 3642 w 10325"/>
                        <a:gd name="connsiteY8" fmla="*/ 1871 h 10470"/>
                        <a:gd name="connsiteX9" fmla="*/ 5979 w 10325"/>
                        <a:gd name="connsiteY9" fmla="*/ 2813 h 10470"/>
                        <a:gd name="connsiteX0" fmla="*/ 5979 w 10200"/>
                        <a:gd name="connsiteY0" fmla="*/ 2813 h 10470"/>
                        <a:gd name="connsiteX1" fmla="*/ 7297 w 10200"/>
                        <a:gd name="connsiteY1" fmla="*/ 0 h 10470"/>
                        <a:gd name="connsiteX2" fmla="*/ 10192 w 10200"/>
                        <a:gd name="connsiteY2" fmla="*/ 2541 h 10470"/>
                        <a:gd name="connsiteX3" fmla="*/ 8513 w 10200"/>
                        <a:gd name="connsiteY3" fmla="*/ 9845 h 10470"/>
                        <a:gd name="connsiteX4" fmla="*/ 5467 w 10200"/>
                        <a:gd name="connsiteY4" fmla="*/ 9813 h 10470"/>
                        <a:gd name="connsiteX5" fmla="*/ 1514 w 10200"/>
                        <a:gd name="connsiteY5" fmla="*/ 8659 h 10470"/>
                        <a:gd name="connsiteX6" fmla="*/ 0 w 10200"/>
                        <a:gd name="connsiteY6" fmla="*/ 8048 h 10470"/>
                        <a:gd name="connsiteX7" fmla="*/ 691 w 10200"/>
                        <a:gd name="connsiteY7" fmla="*/ 2096 h 10470"/>
                        <a:gd name="connsiteX8" fmla="*/ 3642 w 10200"/>
                        <a:gd name="connsiteY8" fmla="*/ 1871 h 10470"/>
                        <a:gd name="connsiteX9" fmla="*/ 5979 w 10200"/>
                        <a:gd name="connsiteY9" fmla="*/ 2813 h 10470"/>
                        <a:gd name="connsiteX0" fmla="*/ 5979 w 10203"/>
                        <a:gd name="connsiteY0" fmla="*/ 2482 h 10139"/>
                        <a:gd name="connsiteX1" fmla="*/ 7912 w 10203"/>
                        <a:gd name="connsiteY1" fmla="*/ 0 h 10139"/>
                        <a:gd name="connsiteX2" fmla="*/ 10192 w 10203"/>
                        <a:gd name="connsiteY2" fmla="*/ 2210 h 10139"/>
                        <a:gd name="connsiteX3" fmla="*/ 8513 w 10203"/>
                        <a:gd name="connsiteY3" fmla="*/ 9514 h 10139"/>
                        <a:gd name="connsiteX4" fmla="*/ 5467 w 10203"/>
                        <a:gd name="connsiteY4" fmla="*/ 9482 h 10139"/>
                        <a:gd name="connsiteX5" fmla="*/ 1514 w 10203"/>
                        <a:gd name="connsiteY5" fmla="*/ 8328 h 10139"/>
                        <a:gd name="connsiteX6" fmla="*/ 0 w 10203"/>
                        <a:gd name="connsiteY6" fmla="*/ 7717 h 10139"/>
                        <a:gd name="connsiteX7" fmla="*/ 691 w 10203"/>
                        <a:gd name="connsiteY7" fmla="*/ 1765 h 10139"/>
                        <a:gd name="connsiteX8" fmla="*/ 3642 w 10203"/>
                        <a:gd name="connsiteY8" fmla="*/ 1540 h 10139"/>
                        <a:gd name="connsiteX9" fmla="*/ 5979 w 10203"/>
                        <a:gd name="connsiteY9" fmla="*/ 2482 h 10139"/>
                        <a:gd name="connsiteX0" fmla="*/ 5979 w 10203"/>
                        <a:gd name="connsiteY0" fmla="*/ 2482 h 10233"/>
                        <a:gd name="connsiteX1" fmla="*/ 7912 w 10203"/>
                        <a:gd name="connsiteY1" fmla="*/ 0 h 10233"/>
                        <a:gd name="connsiteX2" fmla="*/ 10192 w 10203"/>
                        <a:gd name="connsiteY2" fmla="*/ 2210 h 10233"/>
                        <a:gd name="connsiteX3" fmla="*/ 8513 w 10203"/>
                        <a:gd name="connsiteY3" fmla="*/ 9514 h 10233"/>
                        <a:gd name="connsiteX4" fmla="*/ 5395 w 10203"/>
                        <a:gd name="connsiteY4" fmla="*/ 9771 h 10233"/>
                        <a:gd name="connsiteX5" fmla="*/ 1514 w 10203"/>
                        <a:gd name="connsiteY5" fmla="*/ 8328 h 10233"/>
                        <a:gd name="connsiteX6" fmla="*/ 0 w 10203"/>
                        <a:gd name="connsiteY6" fmla="*/ 7717 h 10233"/>
                        <a:gd name="connsiteX7" fmla="*/ 691 w 10203"/>
                        <a:gd name="connsiteY7" fmla="*/ 1765 h 10233"/>
                        <a:gd name="connsiteX8" fmla="*/ 3642 w 10203"/>
                        <a:gd name="connsiteY8" fmla="*/ 1540 h 10233"/>
                        <a:gd name="connsiteX9" fmla="*/ 5979 w 10203"/>
                        <a:gd name="connsiteY9" fmla="*/ 2482 h 10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203" h="10233">
                          <a:moveTo>
                            <a:pt x="5979" y="2482"/>
                          </a:moveTo>
                          <a:cubicBezTo>
                            <a:pt x="6773" y="2971"/>
                            <a:pt x="7021" y="129"/>
                            <a:pt x="7912" y="0"/>
                          </a:cubicBezTo>
                          <a:cubicBezTo>
                            <a:pt x="8851" y="178"/>
                            <a:pt x="10353" y="148"/>
                            <a:pt x="10192" y="2210"/>
                          </a:cubicBezTo>
                          <a:cubicBezTo>
                            <a:pt x="9813" y="3642"/>
                            <a:pt x="9623" y="8622"/>
                            <a:pt x="8513" y="9514"/>
                          </a:cubicBezTo>
                          <a:cubicBezTo>
                            <a:pt x="7782" y="10837"/>
                            <a:pt x="6561" y="9969"/>
                            <a:pt x="5395" y="9771"/>
                          </a:cubicBezTo>
                          <a:cubicBezTo>
                            <a:pt x="4026" y="9632"/>
                            <a:pt x="2760" y="8955"/>
                            <a:pt x="1514" y="8328"/>
                          </a:cubicBezTo>
                          <a:cubicBezTo>
                            <a:pt x="804" y="8169"/>
                            <a:pt x="137" y="8811"/>
                            <a:pt x="0" y="7717"/>
                          </a:cubicBezTo>
                          <a:cubicBezTo>
                            <a:pt x="140" y="6337"/>
                            <a:pt x="758" y="3157"/>
                            <a:pt x="691" y="1765"/>
                          </a:cubicBezTo>
                          <a:cubicBezTo>
                            <a:pt x="498" y="839"/>
                            <a:pt x="2330" y="1068"/>
                            <a:pt x="3642" y="1540"/>
                          </a:cubicBezTo>
                          <a:lnTo>
                            <a:pt x="5979" y="2482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7" name="Freeform 376"/>
                    <p:cNvSpPr/>
                    <p:nvPr/>
                  </p:nvSpPr>
                  <p:spPr>
                    <a:xfrm rot="304316">
                      <a:off x="1440309" y="3406072"/>
                      <a:ext cx="254372" cy="84202"/>
                    </a:xfrm>
                    <a:custGeom>
                      <a:avLst/>
                      <a:gdLst>
                        <a:gd name="connsiteX0" fmla="*/ 42862 w 990600"/>
                        <a:gd name="connsiteY0" fmla="*/ 171450 h 323850"/>
                        <a:gd name="connsiteX1" fmla="*/ 214312 w 990600"/>
                        <a:gd name="connsiteY1" fmla="*/ 119063 h 323850"/>
                        <a:gd name="connsiteX2" fmla="*/ 619125 w 990600"/>
                        <a:gd name="connsiteY2" fmla="*/ 80963 h 323850"/>
                        <a:gd name="connsiteX3" fmla="*/ 838200 w 990600"/>
                        <a:gd name="connsiteY3" fmla="*/ 28575 h 323850"/>
                        <a:gd name="connsiteX4" fmla="*/ 933450 w 990600"/>
                        <a:gd name="connsiteY4" fmla="*/ 0 h 323850"/>
                        <a:gd name="connsiteX5" fmla="*/ 990600 w 990600"/>
                        <a:gd name="connsiteY5" fmla="*/ 90488 h 323850"/>
                        <a:gd name="connsiteX6" fmla="*/ 966787 w 990600"/>
                        <a:gd name="connsiteY6" fmla="*/ 185738 h 323850"/>
                        <a:gd name="connsiteX7" fmla="*/ 781050 w 990600"/>
                        <a:gd name="connsiteY7" fmla="*/ 200025 h 323850"/>
                        <a:gd name="connsiteX8" fmla="*/ 714375 w 990600"/>
                        <a:gd name="connsiteY8" fmla="*/ 209550 h 323850"/>
                        <a:gd name="connsiteX9" fmla="*/ 485775 w 990600"/>
                        <a:gd name="connsiteY9" fmla="*/ 238125 h 323850"/>
                        <a:gd name="connsiteX10" fmla="*/ 438150 w 990600"/>
                        <a:gd name="connsiteY10" fmla="*/ 257175 h 323850"/>
                        <a:gd name="connsiteX11" fmla="*/ 385762 w 990600"/>
                        <a:gd name="connsiteY11" fmla="*/ 261938 h 323850"/>
                        <a:gd name="connsiteX12" fmla="*/ 57150 w 990600"/>
                        <a:gd name="connsiteY12" fmla="*/ 323850 h 323850"/>
                        <a:gd name="connsiteX13" fmla="*/ 0 w 990600"/>
                        <a:gd name="connsiteY13" fmla="*/ 276225 h 323850"/>
                        <a:gd name="connsiteX14" fmla="*/ 42862 w 990600"/>
                        <a:gd name="connsiteY14" fmla="*/ 171450 h 323850"/>
                        <a:gd name="connsiteX0" fmla="*/ 43206 w 990944"/>
                        <a:gd name="connsiteY0" fmla="*/ 171450 h 324009"/>
                        <a:gd name="connsiteX1" fmla="*/ 214656 w 990944"/>
                        <a:gd name="connsiteY1" fmla="*/ 119063 h 324009"/>
                        <a:gd name="connsiteX2" fmla="*/ 619469 w 990944"/>
                        <a:gd name="connsiteY2" fmla="*/ 80963 h 324009"/>
                        <a:gd name="connsiteX3" fmla="*/ 838544 w 990944"/>
                        <a:gd name="connsiteY3" fmla="*/ 28575 h 324009"/>
                        <a:gd name="connsiteX4" fmla="*/ 933794 w 990944"/>
                        <a:gd name="connsiteY4" fmla="*/ 0 h 324009"/>
                        <a:gd name="connsiteX5" fmla="*/ 990944 w 990944"/>
                        <a:gd name="connsiteY5" fmla="*/ 90488 h 324009"/>
                        <a:gd name="connsiteX6" fmla="*/ 967131 w 990944"/>
                        <a:gd name="connsiteY6" fmla="*/ 185738 h 324009"/>
                        <a:gd name="connsiteX7" fmla="*/ 781394 w 990944"/>
                        <a:gd name="connsiteY7" fmla="*/ 200025 h 324009"/>
                        <a:gd name="connsiteX8" fmla="*/ 714719 w 990944"/>
                        <a:gd name="connsiteY8" fmla="*/ 209550 h 324009"/>
                        <a:gd name="connsiteX9" fmla="*/ 486119 w 990944"/>
                        <a:gd name="connsiteY9" fmla="*/ 238125 h 324009"/>
                        <a:gd name="connsiteX10" fmla="*/ 438494 w 990944"/>
                        <a:gd name="connsiteY10" fmla="*/ 257175 h 324009"/>
                        <a:gd name="connsiteX11" fmla="*/ 386106 w 990944"/>
                        <a:gd name="connsiteY11" fmla="*/ 261938 h 324009"/>
                        <a:gd name="connsiteX12" fmla="*/ 57494 w 990944"/>
                        <a:gd name="connsiteY12" fmla="*/ 323850 h 324009"/>
                        <a:gd name="connsiteX13" fmla="*/ 344 w 990944"/>
                        <a:gd name="connsiteY13" fmla="*/ 276225 h 324009"/>
                        <a:gd name="connsiteX14" fmla="*/ 43206 w 990944"/>
                        <a:gd name="connsiteY14" fmla="*/ 171450 h 324009"/>
                        <a:gd name="connsiteX0" fmla="*/ 43206 w 995060"/>
                        <a:gd name="connsiteY0" fmla="*/ 171450 h 324009"/>
                        <a:gd name="connsiteX1" fmla="*/ 214656 w 995060"/>
                        <a:gd name="connsiteY1" fmla="*/ 119063 h 324009"/>
                        <a:gd name="connsiteX2" fmla="*/ 619469 w 995060"/>
                        <a:gd name="connsiteY2" fmla="*/ 80963 h 324009"/>
                        <a:gd name="connsiteX3" fmla="*/ 838544 w 995060"/>
                        <a:gd name="connsiteY3" fmla="*/ 28575 h 324009"/>
                        <a:gd name="connsiteX4" fmla="*/ 933794 w 995060"/>
                        <a:gd name="connsiteY4" fmla="*/ 0 h 324009"/>
                        <a:gd name="connsiteX5" fmla="*/ 990944 w 995060"/>
                        <a:gd name="connsiteY5" fmla="*/ 90488 h 324009"/>
                        <a:gd name="connsiteX6" fmla="*/ 967131 w 995060"/>
                        <a:gd name="connsiteY6" fmla="*/ 185738 h 324009"/>
                        <a:gd name="connsiteX7" fmla="*/ 781394 w 995060"/>
                        <a:gd name="connsiteY7" fmla="*/ 200025 h 324009"/>
                        <a:gd name="connsiteX8" fmla="*/ 714719 w 995060"/>
                        <a:gd name="connsiteY8" fmla="*/ 209550 h 324009"/>
                        <a:gd name="connsiteX9" fmla="*/ 486119 w 995060"/>
                        <a:gd name="connsiteY9" fmla="*/ 238125 h 324009"/>
                        <a:gd name="connsiteX10" fmla="*/ 438494 w 995060"/>
                        <a:gd name="connsiteY10" fmla="*/ 257175 h 324009"/>
                        <a:gd name="connsiteX11" fmla="*/ 386106 w 995060"/>
                        <a:gd name="connsiteY11" fmla="*/ 261938 h 324009"/>
                        <a:gd name="connsiteX12" fmla="*/ 57494 w 995060"/>
                        <a:gd name="connsiteY12" fmla="*/ 323850 h 324009"/>
                        <a:gd name="connsiteX13" fmla="*/ 344 w 995060"/>
                        <a:gd name="connsiteY13" fmla="*/ 276225 h 324009"/>
                        <a:gd name="connsiteX14" fmla="*/ 43206 w 995060"/>
                        <a:gd name="connsiteY14" fmla="*/ 171450 h 324009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386106 w 995060"/>
                        <a:gd name="connsiteY11" fmla="*/ 264343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  <a:gd name="connsiteX0" fmla="*/ 43206 w 995060"/>
                        <a:gd name="connsiteY0" fmla="*/ 173855 h 326414"/>
                        <a:gd name="connsiteX1" fmla="*/ 214656 w 995060"/>
                        <a:gd name="connsiteY1" fmla="*/ 121468 h 326414"/>
                        <a:gd name="connsiteX2" fmla="*/ 619469 w 995060"/>
                        <a:gd name="connsiteY2" fmla="*/ 83368 h 326414"/>
                        <a:gd name="connsiteX3" fmla="*/ 838544 w 995060"/>
                        <a:gd name="connsiteY3" fmla="*/ 30980 h 326414"/>
                        <a:gd name="connsiteX4" fmla="*/ 933794 w 995060"/>
                        <a:gd name="connsiteY4" fmla="*/ 2405 h 326414"/>
                        <a:gd name="connsiteX5" fmla="*/ 990944 w 995060"/>
                        <a:gd name="connsiteY5" fmla="*/ 92893 h 326414"/>
                        <a:gd name="connsiteX6" fmla="*/ 967131 w 995060"/>
                        <a:gd name="connsiteY6" fmla="*/ 188143 h 326414"/>
                        <a:gd name="connsiteX7" fmla="*/ 781394 w 995060"/>
                        <a:gd name="connsiteY7" fmla="*/ 202430 h 326414"/>
                        <a:gd name="connsiteX8" fmla="*/ 714719 w 995060"/>
                        <a:gd name="connsiteY8" fmla="*/ 211955 h 326414"/>
                        <a:gd name="connsiteX9" fmla="*/ 486119 w 995060"/>
                        <a:gd name="connsiteY9" fmla="*/ 240530 h 326414"/>
                        <a:gd name="connsiteX10" fmla="*/ 438494 w 995060"/>
                        <a:gd name="connsiteY10" fmla="*/ 259580 h 326414"/>
                        <a:gd name="connsiteX11" fmla="*/ 290856 w 995060"/>
                        <a:gd name="connsiteY11" fmla="*/ 273868 h 326414"/>
                        <a:gd name="connsiteX12" fmla="*/ 57494 w 995060"/>
                        <a:gd name="connsiteY12" fmla="*/ 326255 h 326414"/>
                        <a:gd name="connsiteX13" fmla="*/ 344 w 995060"/>
                        <a:gd name="connsiteY13" fmla="*/ 278630 h 326414"/>
                        <a:gd name="connsiteX14" fmla="*/ 43206 w 995060"/>
                        <a:gd name="connsiteY14" fmla="*/ 173855 h 326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95060" h="326414">
                          <a:moveTo>
                            <a:pt x="43206" y="173855"/>
                          </a:moveTo>
                          <a:lnTo>
                            <a:pt x="214656" y="121468"/>
                          </a:lnTo>
                          <a:lnTo>
                            <a:pt x="619469" y="83368"/>
                          </a:lnTo>
                          <a:lnTo>
                            <a:pt x="838544" y="30980"/>
                          </a:lnTo>
                          <a:cubicBezTo>
                            <a:pt x="890931" y="17486"/>
                            <a:pt x="908394" y="-7914"/>
                            <a:pt x="933794" y="2405"/>
                          </a:cubicBezTo>
                          <a:cubicBezTo>
                            <a:pt x="959194" y="12724"/>
                            <a:pt x="985388" y="61937"/>
                            <a:pt x="990944" y="92893"/>
                          </a:cubicBezTo>
                          <a:cubicBezTo>
                            <a:pt x="996500" y="123849"/>
                            <a:pt x="1002056" y="169887"/>
                            <a:pt x="967131" y="188143"/>
                          </a:cubicBezTo>
                          <a:lnTo>
                            <a:pt x="781394" y="202430"/>
                          </a:lnTo>
                          <a:cubicBezTo>
                            <a:pt x="724320" y="212807"/>
                            <a:pt x="746755" y="211955"/>
                            <a:pt x="714719" y="211955"/>
                          </a:cubicBezTo>
                          <a:lnTo>
                            <a:pt x="486119" y="240530"/>
                          </a:lnTo>
                          <a:cubicBezTo>
                            <a:pt x="470244" y="246880"/>
                            <a:pt x="471038" y="254024"/>
                            <a:pt x="438494" y="259580"/>
                          </a:cubicBezTo>
                          <a:cubicBezTo>
                            <a:pt x="405950" y="265136"/>
                            <a:pt x="310362" y="273868"/>
                            <a:pt x="290856" y="273868"/>
                          </a:cubicBezTo>
                          <a:lnTo>
                            <a:pt x="57494" y="326255"/>
                          </a:lnTo>
                          <a:cubicBezTo>
                            <a:pt x="-6800" y="328636"/>
                            <a:pt x="2725" y="304030"/>
                            <a:pt x="344" y="278630"/>
                          </a:cubicBezTo>
                          <a:cubicBezTo>
                            <a:pt x="-2037" y="253230"/>
                            <a:pt x="7487" y="200049"/>
                            <a:pt x="43206" y="173855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443" name="Group 442"/>
          <p:cNvGrpSpPr/>
          <p:nvPr/>
        </p:nvGrpSpPr>
        <p:grpSpPr>
          <a:xfrm>
            <a:off x="3993366" y="1098829"/>
            <a:ext cx="1143000" cy="757405"/>
            <a:chOff x="-4919535" y="2449513"/>
            <a:chExt cx="7143750" cy="4733781"/>
          </a:xfrm>
        </p:grpSpPr>
        <p:grpSp>
          <p:nvGrpSpPr>
            <p:cNvPr id="444" name="Group 443"/>
            <p:cNvGrpSpPr/>
            <p:nvPr/>
          </p:nvGrpSpPr>
          <p:grpSpPr>
            <a:xfrm>
              <a:off x="-4919535" y="2449513"/>
              <a:ext cx="7143750" cy="4733781"/>
              <a:chOff x="-3512754" y="5260631"/>
              <a:chExt cx="7143750" cy="4733781"/>
            </a:xfrm>
          </p:grpSpPr>
          <p:sp>
            <p:nvSpPr>
              <p:cNvPr id="446" name="Freeform 445"/>
              <p:cNvSpPr/>
              <p:nvPr/>
            </p:nvSpPr>
            <p:spPr>
              <a:xfrm>
                <a:off x="-3512754" y="5535241"/>
                <a:ext cx="7143750" cy="4459171"/>
              </a:xfrm>
              <a:custGeom>
                <a:avLst/>
                <a:gdLst>
                  <a:gd name="connsiteX0" fmla="*/ 0 w 7143750"/>
                  <a:gd name="connsiteY0" fmla="*/ 1343025 h 4143375"/>
                  <a:gd name="connsiteX1" fmla="*/ 1114425 w 7143750"/>
                  <a:gd name="connsiteY1" fmla="*/ 2771775 h 4143375"/>
                  <a:gd name="connsiteX2" fmla="*/ 1285875 w 7143750"/>
                  <a:gd name="connsiteY2" fmla="*/ 4029075 h 4143375"/>
                  <a:gd name="connsiteX3" fmla="*/ 5686425 w 7143750"/>
                  <a:gd name="connsiteY3" fmla="*/ 4143375 h 4143375"/>
                  <a:gd name="connsiteX4" fmla="*/ 6057900 w 7143750"/>
                  <a:gd name="connsiteY4" fmla="*/ 2657475 h 4143375"/>
                  <a:gd name="connsiteX5" fmla="*/ 7143750 w 7143750"/>
                  <a:gd name="connsiteY5" fmla="*/ 1857375 h 4143375"/>
                  <a:gd name="connsiteX6" fmla="*/ 6057900 w 7143750"/>
                  <a:gd name="connsiteY6" fmla="*/ 514350 h 4143375"/>
                  <a:gd name="connsiteX7" fmla="*/ 4029075 w 7143750"/>
                  <a:gd name="connsiteY7" fmla="*/ 0 h 4143375"/>
                  <a:gd name="connsiteX8" fmla="*/ 2571750 w 7143750"/>
                  <a:gd name="connsiteY8" fmla="*/ 85725 h 4143375"/>
                  <a:gd name="connsiteX9" fmla="*/ 1257300 w 7143750"/>
                  <a:gd name="connsiteY9" fmla="*/ 142875 h 4143375"/>
                  <a:gd name="connsiteX10" fmla="*/ 542925 w 7143750"/>
                  <a:gd name="connsiteY10" fmla="*/ 628650 h 4143375"/>
                  <a:gd name="connsiteX11" fmla="*/ 0 w 7143750"/>
                  <a:gd name="connsiteY11" fmla="*/ 1343025 h 4143375"/>
                  <a:gd name="connsiteX0" fmla="*/ 0 w 7143750"/>
                  <a:gd name="connsiteY0" fmla="*/ 1343025 h 4288801"/>
                  <a:gd name="connsiteX1" fmla="*/ 1114425 w 7143750"/>
                  <a:gd name="connsiteY1" fmla="*/ 2771775 h 4288801"/>
                  <a:gd name="connsiteX2" fmla="*/ 1285875 w 7143750"/>
                  <a:gd name="connsiteY2" fmla="*/ 4029075 h 4288801"/>
                  <a:gd name="connsiteX3" fmla="*/ 5686425 w 7143750"/>
                  <a:gd name="connsiteY3" fmla="*/ 4143375 h 4288801"/>
                  <a:gd name="connsiteX4" fmla="*/ 6057900 w 7143750"/>
                  <a:gd name="connsiteY4" fmla="*/ 2657475 h 4288801"/>
                  <a:gd name="connsiteX5" fmla="*/ 7143750 w 7143750"/>
                  <a:gd name="connsiteY5" fmla="*/ 1857375 h 4288801"/>
                  <a:gd name="connsiteX6" fmla="*/ 6057900 w 7143750"/>
                  <a:gd name="connsiteY6" fmla="*/ 514350 h 4288801"/>
                  <a:gd name="connsiteX7" fmla="*/ 4029075 w 7143750"/>
                  <a:gd name="connsiteY7" fmla="*/ 0 h 4288801"/>
                  <a:gd name="connsiteX8" fmla="*/ 2571750 w 7143750"/>
                  <a:gd name="connsiteY8" fmla="*/ 85725 h 4288801"/>
                  <a:gd name="connsiteX9" fmla="*/ 1257300 w 7143750"/>
                  <a:gd name="connsiteY9" fmla="*/ 142875 h 4288801"/>
                  <a:gd name="connsiteX10" fmla="*/ 542925 w 7143750"/>
                  <a:gd name="connsiteY10" fmla="*/ 628650 h 4288801"/>
                  <a:gd name="connsiteX11" fmla="*/ 0 w 7143750"/>
                  <a:gd name="connsiteY11" fmla="*/ 1343025 h 4288801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5825671 w 7143750"/>
                  <a:gd name="connsiteY4" fmla="*/ 2512332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59171"/>
                  <a:gd name="connsiteX1" fmla="*/ 1128939 w 7143750"/>
                  <a:gd name="connsiteY1" fmla="*/ 2525032 h 4459171"/>
                  <a:gd name="connsiteX2" fmla="*/ 1285875 w 7143750"/>
                  <a:gd name="connsiteY2" fmla="*/ 4029075 h 4459171"/>
                  <a:gd name="connsiteX3" fmla="*/ 5657397 w 7143750"/>
                  <a:gd name="connsiteY3" fmla="*/ 4070803 h 4459171"/>
                  <a:gd name="connsiteX4" fmla="*/ 5825671 w 7143750"/>
                  <a:gd name="connsiteY4" fmla="*/ 2512332 h 4459171"/>
                  <a:gd name="connsiteX5" fmla="*/ 7143750 w 7143750"/>
                  <a:gd name="connsiteY5" fmla="*/ 1857375 h 4459171"/>
                  <a:gd name="connsiteX6" fmla="*/ 6057900 w 7143750"/>
                  <a:gd name="connsiteY6" fmla="*/ 514350 h 4459171"/>
                  <a:gd name="connsiteX7" fmla="*/ 4029075 w 7143750"/>
                  <a:gd name="connsiteY7" fmla="*/ 0 h 4459171"/>
                  <a:gd name="connsiteX8" fmla="*/ 2571750 w 7143750"/>
                  <a:gd name="connsiteY8" fmla="*/ 85725 h 4459171"/>
                  <a:gd name="connsiteX9" fmla="*/ 1257300 w 7143750"/>
                  <a:gd name="connsiteY9" fmla="*/ 142875 h 4459171"/>
                  <a:gd name="connsiteX10" fmla="*/ 542925 w 7143750"/>
                  <a:gd name="connsiteY10" fmla="*/ 628650 h 4459171"/>
                  <a:gd name="connsiteX11" fmla="*/ 0 w 7143750"/>
                  <a:gd name="connsiteY11" fmla="*/ 1343025 h 445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143750" h="4459171">
                    <a:moveTo>
                      <a:pt x="0" y="1343025"/>
                    </a:moveTo>
                    <a:cubicBezTo>
                      <a:pt x="501650" y="1729241"/>
                      <a:pt x="914627" y="2077357"/>
                      <a:pt x="1128939" y="2525032"/>
                    </a:cubicBezTo>
                    <a:cubicBezTo>
                      <a:pt x="1343251" y="2972707"/>
                      <a:pt x="1147989" y="3365047"/>
                      <a:pt x="1285875" y="4029075"/>
                    </a:cubicBezTo>
                    <a:cubicBezTo>
                      <a:pt x="1388382" y="4560660"/>
                      <a:pt x="5453290" y="4627789"/>
                      <a:pt x="5657397" y="4070803"/>
                    </a:cubicBezTo>
                    <a:cubicBezTo>
                      <a:pt x="5713488" y="3551313"/>
                      <a:pt x="5577946" y="2881236"/>
                      <a:pt x="5825671" y="2512332"/>
                    </a:cubicBezTo>
                    <a:cubicBezTo>
                      <a:pt x="6073396" y="2143428"/>
                      <a:pt x="6461579" y="2171019"/>
                      <a:pt x="7143750" y="1857375"/>
                    </a:cubicBezTo>
                    <a:lnTo>
                      <a:pt x="6057900" y="514350"/>
                    </a:lnTo>
                    <a:lnTo>
                      <a:pt x="4029075" y="0"/>
                    </a:lnTo>
                    <a:lnTo>
                      <a:pt x="2571750" y="85725"/>
                    </a:lnTo>
                    <a:lnTo>
                      <a:pt x="1257300" y="142875"/>
                    </a:lnTo>
                    <a:lnTo>
                      <a:pt x="542925" y="628650"/>
                    </a:lnTo>
                    <a:lnTo>
                      <a:pt x="0" y="1343025"/>
                    </a:ln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6">
                      <a:lumMod val="50000"/>
                    </a:schemeClr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Freeform 446"/>
              <p:cNvSpPr/>
              <p:nvPr/>
            </p:nvSpPr>
            <p:spPr>
              <a:xfrm>
                <a:off x="-3489862" y="5260631"/>
                <a:ext cx="7096148" cy="4733781"/>
              </a:xfrm>
              <a:custGeom>
                <a:avLst/>
                <a:gdLst>
                  <a:gd name="connsiteX0" fmla="*/ 5018101 w 7168047"/>
                  <a:gd name="connsiteY0" fmla="*/ 624205 h 4733781"/>
                  <a:gd name="connsiteX1" fmla="*/ 3252676 w 7168047"/>
                  <a:gd name="connsiteY1" fmla="*/ 1506889 h 4733781"/>
                  <a:gd name="connsiteX2" fmla="*/ 1363552 w 7168047"/>
                  <a:gd name="connsiteY2" fmla="*/ 659337 h 4733781"/>
                  <a:gd name="connsiteX3" fmla="*/ 471258 w 7168047"/>
                  <a:gd name="connsiteY3" fmla="*/ 1242577 h 4733781"/>
                  <a:gd name="connsiteX4" fmla="*/ 1416023 w 7168047"/>
                  <a:gd name="connsiteY4" fmla="*/ 2242381 h 4733781"/>
                  <a:gd name="connsiteX5" fmla="*/ 1724496 w 7168047"/>
                  <a:gd name="connsiteY5" fmla="*/ 3517481 h 4733781"/>
                  <a:gd name="connsiteX6" fmla="*/ 5103180 w 7168047"/>
                  <a:gd name="connsiteY6" fmla="*/ 3649165 h 4733781"/>
                  <a:gd name="connsiteX7" fmla="*/ 5516803 w 7168047"/>
                  <a:gd name="connsiteY7" fmla="*/ 2231292 h 4733781"/>
                  <a:gd name="connsiteX8" fmla="*/ 6585646 w 7168047"/>
                  <a:gd name="connsiteY8" fmla="*/ 1694460 h 4733781"/>
                  <a:gd name="connsiteX9" fmla="*/ 5131588 w 7168047"/>
                  <a:gd name="connsiteY9" fmla="*/ 628702 h 4733781"/>
                  <a:gd name="connsiteX10" fmla="*/ 5018101 w 7168047"/>
                  <a:gd name="connsiteY10" fmla="*/ 624205 h 4733781"/>
                  <a:gd name="connsiteX11" fmla="*/ 3312668 w 7168047"/>
                  <a:gd name="connsiteY11" fmla="*/ 697 h 4733781"/>
                  <a:gd name="connsiteX12" fmla="*/ 4396362 w 7168047"/>
                  <a:gd name="connsiteY12" fmla="*/ 46648 h 4733781"/>
                  <a:gd name="connsiteX13" fmla="*/ 5958718 w 7168047"/>
                  <a:gd name="connsiteY13" fmla="*/ 506165 h 4733781"/>
                  <a:gd name="connsiteX14" fmla="*/ 7153461 w 7168047"/>
                  <a:gd name="connsiteY14" fmla="*/ 2191058 h 4733781"/>
                  <a:gd name="connsiteX15" fmla="*/ 7095457 w 7168047"/>
                  <a:gd name="connsiteY15" fmla="*/ 2143205 h 4733781"/>
                  <a:gd name="connsiteX16" fmla="*/ 5802779 w 7168047"/>
                  <a:gd name="connsiteY16" fmla="*/ 2786942 h 4733781"/>
                  <a:gd name="connsiteX17" fmla="*/ 5634505 w 7168047"/>
                  <a:gd name="connsiteY17" fmla="*/ 4345413 h 4733781"/>
                  <a:gd name="connsiteX18" fmla="*/ 1262983 w 7168047"/>
                  <a:gd name="connsiteY18" fmla="*/ 4303685 h 4733781"/>
                  <a:gd name="connsiteX19" fmla="*/ 1106047 w 7168047"/>
                  <a:gd name="connsiteY19" fmla="*/ 2799642 h 4733781"/>
                  <a:gd name="connsiteX20" fmla="*/ 0 w 7168047"/>
                  <a:gd name="connsiteY20" fmla="*/ 1635490 h 4733781"/>
                  <a:gd name="connsiteX21" fmla="*/ 873401 w 7168047"/>
                  <a:gd name="connsiteY21" fmla="*/ 322358 h 4733781"/>
                  <a:gd name="connsiteX22" fmla="*/ 2251951 w 7168047"/>
                  <a:gd name="connsiteY22" fmla="*/ 46648 h 4733781"/>
                  <a:gd name="connsiteX23" fmla="*/ 3312668 w 7168047"/>
                  <a:gd name="connsiteY23" fmla="*/ 697 h 4733781"/>
                  <a:gd name="connsiteX0" fmla="*/ 5018101 w 7168047"/>
                  <a:gd name="connsiteY0" fmla="*/ 624205 h 4733781"/>
                  <a:gd name="connsiteX1" fmla="*/ 3252676 w 7168047"/>
                  <a:gd name="connsiteY1" fmla="*/ 1506889 h 4733781"/>
                  <a:gd name="connsiteX2" fmla="*/ 1363552 w 7168047"/>
                  <a:gd name="connsiteY2" fmla="*/ 659337 h 4733781"/>
                  <a:gd name="connsiteX3" fmla="*/ 471258 w 7168047"/>
                  <a:gd name="connsiteY3" fmla="*/ 1242577 h 4733781"/>
                  <a:gd name="connsiteX4" fmla="*/ 1416023 w 7168047"/>
                  <a:gd name="connsiteY4" fmla="*/ 2242381 h 4733781"/>
                  <a:gd name="connsiteX5" fmla="*/ 1724496 w 7168047"/>
                  <a:gd name="connsiteY5" fmla="*/ 3517481 h 4733781"/>
                  <a:gd name="connsiteX6" fmla="*/ 5103180 w 7168047"/>
                  <a:gd name="connsiteY6" fmla="*/ 3649165 h 4733781"/>
                  <a:gd name="connsiteX7" fmla="*/ 5516803 w 7168047"/>
                  <a:gd name="connsiteY7" fmla="*/ 2231292 h 4733781"/>
                  <a:gd name="connsiteX8" fmla="*/ 6585646 w 7168047"/>
                  <a:gd name="connsiteY8" fmla="*/ 1694460 h 4733781"/>
                  <a:gd name="connsiteX9" fmla="*/ 5131588 w 7168047"/>
                  <a:gd name="connsiteY9" fmla="*/ 628702 h 4733781"/>
                  <a:gd name="connsiteX10" fmla="*/ 5018101 w 7168047"/>
                  <a:gd name="connsiteY10" fmla="*/ 624205 h 4733781"/>
                  <a:gd name="connsiteX11" fmla="*/ 3312668 w 7168047"/>
                  <a:gd name="connsiteY11" fmla="*/ 697 h 4733781"/>
                  <a:gd name="connsiteX12" fmla="*/ 4396362 w 7168047"/>
                  <a:gd name="connsiteY12" fmla="*/ 46648 h 4733781"/>
                  <a:gd name="connsiteX13" fmla="*/ 5958718 w 7168047"/>
                  <a:gd name="connsiteY13" fmla="*/ 506165 h 4733781"/>
                  <a:gd name="connsiteX14" fmla="*/ 7153461 w 7168047"/>
                  <a:gd name="connsiteY14" fmla="*/ 2191058 h 4733781"/>
                  <a:gd name="connsiteX15" fmla="*/ 7095457 w 7168047"/>
                  <a:gd name="connsiteY15" fmla="*/ 2143205 h 4733781"/>
                  <a:gd name="connsiteX16" fmla="*/ 5802779 w 7168047"/>
                  <a:gd name="connsiteY16" fmla="*/ 2786942 h 4733781"/>
                  <a:gd name="connsiteX17" fmla="*/ 5634505 w 7168047"/>
                  <a:gd name="connsiteY17" fmla="*/ 4345413 h 4733781"/>
                  <a:gd name="connsiteX18" fmla="*/ 1262983 w 7168047"/>
                  <a:gd name="connsiteY18" fmla="*/ 4303685 h 4733781"/>
                  <a:gd name="connsiteX19" fmla="*/ 1106047 w 7168047"/>
                  <a:gd name="connsiteY19" fmla="*/ 2799642 h 4733781"/>
                  <a:gd name="connsiteX20" fmla="*/ 0 w 7168047"/>
                  <a:gd name="connsiteY20" fmla="*/ 1635490 h 4733781"/>
                  <a:gd name="connsiteX21" fmla="*/ 873401 w 7168047"/>
                  <a:gd name="connsiteY21" fmla="*/ 322358 h 4733781"/>
                  <a:gd name="connsiteX22" fmla="*/ 2251951 w 7168047"/>
                  <a:gd name="connsiteY22" fmla="*/ 46648 h 4733781"/>
                  <a:gd name="connsiteX23" fmla="*/ 3312668 w 7168047"/>
                  <a:gd name="connsiteY23" fmla="*/ 697 h 4733781"/>
                  <a:gd name="connsiteX0" fmla="*/ 5018101 w 7168047"/>
                  <a:gd name="connsiteY0" fmla="*/ 624205 h 4733781"/>
                  <a:gd name="connsiteX1" fmla="*/ 3252676 w 7168047"/>
                  <a:gd name="connsiteY1" fmla="*/ 1506889 h 4733781"/>
                  <a:gd name="connsiteX2" fmla="*/ 1363552 w 7168047"/>
                  <a:gd name="connsiteY2" fmla="*/ 659337 h 4733781"/>
                  <a:gd name="connsiteX3" fmla="*/ 471258 w 7168047"/>
                  <a:gd name="connsiteY3" fmla="*/ 1242577 h 4733781"/>
                  <a:gd name="connsiteX4" fmla="*/ 1416023 w 7168047"/>
                  <a:gd name="connsiteY4" fmla="*/ 2242381 h 4733781"/>
                  <a:gd name="connsiteX5" fmla="*/ 1724496 w 7168047"/>
                  <a:gd name="connsiteY5" fmla="*/ 3517481 h 4733781"/>
                  <a:gd name="connsiteX6" fmla="*/ 5103180 w 7168047"/>
                  <a:gd name="connsiteY6" fmla="*/ 3649165 h 4733781"/>
                  <a:gd name="connsiteX7" fmla="*/ 5516803 w 7168047"/>
                  <a:gd name="connsiteY7" fmla="*/ 2231292 h 4733781"/>
                  <a:gd name="connsiteX8" fmla="*/ 6585646 w 7168047"/>
                  <a:gd name="connsiteY8" fmla="*/ 1694460 h 4733781"/>
                  <a:gd name="connsiteX9" fmla="*/ 5131588 w 7168047"/>
                  <a:gd name="connsiteY9" fmla="*/ 628702 h 4733781"/>
                  <a:gd name="connsiteX10" fmla="*/ 5018101 w 7168047"/>
                  <a:gd name="connsiteY10" fmla="*/ 624205 h 4733781"/>
                  <a:gd name="connsiteX11" fmla="*/ 3312668 w 7168047"/>
                  <a:gd name="connsiteY11" fmla="*/ 697 h 4733781"/>
                  <a:gd name="connsiteX12" fmla="*/ 4396362 w 7168047"/>
                  <a:gd name="connsiteY12" fmla="*/ 46648 h 4733781"/>
                  <a:gd name="connsiteX13" fmla="*/ 5958718 w 7168047"/>
                  <a:gd name="connsiteY13" fmla="*/ 506165 h 4733781"/>
                  <a:gd name="connsiteX14" fmla="*/ 7153461 w 7168047"/>
                  <a:gd name="connsiteY14" fmla="*/ 2191058 h 4733781"/>
                  <a:gd name="connsiteX15" fmla="*/ 7095457 w 7168047"/>
                  <a:gd name="connsiteY15" fmla="*/ 2143205 h 4733781"/>
                  <a:gd name="connsiteX16" fmla="*/ 5802779 w 7168047"/>
                  <a:gd name="connsiteY16" fmla="*/ 2786942 h 4733781"/>
                  <a:gd name="connsiteX17" fmla="*/ 5634505 w 7168047"/>
                  <a:gd name="connsiteY17" fmla="*/ 4345413 h 4733781"/>
                  <a:gd name="connsiteX18" fmla="*/ 1262983 w 7168047"/>
                  <a:gd name="connsiteY18" fmla="*/ 4303685 h 4733781"/>
                  <a:gd name="connsiteX19" fmla="*/ 1106047 w 7168047"/>
                  <a:gd name="connsiteY19" fmla="*/ 2799642 h 4733781"/>
                  <a:gd name="connsiteX20" fmla="*/ 0 w 7168047"/>
                  <a:gd name="connsiteY20" fmla="*/ 1635490 h 4733781"/>
                  <a:gd name="connsiteX21" fmla="*/ 873401 w 7168047"/>
                  <a:gd name="connsiteY21" fmla="*/ 322358 h 4733781"/>
                  <a:gd name="connsiteX22" fmla="*/ 2251951 w 7168047"/>
                  <a:gd name="connsiteY22" fmla="*/ 46648 h 4733781"/>
                  <a:gd name="connsiteX23" fmla="*/ 3312668 w 7168047"/>
                  <a:gd name="connsiteY23" fmla="*/ 697 h 4733781"/>
                  <a:gd name="connsiteX0" fmla="*/ 5018101 w 7096148"/>
                  <a:gd name="connsiteY0" fmla="*/ 624205 h 4733781"/>
                  <a:gd name="connsiteX1" fmla="*/ 3252676 w 7096148"/>
                  <a:gd name="connsiteY1" fmla="*/ 1506889 h 4733781"/>
                  <a:gd name="connsiteX2" fmla="*/ 1363552 w 7096148"/>
                  <a:gd name="connsiteY2" fmla="*/ 659337 h 4733781"/>
                  <a:gd name="connsiteX3" fmla="*/ 471258 w 7096148"/>
                  <a:gd name="connsiteY3" fmla="*/ 1242577 h 4733781"/>
                  <a:gd name="connsiteX4" fmla="*/ 1416023 w 7096148"/>
                  <a:gd name="connsiteY4" fmla="*/ 2242381 h 4733781"/>
                  <a:gd name="connsiteX5" fmla="*/ 1724496 w 7096148"/>
                  <a:gd name="connsiteY5" fmla="*/ 3517481 h 4733781"/>
                  <a:gd name="connsiteX6" fmla="*/ 5103180 w 7096148"/>
                  <a:gd name="connsiteY6" fmla="*/ 3649165 h 4733781"/>
                  <a:gd name="connsiteX7" fmla="*/ 5516803 w 7096148"/>
                  <a:gd name="connsiteY7" fmla="*/ 2231292 h 4733781"/>
                  <a:gd name="connsiteX8" fmla="*/ 6585646 w 7096148"/>
                  <a:gd name="connsiteY8" fmla="*/ 1694460 h 4733781"/>
                  <a:gd name="connsiteX9" fmla="*/ 5131588 w 7096148"/>
                  <a:gd name="connsiteY9" fmla="*/ 628702 h 4733781"/>
                  <a:gd name="connsiteX10" fmla="*/ 5018101 w 7096148"/>
                  <a:gd name="connsiteY10" fmla="*/ 624205 h 4733781"/>
                  <a:gd name="connsiteX11" fmla="*/ 3312668 w 7096148"/>
                  <a:gd name="connsiteY11" fmla="*/ 697 h 4733781"/>
                  <a:gd name="connsiteX12" fmla="*/ 4396362 w 7096148"/>
                  <a:gd name="connsiteY12" fmla="*/ 46648 h 4733781"/>
                  <a:gd name="connsiteX13" fmla="*/ 5958718 w 7096148"/>
                  <a:gd name="connsiteY13" fmla="*/ 506165 h 4733781"/>
                  <a:gd name="connsiteX14" fmla="*/ 7095457 w 7096148"/>
                  <a:gd name="connsiteY14" fmla="*/ 2143205 h 4733781"/>
                  <a:gd name="connsiteX15" fmla="*/ 5802779 w 7096148"/>
                  <a:gd name="connsiteY15" fmla="*/ 2786942 h 4733781"/>
                  <a:gd name="connsiteX16" fmla="*/ 5634505 w 7096148"/>
                  <a:gd name="connsiteY16" fmla="*/ 4345413 h 4733781"/>
                  <a:gd name="connsiteX17" fmla="*/ 1262983 w 7096148"/>
                  <a:gd name="connsiteY17" fmla="*/ 4303685 h 4733781"/>
                  <a:gd name="connsiteX18" fmla="*/ 1106047 w 7096148"/>
                  <a:gd name="connsiteY18" fmla="*/ 2799642 h 4733781"/>
                  <a:gd name="connsiteX19" fmla="*/ 0 w 7096148"/>
                  <a:gd name="connsiteY19" fmla="*/ 1635490 h 4733781"/>
                  <a:gd name="connsiteX20" fmla="*/ 873401 w 7096148"/>
                  <a:gd name="connsiteY20" fmla="*/ 322358 h 4733781"/>
                  <a:gd name="connsiteX21" fmla="*/ 2251951 w 7096148"/>
                  <a:gd name="connsiteY21" fmla="*/ 46648 h 4733781"/>
                  <a:gd name="connsiteX22" fmla="*/ 3312668 w 7096148"/>
                  <a:gd name="connsiteY22" fmla="*/ 697 h 4733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096148" h="4733781">
                    <a:moveTo>
                      <a:pt x="5018101" y="624205"/>
                    </a:moveTo>
                    <a:cubicBezTo>
                      <a:pt x="4448137" y="658160"/>
                      <a:pt x="3841432" y="1502103"/>
                      <a:pt x="3252676" y="1506889"/>
                    </a:cubicBezTo>
                    <a:cubicBezTo>
                      <a:pt x="2624670" y="1511995"/>
                      <a:pt x="1960924" y="659337"/>
                      <a:pt x="1363552" y="659337"/>
                    </a:cubicBezTo>
                    <a:cubicBezTo>
                      <a:pt x="926271" y="872224"/>
                      <a:pt x="683507" y="1059175"/>
                      <a:pt x="471258" y="1242577"/>
                    </a:cubicBezTo>
                    <a:cubicBezTo>
                      <a:pt x="889189" y="1567244"/>
                      <a:pt x="1207143" y="1870008"/>
                      <a:pt x="1416023" y="2242381"/>
                    </a:cubicBezTo>
                    <a:cubicBezTo>
                      <a:pt x="1631717" y="2626901"/>
                      <a:pt x="1604106" y="2937709"/>
                      <a:pt x="1724496" y="3517481"/>
                    </a:cubicBezTo>
                    <a:cubicBezTo>
                      <a:pt x="1813997" y="3981615"/>
                      <a:pt x="4924971" y="4135476"/>
                      <a:pt x="5103180" y="3649165"/>
                    </a:cubicBezTo>
                    <a:cubicBezTo>
                      <a:pt x="5152154" y="3195591"/>
                      <a:pt x="5256060" y="2562913"/>
                      <a:pt x="5516803" y="2231292"/>
                    </a:cubicBezTo>
                    <a:cubicBezTo>
                      <a:pt x="5765384" y="1915138"/>
                      <a:pt x="6044627" y="1930946"/>
                      <a:pt x="6585646" y="1694460"/>
                    </a:cubicBezTo>
                    <a:cubicBezTo>
                      <a:pt x="6142758" y="1279461"/>
                      <a:pt x="5708461" y="852241"/>
                      <a:pt x="5131588" y="628702"/>
                    </a:cubicBezTo>
                    <a:cubicBezTo>
                      <a:pt x="5093933" y="623277"/>
                      <a:pt x="5056099" y="621941"/>
                      <a:pt x="5018101" y="624205"/>
                    </a:cubicBezTo>
                    <a:close/>
                    <a:moveTo>
                      <a:pt x="3312668" y="697"/>
                    </a:moveTo>
                    <a:cubicBezTo>
                      <a:pt x="3698152" y="-3133"/>
                      <a:pt x="4087464" y="8355"/>
                      <a:pt x="4396362" y="46648"/>
                    </a:cubicBezTo>
                    <a:cubicBezTo>
                      <a:pt x="5014156" y="123234"/>
                      <a:pt x="5508869" y="156739"/>
                      <a:pt x="5958718" y="506165"/>
                    </a:cubicBezTo>
                    <a:cubicBezTo>
                      <a:pt x="6408567" y="855591"/>
                      <a:pt x="7121447" y="1763076"/>
                      <a:pt x="7095457" y="2143205"/>
                    </a:cubicBezTo>
                    <a:cubicBezTo>
                      <a:pt x="6429073" y="2445005"/>
                      <a:pt x="6047430" y="2422617"/>
                      <a:pt x="5802779" y="2786942"/>
                    </a:cubicBezTo>
                    <a:cubicBezTo>
                      <a:pt x="5555054" y="3155846"/>
                      <a:pt x="5690596" y="3825923"/>
                      <a:pt x="5634505" y="4345413"/>
                    </a:cubicBezTo>
                    <a:cubicBezTo>
                      <a:pt x="5430398" y="4902399"/>
                      <a:pt x="1365490" y="4835270"/>
                      <a:pt x="1262983" y="4303685"/>
                    </a:cubicBezTo>
                    <a:cubicBezTo>
                      <a:pt x="1125097" y="3639657"/>
                      <a:pt x="1320359" y="3247317"/>
                      <a:pt x="1106047" y="2799642"/>
                    </a:cubicBezTo>
                    <a:cubicBezTo>
                      <a:pt x="895018" y="2358826"/>
                      <a:pt x="491365" y="2014541"/>
                      <a:pt x="0" y="1635490"/>
                    </a:cubicBezTo>
                    <a:cubicBezTo>
                      <a:pt x="195884" y="969179"/>
                      <a:pt x="391767" y="721969"/>
                      <a:pt x="873401" y="322358"/>
                    </a:cubicBezTo>
                    <a:cubicBezTo>
                      <a:pt x="1256332" y="51754"/>
                      <a:pt x="1664791" y="92600"/>
                      <a:pt x="2251951" y="46648"/>
                    </a:cubicBezTo>
                    <a:cubicBezTo>
                      <a:pt x="2545531" y="23672"/>
                      <a:pt x="2927185" y="4526"/>
                      <a:pt x="3312668" y="697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innerShdw blurRad="3302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45" name="Freeform 444"/>
            <p:cNvSpPr/>
            <p:nvPr/>
          </p:nvSpPr>
          <p:spPr>
            <a:xfrm>
              <a:off x="-4919535" y="2449513"/>
              <a:ext cx="7143750" cy="4733781"/>
            </a:xfrm>
            <a:custGeom>
              <a:avLst/>
              <a:gdLst/>
              <a:ahLst/>
              <a:cxnLst/>
              <a:rect l="l" t="t" r="r" b="b"/>
              <a:pathLst>
                <a:path w="7143750" h="4733781">
                  <a:moveTo>
                    <a:pt x="3335560" y="697"/>
                  </a:moveTo>
                  <a:cubicBezTo>
                    <a:pt x="3721044" y="-3133"/>
                    <a:pt x="4110356" y="8355"/>
                    <a:pt x="4419254" y="46648"/>
                  </a:cubicBezTo>
                  <a:cubicBezTo>
                    <a:pt x="5037048" y="123234"/>
                    <a:pt x="5531761" y="156739"/>
                    <a:pt x="5981610" y="506165"/>
                  </a:cubicBezTo>
                  <a:cubicBezTo>
                    <a:pt x="6414447" y="842377"/>
                    <a:pt x="7090796" y="1695236"/>
                    <a:pt x="7116276" y="2098004"/>
                  </a:cubicBezTo>
                  <a:lnTo>
                    <a:pt x="7143750" y="2131985"/>
                  </a:lnTo>
                  <a:cubicBezTo>
                    <a:pt x="7135284" y="2135878"/>
                    <a:pt x="7126862" y="2139718"/>
                    <a:pt x="7118349" y="2143204"/>
                  </a:cubicBezTo>
                  <a:lnTo>
                    <a:pt x="7118222" y="2143261"/>
                  </a:lnTo>
                  <a:cubicBezTo>
                    <a:pt x="7037224" y="2180263"/>
                    <a:pt x="6960311" y="2212162"/>
                    <a:pt x="6887243" y="2240264"/>
                  </a:cubicBezTo>
                  <a:cubicBezTo>
                    <a:pt x="6864424" y="2249233"/>
                    <a:pt x="6841964" y="2257785"/>
                    <a:pt x="6819565" y="2265176"/>
                  </a:cubicBezTo>
                  <a:cubicBezTo>
                    <a:pt x="6652711" y="2328609"/>
                    <a:pt x="6507250" y="2373472"/>
                    <a:pt x="6380225" y="2418528"/>
                  </a:cubicBezTo>
                  <a:lnTo>
                    <a:pt x="6319788" y="2439564"/>
                  </a:lnTo>
                  <a:lnTo>
                    <a:pt x="6232239" y="2475470"/>
                  </a:lnTo>
                  <a:lnTo>
                    <a:pt x="6169749" y="2501380"/>
                  </a:lnTo>
                  <a:lnTo>
                    <a:pt x="6092048" y="2544384"/>
                  </a:lnTo>
                  <a:lnTo>
                    <a:pt x="6038929" y="2574106"/>
                  </a:lnTo>
                  <a:lnTo>
                    <a:pt x="5963962" y="2634648"/>
                  </a:lnTo>
                  <a:lnTo>
                    <a:pt x="5924625" y="2666652"/>
                  </a:lnTo>
                  <a:lnTo>
                    <a:pt x="5890819" y="2703628"/>
                  </a:lnTo>
                  <a:lnTo>
                    <a:pt x="5873513" y="2722629"/>
                  </a:lnTo>
                  <a:lnTo>
                    <a:pt x="5825671" y="2786942"/>
                  </a:lnTo>
                  <a:lnTo>
                    <a:pt x="5783574" y="2859531"/>
                  </a:lnTo>
                  <a:lnTo>
                    <a:pt x="5749617" y="2938516"/>
                  </a:lnTo>
                  <a:lnTo>
                    <a:pt x="5702757" y="3113031"/>
                  </a:lnTo>
                  <a:lnTo>
                    <a:pt x="5678354" y="3305193"/>
                  </a:lnTo>
                  <a:lnTo>
                    <a:pt x="5669671" y="3509708"/>
                  </a:lnTo>
                  <a:lnTo>
                    <a:pt x="5669971" y="3721281"/>
                  </a:lnTo>
                  <a:lnTo>
                    <a:pt x="5672517" y="3934619"/>
                  </a:lnTo>
                  <a:lnTo>
                    <a:pt x="5670571" y="4144428"/>
                  </a:lnTo>
                  <a:lnTo>
                    <a:pt x="5657397" y="4345413"/>
                  </a:lnTo>
                  <a:lnTo>
                    <a:pt x="5627190" y="4395807"/>
                  </a:lnTo>
                  <a:lnTo>
                    <a:pt x="5575793" y="4442573"/>
                  </a:lnTo>
                  <a:lnTo>
                    <a:pt x="5504640" y="4485741"/>
                  </a:lnTo>
                  <a:lnTo>
                    <a:pt x="5415162" y="4525339"/>
                  </a:lnTo>
                  <a:lnTo>
                    <a:pt x="5308792" y="4561398"/>
                  </a:lnTo>
                  <a:lnTo>
                    <a:pt x="5186962" y="4593946"/>
                  </a:lnTo>
                  <a:lnTo>
                    <a:pt x="5051106" y="4623012"/>
                  </a:lnTo>
                  <a:lnTo>
                    <a:pt x="4902654" y="4648626"/>
                  </a:lnTo>
                  <a:lnTo>
                    <a:pt x="4743041" y="4670817"/>
                  </a:lnTo>
                  <a:lnTo>
                    <a:pt x="4573698" y="4689614"/>
                  </a:lnTo>
                  <a:lnTo>
                    <a:pt x="4396058" y="4705046"/>
                  </a:lnTo>
                  <a:lnTo>
                    <a:pt x="4211553" y="4717143"/>
                  </a:lnTo>
                  <a:lnTo>
                    <a:pt x="3827679" y="4731449"/>
                  </a:lnTo>
                  <a:cubicBezTo>
                    <a:pt x="3697373" y="4734039"/>
                    <a:pt x="3565355" y="4734464"/>
                    <a:pt x="3433536" y="4732763"/>
                  </a:cubicBezTo>
                  <a:cubicBezTo>
                    <a:pt x="3169898" y="4729362"/>
                    <a:pt x="2907053" y="4717455"/>
                    <a:pt x="2660282" y="4697357"/>
                  </a:cubicBezTo>
                  <a:cubicBezTo>
                    <a:pt x="2598589" y="4692332"/>
                    <a:pt x="2537901" y="4686795"/>
                    <a:pt x="2478456" y="4680751"/>
                  </a:cubicBezTo>
                  <a:cubicBezTo>
                    <a:pt x="2419011" y="4674707"/>
                    <a:pt x="2360809" y="4668156"/>
                    <a:pt x="2304090" y="4661103"/>
                  </a:cubicBezTo>
                  <a:cubicBezTo>
                    <a:pt x="2247370" y="4654049"/>
                    <a:pt x="2192133" y="4646494"/>
                    <a:pt x="2138617" y="4638440"/>
                  </a:cubicBezTo>
                  <a:cubicBezTo>
                    <a:pt x="2085100" y="4630387"/>
                    <a:pt x="2033304" y="4621837"/>
                    <a:pt x="1983468" y="4612794"/>
                  </a:cubicBezTo>
                  <a:cubicBezTo>
                    <a:pt x="1933632" y="4603751"/>
                    <a:pt x="1885755" y="4594215"/>
                    <a:pt x="1840077" y="4584192"/>
                  </a:cubicBezTo>
                  <a:cubicBezTo>
                    <a:pt x="1794399" y="4574169"/>
                    <a:pt x="1750919" y="4563658"/>
                    <a:pt x="1709876" y="4552664"/>
                  </a:cubicBezTo>
                  <a:cubicBezTo>
                    <a:pt x="1668833" y="4541670"/>
                    <a:pt x="1630227" y="4530193"/>
                    <a:pt x="1594297" y="4518239"/>
                  </a:cubicBezTo>
                  <a:cubicBezTo>
                    <a:pt x="1558367" y="4506284"/>
                    <a:pt x="1525113" y="4493852"/>
                    <a:pt x="1494773" y="4480946"/>
                  </a:cubicBezTo>
                  <a:cubicBezTo>
                    <a:pt x="1464433" y="4468041"/>
                    <a:pt x="1437008" y="4454662"/>
                    <a:pt x="1412737" y="4440816"/>
                  </a:cubicBezTo>
                  <a:cubicBezTo>
                    <a:pt x="1388465" y="4426969"/>
                    <a:pt x="1367346" y="4412654"/>
                    <a:pt x="1349620" y="4397876"/>
                  </a:cubicBezTo>
                  <a:cubicBezTo>
                    <a:pt x="1331893" y="4383097"/>
                    <a:pt x="1317559" y="4367856"/>
                    <a:pt x="1306855" y="4352156"/>
                  </a:cubicBezTo>
                  <a:cubicBezTo>
                    <a:pt x="1296151" y="4336456"/>
                    <a:pt x="1289078" y="4320297"/>
                    <a:pt x="1285875" y="4303685"/>
                  </a:cubicBezTo>
                  <a:cubicBezTo>
                    <a:pt x="1277257" y="4262183"/>
                    <a:pt x="1269941" y="4221743"/>
                    <a:pt x="1263744" y="4182284"/>
                  </a:cubicBezTo>
                  <a:cubicBezTo>
                    <a:pt x="1257548" y="4142825"/>
                    <a:pt x="1252471" y="4104347"/>
                    <a:pt x="1248334" y="4066771"/>
                  </a:cubicBezTo>
                  <a:cubicBezTo>
                    <a:pt x="1240058" y="3991619"/>
                    <a:pt x="1235537" y="3920074"/>
                    <a:pt x="1233321" y="3851496"/>
                  </a:cubicBezTo>
                  <a:cubicBezTo>
                    <a:pt x="1224455" y="3577185"/>
                    <a:pt x="1252456" y="3350356"/>
                    <a:pt x="1224483" y="3130133"/>
                  </a:cubicBezTo>
                  <a:cubicBezTo>
                    <a:pt x="1210497" y="3020021"/>
                    <a:pt x="1182517" y="2911561"/>
                    <a:pt x="1128939" y="2799642"/>
                  </a:cubicBezTo>
                  <a:cubicBezTo>
                    <a:pt x="1102346" y="2744092"/>
                    <a:pt x="1072694" y="2690075"/>
                    <a:pt x="1040133" y="2637366"/>
                  </a:cubicBezTo>
                  <a:lnTo>
                    <a:pt x="1003756" y="2584070"/>
                  </a:lnTo>
                  <a:lnTo>
                    <a:pt x="934251" y="2482702"/>
                  </a:lnTo>
                  <a:lnTo>
                    <a:pt x="883370" y="2420341"/>
                  </a:lnTo>
                  <a:lnTo>
                    <a:pt x="812579" y="2334103"/>
                  </a:lnTo>
                  <a:lnTo>
                    <a:pt x="749755" y="2267381"/>
                  </a:lnTo>
                  <a:lnTo>
                    <a:pt x="676437" y="2190039"/>
                  </a:lnTo>
                  <a:lnTo>
                    <a:pt x="601162" y="2118670"/>
                  </a:lnTo>
                  <a:lnTo>
                    <a:pt x="527225" y="2049038"/>
                  </a:lnTo>
                  <a:lnTo>
                    <a:pt x="436183" y="1969927"/>
                  </a:lnTo>
                  <a:lnTo>
                    <a:pt x="366534" y="1909768"/>
                  </a:lnTo>
                  <a:lnTo>
                    <a:pt x="250322" y="1814988"/>
                  </a:lnTo>
                  <a:lnTo>
                    <a:pt x="196591" y="1771374"/>
                  </a:lnTo>
                  <a:cubicBezTo>
                    <a:pt x="140116" y="1726398"/>
                    <a:pt x="82142" y="1681197"/>
                    <a:pt x="22892" y="1635490"/>
                  </a:cubicBezTo>
                  <a:lnTo>
                    <a:pt x="22892" y="1635490"/>
                  </a:lnTo>
                  <a:lnTo>
                    <a:pt x="0" y="1617635"/>
                  </a:lnTo>
                  <a:lnTo>
                    <a:pt x="47500" y="1555136"/>
                  </a:lnTo>
                  <a:cubicBezTo>
                    <a:pt x="235444" y="948499"/>
                    <a:pt x="434551" y="705465"/>
                    <a:pt x="896293" y="322358"/>
                  </a:cubicBezTo>
                  <a:cubicBezTo>
                    <a:pt x="1279224" y="51754"/>
                    <a:pt x="1687683" y="92600"/>
                    <a:pt x="2274843" y="46648"/>
                  </a:cubicBezTo>
                  <a:cubicBezTo>
                    <a:pt x="2568423" y="23672"/>
                    <a:pt x="2950077" y="4526"/>
                    <a:pt x="3335560" y="697"/>
                  </a:cubicBezTo>
                  <a:close/>
                </a:path>
              </a:pathLst>
            </a:custGeom>
            <a:solidFill>
              <a:schemeClr val="tx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4123494" y="327328"/>
            <a:ext cx="781621" cy="1486013"/>
            <a:chOff x="4123490" y="327328"/>
            <a:chExt cx="781621" cy="1486013"/>
          </a:xfrm>
        </p:grpSpPr>
        <p:grpSp>
          <p:nvGrpSpPr>
            <p:cNvPr id="449" name="Group 448"/>
            <p:cNvGrpSpPr/>
            <p:nvPr/>
          </p:nvGrpSpPr>
          <p:grpSpPr>
            <a:xfrm>
              <a:off x="4123490" y="327328"/>
              <a:ext cx="781621" cy="1486013"/>
              <a:chOff x="1788682" y="334456"/>
              <a:chExt cx="4885134" cy="9287582"/>
            </a:xfrm>
          </p:grpSpPr>
          <p:grpSp>
            <p:nvGrpSpPr>
              <p:cNvPr id="454" name="Group 453"/>
              <p:cNvGrpSpPr/>
              <p:nvPr/>
            </p:nvGrpSpPr>
            <p:grpSpPr>
              <a:xfrm>
                <a:off x="2362191" y="4359400"/>
                <a:ext cx="4311625" cy="5262638"/>
                <a:chOff x="2362191" y="4359400"/>
                <a:chExt cx="4311625" cy="5262638"/>
              </a:xfrm>
            </p:grpSpPr>
            <p:sp>
              <p:nvSpPr>
                <p:cNvPr id="467" name="Freeform 12"/>
                <p:cNvSpPr>
                  <a:spLocks/>
                </p:cNvSpPr>
                <p:nvPr/>
              </p:nvSpPr>
              <p:spPr bwMode="auto">
                <a:xfrm rot="21411600">
                  <a:off x="2362191" y="4359400"/>
                  <a:ext cx="4173650" cy="5152197"/>
                </a:xfrm>
                <a:custGeom>
                  <a:avLst/>
                  <a:gdLst>
                    <a:gd name="T0" fmla="*/ 1814 w 6618"/>
                    <a:gd name="T1" fmla="*/ 8135 h 8188"/>
                    <a:gd name="T2" fmla="*/ 403 w 6618"/>
                    <a:gd name="T3" fmla="*/ 7698 h 8188"/>
                    <a:gd name="T4" fmla="*/ 143 w 6618"/>
                    <a:gd name="T5" fmla="*/ 5129 h 8188"/>
                    <a:gd name="T6" fmla="*/ 292 w 6618"/>
                    <a:gd name="T7" fmla="*/ 3630 h 8188"/>
                    <a:gd name="T8" fmla="*/ 796 w 6618"/>
                    <a:gd name="T9" fmla="*/ 2168 h 8188"/>
                    <a:gd name="T10" fmla="*/ 2026 w 6618"/>
                    <a:gd name="T11" fmla="*/ 653 h 8188"/>
                    <a:gd name="T12" fmla="*/ 3357 w 6618"/>
                    <a:gd name="T13" fmla="*/ 162 h 8188"/>
                    <a:gd name="T14" fmla="*/ 5306 w 6618"/>
                    <a:gd name="T15" fmla="*/ 413 h 8188"/>
                    <a:gd name="T16" fmla="*/ 5827 w 6618"/>
                    <a:gd name="T17" fmla="*/ 1648 h 8188"/>
                    <a:gd name="T18" fmla="*/ 6228 w 6618"/>
                    <a:gd name="T19" fmla="*/ 3332 h 8188"/>
                    <a:gd name="T20" fmla="*/ 6506 w 6618"/>
                    <a:gd name="T21" fmla="*/ 4930 h 8188"/>
                    <a:gd name="T22" fmla="*/ 6412 w 6618"/>
                    <a:gd name="T23" fmla="*/ 6949 h 8188"/>
                    <a:gd name="T24" fmla="*/ 5628 w 6618"/>
                    <a:gd name="T25" fmla="*/ 7858 h 8188"/>
                    <a:gd name="T26" fmla="*/ 4208 w 6618"/>
                    <a:gd name="T27" fmla="*/ 8063 h 8188"/>
                    <a:gd name="T28" fmla="*/ 1814 w 6618"/>
                    <a:gd name="T29" fmla="*/ 8135 h 8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18" h="8188">
                      <a:moveTo>
                        <a:pt x="1814" y="8135"/>
                      </a:moveTo>
                      <a:cubicBezTo>
                        <a:pt x="1336" y="8061"/>
                        <a:pt x="754" y="8077"/>
                        <a:pt x="403" y="7698"/>
                      </a:cubicBezTo>
                      <a:cubicBezTo>
                        <a:pt x="0" y="6907"/>
                        <a:pt x="160" y="5983"/>
                        <a:pt x="143" y="5129"/>
                      </a:cubicBezTo>
                      <a:cubicBezTo>
                        <a:pt x="148" y="4625"/>
                        <a:pt x="148" y="4117"/>
                        <a:pt x="292" y="3630"/>
                      </a:cubicBezTo>
                      <a:cubicBezTo>
                        <a:pt x="328" y="3108"/>
                        <a:pt x="589" y="2639"/>
                        <a:pt x="796" y="2168"/>
                      </a:cubicBezTo>
                      <a:cubicBezTo>
                        <a:pt x="1133" y="1613"/>
                        <a:pt x="1473" y="1021"/>
                        <a:pt x="2026" y="653"/>
                      </a:cubicBezTo>
                      <a:cubicBezTo>
                        <a:pt x="2483" y="528"/>
                        <a:pt x="2831" y="0"/>
                        <a:pt x="3357" y="162"/>
                      </a:cubicBezTo>
                      <a:cubicBezTo>
                        <a:pt x="4002" y="264"/>
                        <a:pt x="4693" y="150"/>
                        <a:pt x="5306" y="413"/>
                      </a:cubicBezTo>
                      <a:cubicBezTo>
                        <a:pt x="5729" y="658"/>
                        <a:pt x="5681" y="1235"/>
                        <a:pt x="5827" y="1648"/>
                      </a:cubicBezTo>
                      <a:cubicBezTo>
                        <a:pt x="5960" y="2210"/>
                        <a:pt x="6068" y="2779"/>
                        <a:pt x="6228" y="3332"/>
                      </a:cubicBezTo>
                      <a:cubicBezTo>
                        <a:pt x="6333" y="3864"/>
                        <a:pt x="6508" y="4381"/>
                        <a:pt x="6506" y="4930"/>
                      </a:cubicBezTo>
                      <a:cubicBezTo>
                        <a:pt x="6523" y="5600"/>
                        <a:pt x="6618" y="6300"/>
                        <a:pt x="6412" y="6949"/>
                      </a:cubicBezTo>
                      <a:cubicBezTo>
                        <a:pt x="6213" y="7296"/>
                        <a:pt x="6063" y="7745"/>
                        <a:pt x="5628" y="7858"/>
                      </a:cubicBezTo>
                      <a:cubicBezTo>
                        <a:pt x="5173" y="8032"/>
                        <a:pt x="4688" y="8038"/>
                        <a:pt x="4208" y="8063"/>
                      </a:cubicBezTo>
                      <a:cubicBezTo>
                        <a:pt x="3419" y="8188"/>
                        <a:pt x="2610" y="8147"/>
                        <a:pt x="1814" y="8135"/>
                      </a:cubicBezTo>
                      <a:close/>
                    </a:path>
                  </a:pathLst>
                </a:custGeom>
                <a:solidFill>
                  <a:srgbClr val="55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8" name="Freeform 17"/>
                <p:cNvSpPr>
                  <a:spLocks/>
                </p:cNvSpPr>
                <p:nvPr/>
              </p:nvSpPr>
              <p:spPr bwMode="auto">
                <a:xfrm rot="225132">
                  <a:off x="2482303" y="5845236"/>
                  <a:ext cx="4191513" cy="3776802"/>
                </a:xfrm>
                <a:custGeom>
                  <a:avLst/>
                  <a:gdLst>
                    <a:gd name="T0" fmla="*/ 1890 w 6762"/>
                    <a:gd name="T1" fmla="*/ 5715 h 5715"/>
                    <a:gd name="T2" fmla="*/ 773 w 6762"/>
                    <a:gd name="T3" fmla="*/ 5343 h 5715"/>
                    <a:gd name="T4" fmla="*/ 83 w 6762"/>
                    <a:gd name="T5" fmla="*/ 4349 h 5715"/>
                    <a:gd name="T6" fmla="*/ 671 w 6762"/>
                    <a:gd name="T7" fmla="*/ 4490 h 5715"/>
                    <a:gd name="T8" fmla="*/ 1992 w 6762"/>
                    <a:gd name="T9" fmla="*/ 5050 h 5715"/>
                    <a:gd name="T10" fmla="*/ 3123 w 6762"/>
                    <a:gd name="T11" fmla="*/ 4850 h 5715"/>
                    <a:gd name="T12" fmla="*/ 3077 w 6762"/>
                    <a:gd name="T13" fmla="*/ 3541 h 5715"/>
                    <a:gd name="T14" fmla="*/ 2851 w 6762"/>
                    <a:gd name="T15" fmla="*/ 1496 h 5715"/>
                    <a:gd name="T16" fmla="*/ 2751 w 6762"/>
                    <a:gd name="T17" fmla="*/ 214 h 5715"/>
                    <a:gd name="T18" fmla="*/ 3430 w 6762"/>
                    <a:gd name="T19" fmla="*/ 1051 h 5715"/>
                    <a:gd name="T20" fmla="*/ 3830 w 6762"/>
                    <a:gd name="T21" fmla="*/ 3680 h 5715"/>
                    <a:gd name="T22" fmla="*/ 3908 w 6762"/>
                    <a:gd name="T23" fmla="*/ 4849 h 5715"/>
                    <a:gd name="T24" fmla="*/ 6147 w 6762"/>
                    <a:gd name="T25" fmla="*/ 4639 h 5715"/>
                    <a:gd name="T26" fmla="*/ 5907 w 6762"/>
                    <a:gd name="T27" fmla="*/ 5452 h 5715"/>
                    <a:gd name="T28" fmla="*/ 4399 w 6762"/>
                    <a:gd name="T29" fmla="*/ 5455 h 5715"/>
                    <a:gd name="T30" fmla="*/ 3221 w 6762"/>
                    <a:gd name="T31" fmla="*/ 5628 h 5715"/>
                    <a:gd name="T32" fmla="*/ 1890 w 6762"/>
                    <a:gd name="T33" fmla="*/ 5715 h 5715"/>
                    <a:gd name="T34" fmla="*/ 1890 w 6762"/>
                    <a:gd name="T35" fmla="*/ 5715 h 5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762" h="5715">
                      <a:moveTo>
                        <a:pt x="1890" y="5715"/>
                      </a:moveTo>
                      <a:cubicBezTo>
                        <a:pt x="1485" y="5624"/>
                        <a:pt x="1111" y="5650"/>
                        <a:pt x="773" y="5343"/>
                      </a:cubicBezTo>
                      <a:cubicBezTo>
                        <a:pt x="318" y="5224"/>
                        <a:pt x="125" y="4774"/>
                        <a:pt x="83" y="4349"/>
                      </a:cubicBezTo>
                      <a:cubicBezTo>
                        <a:pt x="0" y="4084"/>
                        <a:pt x="531" y="4435"/>
                        <a:pt x="671" y="4490"/>
                      </a:cubicBezTo>
                      <a:cubicBezTo>
                        <a:pt x="983" y="4909"/>
                        <a:pt x="1528" y="4912"/>
                        <a:pt x="1992" y="5050"/>
                      </a:cubicBezTo>
                      <a:cubicBezTo>
                        <a:pt x="2361" y="5010"/>
                        <a:pt x="2799" y="5004"/>
                        <a:pt x="3123" y="4850"/>
                      </a:cubicBezTo>
                      <a:cubicBezTo>
                        <a:pt x="3148" y="4417"/>
                        <a:pt x="3073" y="3978"/>
                        <a:pt x="3077" y="3541"/>
                      </a:cubicBezTo>
                      <a:cubicBezTo>
                        <a:pt x="3018" y="2858"/>
                        <a:pt x="2890" y="2183"/>
                        <a:pt x="2851" y="1496"/>
                      </a:cubicBezTo>
                      <a:cubicBezTo>
                        <a:pt x="2925" y="1043"/>
                        <a:pt x="2488" y="631"/>
                        <a:pt x="2751" y="214"/>
                      </a:cubicBezTo>
                      <a:cubicBezTo>
                        <a:pt x="3114" y="0"/>
                        <a:pt x="3339" y="758"/>
                        <a:pt x="3430" y="1051"/>
                      </a:cubicBezTo>
                      <a:cubicBezTo>
                        <a:pt x="3638" y="1915"/>
                        <a:pt x="3800" y="2790"/>
                        <a:pt x="3830" y="3680"/>
                      </a:cubicBezTo>
                      <a:cubicBezTo>
                        <a:pt x="3847" y="4070"/>
                        <a:pt x="3913" y="4457"/>
                        <a:pt x="3908" y="4849"/>
                      </a:cubicBezTo>
                      <a:cubicBezTo>
                        <a:pt x="4651" y="4755"/>
                        <a:pt x="5416" y="4820"/>
                        <a:pt x="6147" y="4639"/>
                      </a:cubicBezTo>
                      <a:cubicBezTo>
                        <a:pt x="6762" y="4471"/>
                        <a:pt x="6211" y="5364"/>
                        <a:pt x="5907" y="5452"/>
                      </a:cubicBezTo>
                      <a:cubicBezTo>
                        <a:pt x="5418" y="5605"/>
                        <a:pt x="4900" y="5458"/>
                        <a:pt x="4399" y="5455"/>
                      </a:cubicBezTo>
                      <a:cubicBezTo>
                        <a:pt x="3989" y="5369"/>
                        <a:pt x="3628" y="5634"/>
                        <a:pt x="3221" y="5628"/>
                      </a:cubicBezTo>
                      <a:cubicBezTo>
                        <a:pt x="2772" y="5688"/>
                        <a:pt x="2337" y="5707"/>
                        <a:pt x="1890" y="5715"/>
                      </a:cubicBezTo>
                      <a:lnTo>
                        <a:pt x="1890" y="5715"/>
                      </a:ln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55" name="Group 454"/>
              <p:cNvGrpSpPr/>
              <p:nvPr/>
            </p:nvGrpSpPr>
            <p:grpSpPr>
              <a:xfrm rot="1554114">
                <a:off x="1788682" y="334456"/>
                <a:ext cx="4592600" cy="5484462"/>
                <a:chOff x="3511135" y="492174"/>
                <a:chExt cx="1411495" cy="1685602"/>
              </a:xfrm>
            </p:grpSpPr>
            <p:sp>
              <p:nvSpPr>
                <p:cNvPr id="456" name="Freeform 13"/>
                <p:cNvSpPr>
                  <a:spLocks/>
                </p:cNvSpPr>
                <p:nvPr/>
              </p:nvSpPr>
              <p:spPr bwMode="auto">
                <a:xfrm rot="20700000">
                  <a:off x="3958211" y="834801"/>
                  <a:ext cx="796610" cy="1087265"/>
                </a:xfrm>
                <a:custGeom>
                  <a:avLst/>
                  <a:gdLst>
                    <a:gd name="T0" fmla="*/ 1181 w 3482"/>
                    <a:gd name="T1" fmla="*/ 4743 h 4758"/>
                    <a:gd name="T2" fmla="*/ 285 w 3482"/>
                    <a:gd name="T3" fmla="*/ 2925 h 4758"/>
                    <a:gd name="T4" fmla="*/ 380 w 3482"/>
                    <a:gd name="T5" fmla="*/ 922 h 4758"/>
                    <a:gd name="T6" fmla="*/ 2895 w 3482"/>
                    <a:gd name="T7" fmla="*/ 67 h 4758"/>
                    <a:gd name="T8" fmla="*/ 3282 w 3482"/>
                    <a:gd name="T9" fmla="*/ 2002 h 4758"/>
                    <a:gd name="T10" fmla="*/ 3169 w 3482"/>
                    <a:gd name="T11" fmla="*/ 4073 h 4758"/>
                    <a:gd name="T12" fmla="*/ 1309 w 3482"/>
                    <a:gd name="T13" fmla="*/ 4758 h 4758"/>
                    <a:gd name="T14" fmla="*/ 1181 w 3482"/>
                    <a:gd name="T15" fmla="*/ 4743 h 4758"/>
                    <a:gd name="T16" fmla="*/ 1181 w 3482"/>
                    <a:gd name="T17" fmla="*/ 4743 h 4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82" h="4758">
                      <a:moveTo>
                        <a:pt x="1181" y="4743"/>
                      </a:moveTo>
                      <a:cubicBezTo>
                        <a:pt x="497" y="4444"/>
                        <a:pt x="376" y="3583"/>
                        <a:pt x="285" y="2925"/>
                      </a:cubicBezTo>
                      <a:cubicBezTo>
                        <a:pt x="376" y="2273"/>
                        <a:pt x="0" y="1468"/>
                        <a:pt x="380" y="922"/>
                      </a:cubicBezTo>
                      <a:cubicBezTo>
                        <a:pt x="1196" y="586"/>
                        <a:pt x="1970" y="0"/>
                        <a:pt x="2895" y="67"/>
                      </a:cubicBezTo>
                      <a:cubicBezTo>
                        <a:pt x="3482" y="496"/>
                        <a:pt x="3153" y="1374"/>
                        <a:pt x="3282" y="2002"/>
                      </a:cubicBezTo>
                      <a:cubicBezTo>
                        <a:pt x="3369" y="2693"/>
                        <a:pt x="3249" y="3389"/>
                        <a:pt x="3169" y="4073"/>
                      </a:cubicBezTo>
                      <a:cubicBezTo>
                        <a:pt x="2797" y="4681"/>
                        <a:pt x="1953" y="4725"/>
                        <a:pt x="1309" y="4758"/>
                      </a:cubicBezTo>
                      <a:lnTo>
                        <a:pt x="1181" y="4743"/>
                      </a:lnTo>
                      <a:lnTo>
                        <a:pt x="1181" y="4743"/>
                      </a:lnTo>
                      <a:close/>
                    </a:path>
                  </a:pathLst>
                </a:custGeom>
                <a:solidFill>
                  <a:srgbClr val="FFCCA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7" name="Freeform 14"/>
                <p:cNvSpPr>
                  <a:spLocks/>
                </p:cNvSpPr>
                <p:nvPr/>
              </p:nvSpPr>
              <p:spPr bwMode="auto">
                <a:xfrm rot="20700000">
                  <a:off x="3511135" y="492174"/>
                  <a:ext cx="1028058" cy="796610"/>
                </a:xfrm>
                <a:custGeom>
                  <a:avLst/>
                  <a:gdLst>
                    <a:gd name="T0" fmla="*/ 433 w 4493"/>
                    <a:gd name="T1" fmla="*/ 3376 h 3485"/>
                    <a:gd name="T2" fmla="*/ 238 w 4493"/>
                    <a:gd name="T3" fmla="*/ 3119 h 3485"/>
                    <a:gd name="T4" fmla="*/ 51 w 4493"/>
                    <a:gd name="T5" fmla="*/ 1741 h 3485"/>
                    <a:gd name="T6" fmla="*/ 640 w 4493"/>
                    <a:gd name="T7" fmla="*/ 507 h 3485"/>
                    <a:gd name="T8" fmla="*/ 2042 w 4493"/>
                    <a:gd name="T9" fmla="*/ 0 h 3485"/>
                    <a:gd name="T10" fmla="*/ 3320 w 4493"/>
                    <a:gd name="T11" fmla="*/ 441 h 3485"/>
                    <a:gd name="T12" fmla="*/ 4216 w 4493"/>
                    <a:gd name="T13" fmla="*/ 1636 h 3485"/>
                    <a:gd name="T14" fmla="*/ 4056 w 4493"/>
                    <a:gd name="T15" fmla="*/ 2220 h 3485"/>
                    <a:gd name="T16" fmla="*/ 2687 w 4493"/>
                    <a:gd name="T17" fmla="*/ 2657 h 3485"/>
                    <a:gd name="T18" fmla="*/ 1488 w 4493"/>
                    <a:gd name="T19" fmla="*/ 2829 h 3485"/>
                    <a:gd name="T20" fmla="*/ 567 w 4493"/>
                    <a:gd name="T21" fmla="*/ 2169 h 3485"/>
                    <a:gd name="T22" fmla="*/ 489 w 4493"/>
                    <a:gd name="T23" fmla="*/ 3413 h 3485"/>
                    <a:gd name="T24" fmla="*/ 463 w 4493"/>
                    <a:gd name="T25" fmla="*/ 3413 h 3485"/>
                    <a:gd name="T26" fmla="*/ 433 w 4493"/>
                    <a:gd name="T27" fmla="*/ 3376 h 3485"/>
                    <a:gd name="T28" fmla="*/ 433 w 4493"/>
                    <a:gd name="T29" fmla="*/ 3376 h 3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493" h="3485">
                      <a:moveTo>
                        <a:pt x="433" y="3376"/>
                      </a:moveTo>
                      <a:cubicBezTo>
                        <a:pt x="407" y="3065"/>
                        <a:pt x="285" y="3485"/>
                        <a:pt x="238" y="3119"/>
                      </a:cubicBezTo>
                      <a:cubicBezTo>
                        <a:pt x="157" y="2662"/>
                        <a:pt x="0" y="2216"/>
                        <a:pt x="51" y="1741"/>
                      </a:cubicBezTo>
                      <a:cubicBezTo>
                        <a:pt x="37" y="1272"/>
                        <a:pt x="183" y="727"/>
                        <a:pt x="640" y="507"/>
                      </a:cubicBezTo>
                      <a:cubicBezTo>
                        <a:pt x="1060" y="228"/>
                        <a:pt x="1576" y="143"/>
                        <a:pt x="2042" y="0"/>
                      </a:cubicBezTo>
                      <a:cubicBezTo>
                        <a:pt x="2466" y="146"/>
                        <a:pt x="3002" y="77"/>
                        <a:pt x="3320" y="441"/>
                      </a:cubicBezTo>
                      <a:cubicBezTo>
                        <a:pt x="3632" y="805"/>
                        <a:pt x="4185" y="1140"/>
                        <a:pt x="4216" y="1636"/>
                      </a:cubicBezTo>
                      <a:cubicBezTo>
                        <a:pt x="4234" y="1954"/>
                        <a:pt x="4493" y="2225"/>
                        <a:pt x="4056" y="2220"/>
                      </a:cubicBezTo>
                      <a:cubicBezTo>
                        <a:pt x="3579" y="2286"/>
                        <a:pt x="3107" y="2424"/>
                        <a:pt x="2687" y="2657"/>
                      </a:cubicBezTo>
                      <a:cubicBezTo>
                        <a:pt x="2323" y="2754"/>
                        <a:pt x="1817" y="3176"/>
                        <a:pt x="1488" y="2829"/>
                      </a:cubicBezTo>
                      <a:cubicBezTo>
                        <a:pt x="1321" y="2520"/>
                        <a:pt x="989" y="1750"/>
                        <a:pt x="567" y="2169"/>
                      </a:cubicBezTo>
                      <a:cubicBezTo>
                        <a:pt x="285" y="2542"/>
                        <a:pt x="500" y="3008"/>
                        <a:pt x="489" y="3413"/>
                      </a:cubicBezTo>
                      <a:lnTo>
                        <a:pt x="463" y="3413"/>
                      </a:lnTo>
                      <a:lnTo>
                        <a:pt x="433" y="3376"/>
                      </a:lnTo>
                      <a:lnTo>
                        <a:pt x="433" y="3376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8" name="Freeform 22"/>
                <p:cNvSpPr>
                  <a:spLocks/>
                </p:cNvSpPr>
                <p:nvPr/>
              </p:nvSpPr>
              <p:spPr bwMode="auto">
                <a:xfrm rot="20700000">
                  <a:off x="4354098" y="1922110"/>
                  <a:ext cx="53825" cy="156093"/>
                </a:xfrm>
                <a:custGeom>
                  <a:avLst/>
                  <a:gdLst>
                    <a:gd name="T0" fmla="*/ 172 w 233"/>
                    <a:gd name="T1" fmla="*/ 118 h 686"/>
                    <a:gd name="T2" fmla="*/ 181 w 233"/>
                    <a:gd name="T3" fmla="*/ 198 h 686"/>
                    <a:gd name="T4" fmla="*/ 172 w 233"/>
                    <a:gd name="T5" fmla="*/ 118 h 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3" h="686">
                      <a:moveTo>
                        <a:pt x="172" y="118"/>
                      </a:moveTo>
                      <a:cubicBezTo>
                        <a:pt x="0" y="0"/>
                        <a:pt x="233" y="686"/>
                        <a:pt x="181" y="198"/>
                      </a:cubicBezTo>
                      <a:lnTo>
                        <a:pt x="172" y="118"/>
                      </a:ln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9" name="Freeform 25"/>
                <p:cNvSpPr>
                  <a:spLocks/>
                </p:cNvSpPr>
                <p:nvPr/>
              </p:nvSpPr>
              <p:spPr bwMode="auto">
                <a:xfrm rot="20700000">
                  <a:off x="3988766" y="903469"/>
                  <a:ext cx="933864" cy="1274307"/>
                </a:xfrm>
                <a:custGeom>
                  <a:avLst/>
                  <a:gdLst>
                    <a:gd name="T0" fmla="*/ 1947 w 4083"/>
                    <a:gd name="T1" fmla="*/ 5544 h 5576"/>
                    <a:gd name="T2" fmla="*/ 1167 w 4083"/>
                    <a:gd name="T3" fmla="*/ 4917 h 5576"/>
                    <a:gd name="T4" fmla="*/ 696 w 4083"/>
                    <a:gd name="T5" fmla="*/ 4191 h 5576"/>
                    <a:gd name="T6" fmla="*/ 174 w 4083"/>
                    <a:gd name="T7" fmla="*/ 2840 h 5576"/>
                    <a:gd name="T8" fmla="*/ 209 w 4083"/>
                    <a:gd name="T9" fmla="*/ 1249 h 5576"/>
                    <a:gd name="T10" fmla="*/ 457 w 4083"/>
                    <a:gd name="T11" fmla="*/ 969 h 5576"/>
                    <a:gd name="T12" fmla="*/ 873 w 4083"/>
                    <a:gd name="T13" fmla="*/ 1641 h 5576"/>
                    <a:gd name="T14" fmla="*/ 1335 w 4083"/>
                    <a:gd name="T15" fmla="*/ 3291 h 5576"/>
                    <a:gd name="T16" fmla="*/ 2143 w 4083"/>
                    <a:gd name="T17" fmla="*/ 3478 h 5576"/>
                    <a:gd name="T18" fmla="*/ 2916 w 4083"/>
                    <a:gd name="T19" fmla="*/ 2452 h 5576"/>
                    <a:gd name="T20" fmla="*/ 3215 w 4083"/>
                    <a:gd name="T21" fmla="*/ 1365 h 5576"/>
                    <a:gd name="T22" fmla="*/ 3179 w 4083"/>
                    <a:gd name="T23" fmla="*/ 209 h 5576"/>
                    <a:gd name="T24" fmla="*/ 3652 w 4083"/>
                    <a:gd name="T25" fmla="*/ 723 h 5576"/>
                    <a:gd name="T26" fmla="*/ 3930 w 4083"/>
                    <a:gd name="T27" fmla="*/ 2251 h 5576"/>
                    <a:gd name="T28" fmla="*/ 4071 w 4083"/>
                    <a:gd name="T29" fmla="*/ 3794 h 5576"/>
                    <a:gd name="T30" fmla="*/ 3758 w 4083"/>
                    <a:gd name="T31" fmla="*/ 4724 h 5576"/>
                    <a:gd name="T32" fmla="*/ 3139 w 4083"/>
                    <a:gd name="T33" fmla="*/ 5369 h 5576"/>
                    <a:gd name="T34" fmla="*/ 2172 w 4083"/>
                    <a:gd name="T35" fmla="*/ 5576 h 5576"/>
                    <a:gd name="T36" fmla="*/ 1947 w 4083"/>
                    <a:gd name="T37" fmla="*/ 5544 h 5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083" h="5576">
                      <a:moveTo>
                        <a:pt x="1947" y="5544"/>
                      </a:moveTo>
                      <a:cubicBezTo>
                        <a:pt x="1672" y="5369"/>
                        <a:pt x="1305" y="5237"/>
                        <a:pt x="1167" y="4917"/>
                      </a:cubicBezTo>
                      <a:cubicBezTo>
                        <a:pt x="1023" y="4664"/>
                        <a:pt x="855" y="4434"/>
                        <a:pt x="696" y="4191"/>
                      </a:cubicBezTo>
                      <a:cubicBezTo>
                        <a:pt x="455" y="3770"/>
                        <a:pt x="337" y="3294"/>
                        <a:pt x="174" y="2840"/>
                      </a:cubicBezTo>
                      <a:cubicBezTo>
                        <a:pt x="0" y="2325"/>
                        <a:pt x="35" y="1759"/>
                        <a:pt x="209" y="1249"/>
                      </a:cubicBezTo>
                      <a:cubicBezTo>
                        <a:pt x="196" y="1128"/>
                        <a:pt x="538" y="687"/>
                        <a:pt x="457" y="969"/>
                      </a:cubicBezTo>
                      <a:cubicBezTo>
                        <a:pt x="796" y="884"/>
                        <a:pt x="733" y="1439"/>
                        <a:pt x="873" y="1641"/>
                      </a:cubicBezTo>
                      <a:cubicBezTo>
                        <a:pt x="1015" y="2192"/>
                        <a:pt x="1045" y="2787"/>
                        <a:pt x="1335" y="3291"/>
                      </a:cubicBezTo>
                      <a:cubicBezTo>
                        <a:pt x="1469" y="3631"/>
                        <a:pt x="1873" y="3692"/>
                        <a:pt x="2143" y="3478"/>
                      </a:cubicBezTo>
                      <a:cubicBezTo>
                        <a:pt x="2536" y="3262"/>
                        <a:pt x="2763" y="2858"/>
                        <a:pt x="2916" y="2452"/>
                      </a:cubicBezTo>
                      <a:cubicBezTo>
                        <a:pt x="3130" y="2133"/>
                        <a:pt x="3247" y="1751"/>
                        <a:pt x="3215" y="1365"/>
                      </a:cubicBezTo>
                      <a:cubicBezTo>
                        <a:pt x="3217" y="979"/>
                        <a:pt x="3161" y="594"/>
                        <a:pt x="3179" y="209"/>
                      </a:cubicBezTo>
                      <a:cubicBezTo>
                        <a:pt x="3424" y="0"/>
                        <a:pt x="3670" y="487"/>
                        <a:pt x="3652" y="723"/>
                      </a:cubicBezTo>
                      <a:cubicBezTo>
                        <a:pt x="3832" y="1215"/>
                        <a:pt x="3804" y="1747"/>
                        <a:pt x="3930" y="2251"/>
                      </a:cubicBezTo>
                      <a:cubicBezTo>
                        <a:pt x="4006" y="2761"/>
                        <a:pt x="4083" y="3278"/>
                        <a:pt x="4071" y="3794"/>
                      </a:cubicBezTo>
                      <a:cubicBezTo>
                        <a:pt x="4037" y="4124"/>
                        <a:pt x="3859" y="4414"/>
                        <a:pt x="3758" y="4724"/>
                      </a:cubicBezTo>
                      <a:cubicBezTo>
                        <a:pt x="3639" y="5010"/>
                        <a:pt x="3428" y="5249"/>
                        <a:pt x="3139" y="5369"/>
                      </a:cubicBezTo>
                      <a:cubicBezTo>
                        <a:pt x="2827" y="5470"/>
                        <a:pt x="2503" y="5574"/>
                        <a:pt x="2172" y="5576"/>
                      </a:cubicBezTo>
                      <a:cubicBezTo>
                        <a:pt x="2096" y="5574"/>
                        <a:pt x="2020" y="5565"/>
                        <a:pt x="1947" y="5544"/>
                      </a:cubicBezTo>
                      <a:close/>
                    </a:path>
                  </a:pathLst>
                </a:custGeom>
                <a:solidFill>
                  <a:srgbClr val="E3DBD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0" name="Freeform 27"/>
                <p:cNvSpPr>
                  <a:spLocks/>
                </p:cNvSpPr>
                <p:nvPr/>
              </p:nvSpPr>
              <p:spPr bwMode="auto">
                <a:xfrm rot="20700000">
                  <a:off x="4113833" y="1383445"/>
                  <a:ext cx="668776" cy="492499"/>
                </a:xfrm>
                <a:custGeom>
                  <a:avLst/>
                  <a:gdLst>
                    <a:gd name="T0" fmla="*/ 628 w 2919"/>
                    <a:gd name="T1" fmla="*/ 2108 h 2153"/>
                    <a:gd name="T2" fmla="*/ 738 w 2919"/>
                    <a:gd name="T3" fmla="*/ 339 h 2153"/>
                    <a:gd name="T4" fmla="*/ 2643 w 2919"/>
                    <a:gd name="T5" fmla="*/ 177 h 2153"/>
                    <a:gd name="T6" fmla="*/ 2645 w 2919"/>
                    <a:gd name="T7" fmla="*/ 1830 h 2153"/>
                    <a:gd name="T8" fmla="*/ 1788 w 2919"/>
                    <a:gd name="T9" fmla="*/ 559 h 2153"/>
                    <a:gd name="T10" fmla="*/ 774 w 2919"/>
                    <a:gd name="T11" fmla="*/ 1242 h 2153"/>
                    <a:gd name="T12" fmla="*/ 628 w 2919"/>
                    <a:gd name="T13" fmla="*/ 2108 h 2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9" h="2153">
                      <a:moveTo>
                        <a:pt x="628" y="2108"/>
                      </a:moveTo>
                      <a:cubicBezTo>
                        <a:pt x="496" y="1574"/>
                        <a:pt x="0" y="657"/>
                        <a:pt x="738" y="339"/>
                      </a:cubicBezTo>
                      <a:cubicBezTo>
                        <a:pt x="1406" y="158"/>
                        <a:pt x="1947" y="0"/>
                        <a:pt x="2643" y="177"/>
                      </a:cubicBezTo>
                      <a:cubicBezTo>
                        <a:pt x="2919" y="584"/>
                        <a:pt x="2912" y="1667"/>
                        <a:pt x="2645" y="1830"/>
                      </a:cubicBezTo>
                      <a:cubicBezTo>
                        <a:pt x="2586" y="1249"/>
                        <a:pt x="2402" y="524"/>
                        <a:pt x="1788" y="559"/>
                      </a:cubicBezTo>
                      <a:cubicBezTo>
                        <a:pt x="1464" y="489"/>
                        <a:pt x="679" y="737"/>
                        <a:pt x="774" y="1242"/>
                      </a:cubicBezTo>
                      <a:cubicBezTo>
                        <a:pt x="726" y="1423"/>
                        <a:pt x="906" y="2153"/>
                        <a:pt x="628" y="2108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1" name="Freeform 28"/>
                <p:cNvSpPr>
                  <a:spLocks/>
                </p:cNvSpPr>
                <p:nvPr/>
              </p:nvSpPr>
              <p:spPr bwMode="auto">
                <a:xfrm rot="20700000">
                  <a:off x="4349408" y="1541863"/>
                  <a:ext cx="196461" cy="145328"/>
                </a:xfrm>
                <a:custGeom>
                  <a:avLst/>
                  <a:gdLst>
                    <a:gd name="T0" fmla="*/ 0 w 857"/>
                    <a:gd name="T1" fmla="*/ 225 h 638"/>
                    <a:gd name="T2" fmla="*/ 449 w 857"/>
                    <a:gd name="T3" fmla="*/ 33 h 638"/>
                    <a:gd name="T4" fmla="*/ 857 w 857"/>
                    <a:gd name="T5" fmla="*/ 18 h 638"/>
                    <a:gd name="T6" fmla="*/ 540 w 857"/>
                    <a:gd name="T7" fmla="*/ 587 h 638"/>
                    <a:gd name="T8" fmla="*/ 0 w 857"/>
                    <a:gd name="T9" fmla="*/ 225 h 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7" h="638">
                      <a:moveTo>
                        <a:pt x="0" y="225"/>
                      </a:moveTo>
                      <a:cubicBezTo>
                        <a:pt x="0" y="225"/>
                        <a:pt x="303" y="66"/>
                        <a:pt x="449" y="33"/>
                      </a:cubicBezTo>
                      <a:cubicBezTo>
                        <a:pt x="595" y="0"/>
                        <a:pt x="857" y="18"/>
                        <a:pt x="857" y="18"/>
                      </a:cubicBezTo>
                      <a:cubicBezTo>
                        <a:pt x="857" y="18"/>
                        <a:pt x="751" y="537"/>
                        <a:pt x="540" y="587"/>
                      </a:cubicBezTo>
                      <a:cubicBezTo>
                        <a:pt x="329" y="638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FF2A2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2" name="Freeform 29"/>
                <p:cNvSpPr>
                  <a:spLocks/>
                </p:cNvSpPr>
                <p:nvPr/>
              </p:nvSpPr>
              <p:spPr bwMode="auto">
                <a:xfrm rot="20700000">
                  <a:off x="4362696" y="1194039"/>
                  <a:ext cx="110341" cy="192424"/>
                </a:xfrm>
                <a:custGeom>
                  <a:avLst/>
                  <a:gdLst>
                    <a:gd name="T0" fmla="*/ 124 w 484"/>
                    <a:gd name="T1" fmla="*/ 776 h 844"/>
                    <a:gd name="T2" fmla="*/ 32 w 484"/>
                    <a:gd name="T3" fmla="*/ 694 h 844"/>
                    <a:gd name="T4" fmla="*/ 13 w 484"/>
                    <a:gd name="T5" fmla="*/ 616 h 844"/>
                    <a:gd name="T6" fmla="*/ 68 w 484"/>
                    <a:gd name="T7" fmla="*/ 642 h 844"/>
                    <a:gd name="T8" fmla="*/ 314 w 484"/>
                    <a:gd name="T9" fmla="*/ 663 h 844"/>
                    <a:gd name="T10" fmla="*/ 195 w 484"/>
                    <a:gd name="T11" fmla="*/ 188 h 844"/>
                    <a:gd name="T12" fmla="*/ 179 w 484"/>
                    <a:gd name="T13" fmla="*/ 92 h 844"/>
                    <a:gd name="T14" fmla="*/ 484 w 484"/>
                    <a:gd name="T15" fmla="*/ 584 h 844"/>
                    <a:gd name="T16" fmla="*/ 343 w 484"/>
                    <a:gd name="T17" fmla="*/ 790 h 844"/>
                    <a:gd name="T18" fmla="*/ 124 w 484"/>
                    <a:gd name="T19" fmla="*/ 776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4" h="844">
                      <a:moveTo>
                        <a:pt x="124" y="776"/>
                      </a:moveTo>
                      <a:cubicBezTo>
                        <a:pt x="73" y="746"/>
                        <a:pt x="32" y="709"/>
                        <a:pt x="32" y="694"/>
                      </a:cubicBezTo>
                      <a:cubicBezTo>
                        <a:pt x="32" y="680"/>
                        <a:pt x="24" y="645"/>
                        <a:pt x="13" y="616"/>
                      </a:cubicBezTo>
                      <a:cubicBezTo>
                        <a:pt x="0" y="581"/>
                        <a:pt x="18" y="589"/>
                        <a:pt x="68" y="642"/>
                      </a:cubicBezTo>
                      <a:cubicBezTo>
                        <a:pt x="156" y="734"/>
                        <a:pt x="237" y="741"/>
                        <a:pt x="314" y="663"/>
                      </a:cubicBezTo>
                      <a:cubicBezTo>
                        <a:pt x="409" y="569"/>
                        <a:pt x="382" y="462"/>
                        <a:pt x="195" y="188"/>
                      </a:cubicBezTo>
                      <a:cubicBezTo>
                        <a:pt x="110" y="65"/>
                        <a:pt x="100" y="0"/>
                        <a:pt x="179" y="92"/>
                      </a:cubicBezTo>
                      <a:cubicBezTo>
                        <a:pt x="287" y="217"/>
                        <a:pt x="484" y="534"/>
                        <a:pt x="484" y="584"/>
                      </a:cubicBezTo>
                      <a:cubicBezTo>
                        <a:pt x="484" y="669"/>
                        <a:pt x="433" y="743"/>
                        <a:pt x="343" y="790"/>
                      </a:cubicBezTo>
                      <a:cubicBezTo>
                        <a:pt x="239" y="844"/>
                        <a:pt x="234" y="844"/>
                        <a:pt x="124" y="776"/>
                      </a:cubicBezTo>
                      <a:close/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3" name="Freeform 30"/>
                <p:cNvSpPr>
                  <a:spLocks/>
                </p:cNvSpPr>
                <p:nvPr/>
              </p:nvSpPr>
              <p:spPr bwMode="auto">
                <a:xfrm rot="20700000">
                  <a:off x="4444153" y="997113"/>
                  <a:ext cx="94194" cy="94194"/>
                </a:xfrm>
                <a:custGeom>
                  <a:avLst/>
                  <a:gdLst>
                    <a:gd name="T0" fmla="*/ 413 w 413"/>
                    <a:gd name="T1" fmla="*/ 207 h 413"/>
                    <a:gd name="T2" fmla="*/ 207 w 413"/>
                    <a:gd name="T3" fmla="*/ 413 h 413"/>
                    <a:gd name="T4" fmla="*/ 0 w 413"/>
                    <a:gd name="T5" fmla="*/ 207 h 413"/>
                    <a:gd name="T6" fmla="*/ 207 w 413"/>
                    <a:gd name="T7" fmla="*/ 0 h 413"/>
                    <a:gd name="T8" fmla="*/ 413 w 413"/>
                    <a:gd name="T9" fmla="*/ 204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3">
                      <a:moveTo>
                        <a:pt x="413" y="207"/>
                      </a:moveTo>
                      <a:cubicBezTo>
                        <a:pt x="413" y="321"/>
                        <a:pt x="321" y="413"/>
                        <a:pt x="207" y="413"/>
                      </a:cubicBezTo>
                      <a:cubicBezTo>
                        <a:pt x="92" y="413"/>
                        <a:pt x="0" y="321"/>
                        <a:pt x="0" y="207"/>
                      </a:cubicBezTo>
                      <a:cubicBezTo>
                        <a:pt x="0" y="92"/>
                        <a:pt x="92" y="0"/>
                        <a:pt x="207" y="0"/>
                      </a:cubicBezTo>
                      <a:cubicBezTo>
                        <a:pt x="320" y="0"/>
                        <a:pt x="412" y="91"/>
                        <a:pt x="413" y="204"/>
                      </a:cubicBezTo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4" name="Freeform 31"/>
                <p:cNvSpPr>
                  <a:spLocks/>
                </p:cNvSpPr>
                <p:nvPr/>
              </p:nvSpPr>
              <p:spPr bwMode="auto">
                <a:xfrm rot="20700000">
                  <a:off x="4116455" y="1172685"/>
                  <a:ext cx="94194" cy="94194"/>
                </a:xfrm>
                <a:custGeom>
                  <a:avLst/>
                  <a:gdLst>
                    <a:gd name="T0" fmla="*/ 413 w 413"/>
                    <a:gd name="T1" fmla="*/ 207 h 414"/>
                    <a:gd name="T2" fmla="*/ 206 w 413"/>
                    <a:gd name="T3" fmla="*/ 414 h 414"/>
                    <a:gd name="T4" fmla="*/ 0 w 413"/>
                    <a:gd name="T5" fmla="*/ 207 h 414"/>
                    <a:gd name="T6" fmla="*/ 206 w 413"/>
                    <a:gd name="T7" fmla="*/ 0 h 414"/>
                    <a:gd name="T8" fmla="*/ 413 w 413"/>
                    <a:gd name="T9" fmla="*/ 204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414">
                      <a:moveTo>
                        <a:pt x="413" y="207"/>
                      </a:moveTo>
                      <a:cubicBezTo>
                        <a:pt x="413" y="321"/>
                        <a:pt x="320" y="414"/>
                        <a:pt x="206" y="414"/>
                      </a:cubicBezTo>
                      <a:cubicBezTo>
                        <a:pt x="92" y="414"/>
                        <a:pt x="0" y="321"/>
                        <a:pt x="0" y="207"/>
                      </a:cubicBezTo>
                      <a:cubicBezTo>
                        <a:pt x="0" y="93"/>
                        <a:pt x="92" y="0"/>
                        <a:pt x="206" y="0"/>
                      </a:cubicBezTo>
                      <a:cubicBezTo>
                        <a:pt x="319" y="0"/>
                        <a:pt x="411" y="91"/>
                        <a:pt x="413" y="204"/>
                      </a:cubicBezTo>
                    </a:path>
                  </a:pathLst>
                </a:custGeom>
                <a:solidFill>
                  <a:srgbClr val="A05A2C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5" name="Freeform 32"/>
                <p:cNvSpPr>
                  <a:spLocks/>
                </p:cNvSpPr>
                <p:nvPr/>
              </p:nvSpPr>
              <p:spPr bwMode="auto">
                <a:xfrm rot="20700000">
                  <a:off x="3631573" y="1292645"/>
                  <a:ext cx="156093" cy="157438"/>
                </a:xfrm>
                <a:custGeom>
                  <a:avLst/>
                  <a:gdLst>
                    <a:gd name="T0" fmla="*/ 684 w 684"/>
                    <a:gd name="T1" fmla="*/ 342 h 685"/>
                    <a:gd name="T2" fmla="*/ 342 w 684"/>
                    <a:gd name="T3" fmla="*/ 685 h 685"/>
                    <a:gd name="T4" fmla="*/ 0 w 684"/>
                    <a:gd name="T5" fmla="*/ 342 h 685"/>
                    <a:gd name="T6" fmla="*/ 342 w 684"/>
                    <a:gd name="T7" fmla="*/ 0 h 685"/>
                    <a:gd name="T8" fmla="*/ 684 w 684"/>
                    <a:gd name="T9" fmla="*/ 338 h 6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4" h="685">
                      <a:moveTo>
                        <a:pt x="684" y="342"/>
                      </a:moveTo>
                      <a:cubicBezTo>
                        <a:pt x="684" y="531"/>
                        <a:pt x="531" y="685"/>
                        <a:pt x="342" y="685"/>
                      </a:cubicBezTo>
                      <a:cubicBezTo>
                        <a:pt x="153" y="685"/>
                        <a:pt x="0" y="531"/>
                        <a:pt x="0" y="342"/>
                      </a:cubicBezTo>
                      <a:cubicBezTo>
                        <a:pt x="0" y="154"/>
                        <a:pt x="153" y="0"/>
                        <a:pt x="342" y="0"/>
                      </a:cubicBezTo>
                      <a:cubicBezTo>
                        <a:pt x="529" y="0"/>
                        <a:pt x="682" y="151"/>
                        <a:pt x="684" y="338"/>
                      </a:cubicBezTo>
                    </a:path>
                  </a:pathLst>
                </a:custGeom>
                <a:solidFill>
                  <a:srgbClr val="E6E6E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6" name="Freeform 23"/>
                <p:cNvSpPr>
                  <a:spLocks/>
                </p:cNvSpPr>
                <p:nvPr/>
              </p:nvSpPr>
              <p:spPr bwMode="auto">
                <a:xfrm rot="20700000">
                  <a:off x="3754512" y="751451"/>
                  <a:ext cx="943283" cy="462895"/>
                </a:xfrm>
                <a:custGeom>
                  <a:avLst/>
                  <a:gdLst>
                    <a:gd name="T0" fmla="*/ 208 w 4124"/>
                    <a:gd name="T1" fmla="*/ 1837 h 2029"/>
                    <a:gd name="T2" fmla="*/ 882 w 4124"/>
                    <a:gd name="T3" fmla="*/ 988 h 2029"/>
                    <a:gd name="T4" fmla="*/ 2114 w 4124"/>
                    <a:gd name="T5" fmla="*/ 466 h 2029"/>
                    <a:gd name="T6" fmla="*/ 3270 w 4124"/>
                    <a:gd name="T7" fmla="*/ 67 h 2029"/>
                    <a:gd name="T8" fmla="*/ 3767 w 4124"/>
                    <a:gd name="T9" fmla="*/ 151 h 2029"/>
                    <a:gd name="T10" fmla="*/ 3598 w 4124"/>
                    <a:gd name="T11" fmla="*/ 955 h 2029"/>
                    <a:gd name="T12" fmla="*/ 2302 w 4124"/>
                    <a:gd name="T13" fmla="*/ 1254 h 2029"/>
                    <a:gd name="T14" fmla="*/ 764 w 4124"/>
                    <a:gd name="T15" fmla="*/ 1815 h 2029"/>
                    <a:gd name="T16" fmla="*/ 208 w 4124"/>
                    <a:gd name="T17" fmla="*/ 1837 h 20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24" h="2029">
                      <a:moveTo>
                        <a:pt x="208" y="1837"/>
                      </a:moveTo>
                      <a:cubicBezTo>
                        <a:pt x="0" y="1385"/>
                        <a:pt x="496" y="1077"/>
                        <a:pt x="882" y="988"/>
                      </a:cubicBezTo>
                      <a:cubicBezTo>
                        <a:pt x="1333" y="926"/>
                        <a:pt x="1722" y="686"/>
                        <a:pt x="2114" y="466"/>
                      </a:cubicBezTo>
                      <a:cubicBezTo>
                        <a:pt x="2514" y="370"/>
                        <a:pt x="2837" y="40"/>
                        <a:pt x="3270" y="67"/>
                      </a:cubicBezTo>
                      <a:cubicBezTo>
                        <a:pt x="3429" y="105"/>
                        <a:pt x="3657" y="0"/>
                        <a:pt x="3767" y="151"/>
                      </a:cubicBezTo>
                      <a:cubicBezTo>
                        <a:pt x="4124" y="372"/>
                        <a:pt x="4050" y="925"/>
                        <a:pt x="3598" y="955"/>
                      </a:cubicBezTo>
                      <a:cubicBezTo>
                        <a:pt x="3178" y="1107"/>
                        <a:pt x="2728" y="1130"/>
                        <a:pt x="2302" y="1254"/>
                      </a:cubicBezTo>
                      <a:cubicBezTo>
                        <a:pt x="1736" y="1272"/>
                        <a:pt x="1304" y="1695"/>
                        <a:pt x="764" y="1815"/>
                      </a:cubicBezTo>
                      <a:cubicBezTo>
                        <a:pt x="589" y="1862"/>
                        <a:pt x="360" y="2029"/>
                        <a:pt x="208" y="1837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450" name="Group 449"/>
            <p:cNvGrpSpPr/>
            <p:nvPr/>
          </p:nvGrpSpPr>
          <p:grpSpPr>
            <a:xfrm>
              <a:off x="4418260" y="635742"/>
              <a:ext cx="322145" cy="142508"/>
              <a:chOff x="3631878" y="2278922"/>
              <a:chExt cx="2013404" cy="890673"/>
            </a:xfrm>
          </p:grpSpPr>
          <p:sp>
            <p:nvSpPr>
              <p:cNvPr id="451" name="Freeform 450"/>
              <p:cNvSpPr/>
              <p:nvPr/>
            </p:nvSpPr>
            <p:spPr>
              <a:xfrm>
                <a:off x="3631878" y="2278922"/>
                <a:ext cx="2013404" cy="890673"/>
              </a:xfrm>
              <a:custGeom>
                <a:avLst/>
                <a:gdLst/>
                <a:ahLst/>
                <a:cxnLst/>
                <a:rect l="l" t="t" r="r" b="b"/>
                <a:pathLst>
                  <a:path w="2013404" h="890673">
                    <a:moveTo>
                      <a:pt x="521502" y="121085"/>
                    </a:moveTo>
                    <a:cubicBezTo>
                      <a:pt x="498665" y="122449"/>
                      <a:pt x="475443" y="125724"/>
                      <a:pt x="452107" y="131041"/>
                    </a:cubicBezTo>
                    <a:cubicBezTo>
                      <a:pt x="265412" y="173578"/>
                      <a:pt x="142012" y="330719"/>
                      <a:pt x="176486" y="482027"/>
                    </a:cubicBezTo>
                    <a:cubicBezTo>
                      <a:pt x="210960" y="633334"/>
                      <a:pt x="390253" y="721510"/>
                      <a:pt x="576948" y="678973"/>
                    </a:cubicBezTo>
                    <a:cubicBezTo>
                      <a:pt x="763643" y="636436"/>
                      <a:pt x="887042" y="479295"/>
                      <a:pt x="852568" y="327988"/>
                    </a:cubicBezTo>
                    <a:cubicBezTo>
                      <a:pt x="822403" y="195594"/>
                      <a:pt x="681362" y="111535"/>
                      <a:pt x="521502" y="121085"/>
                    </a:cubicBezTo>
                    <a:close/>
                    <a:moveTo>
                      <a:pt x="1605968" y="75854"/>
                    </a:moveTo>
                    <a:cubicBezTo>
                      <a:pt x="1446108" y="66304"/>
                      <a:pt x="1305066" y="150363"/>
                      <a:pt x="1274901" y="282757"/>
                    </a:cubicBezTo>
                    <a:cubicBezTo>
                      <a:pt x="1240427" y="434064"/>
                      <a:pt x="1363827" y="591205"/>
                      <a:pt x="1550521" y="633742"/>
                    </a:cubicBezTo>
                    <a:cubicBezTo>
                      <a:pt x="1737216" y="676279"/>
                      <a:pt x="1916509" y="588103"/>
                      <a:pt x="1950983" y="436796"/>
                    </a:cubicBezTo>
                    <a:cubicBezTo>
                      <a:pt x="1985457" y="285488"/>
                      <a:pt x="1862057" y="128347"/>
                      <a:pt x="1675363" y="85810"/>
                    </a:cubicBezTo>
                    <a:cubicBezTo>
                      <a:pt x="1652026" y="80493"/>
                      <a:pt x="1628805" y="77218"/>
                      <a:pt x="1605968" y="75854"/>
                    </a:cubicBezTo>
                    <a:close/>
                    <a:moveTo>
                      <a:pt x="1659396" y="32"/>
                    </a:moveTo>
                    <a:cubicBezTo>
                      <a:pt x="1799307" y="-861"/>
                      <a:pt x="1949375" y="15808"/>
                      <a:pt x="1984697" y="127727"/>
                    </a:cubicBezTo>
                    <a:cubicBezTo>
                      <a:pt x="2059310" y="270602"/>
                      <a:pt x="1982580" y="759023"/>
                      <a:pt x="1822772" y="826227"/>
                    </a:cubicBezTo>
                    <a:cubicBezTo>
                      <a:pt x="1662964" y="893431"/>
                      <a:pt x="1265030" y="521427"/>
                      <a:pt x="1025847" y="530952"/>
                    </a:cubicBezTo>
                    <a:cubicBezTo>
                      <a:pt x="786664" y="540477"/>
                      <a:pt x="549597" y="851627"/>
                      <a:pt x="387672" y="883377"/>
                    </a:cubicBezTo>
                    <a:cubicBezTo>
                      <a:pt x="225747" y="915127"/>
                      <a:pt x="106685" y="839985"/>
                      <a:pt x="54297" y="721452"/>
                    </a:cubicBezTo>
                    <a:cubicBezTo>
                      <a:pt x="19372" y="573285"/>
                      <a:pt x="-51272" y="317433"/>
                      <a:pt x="60647" y="207102"/>
                    </a:cubicBezTo>
                    <a:cubicBezTo>
                      <a:pt x="172566" y="96771"/>
                      <a:pt x="565471" y="34594"/>
                      <a:pt x="725809" y="59465"/>
                    </a:cubicBezTo>
                    <a:cubicBezTo>
                      <a:pt x="886147" y="84336"/>
                      <a:pt x="896994" y="168738"/>
                      <a:pt x="1030609" y="159477"/>
                    </a:cubicBezTo>
                    <a:cubicBezTo>
                      <a:pt x="1160784" y="140427"/>
                      <a:pt x="1368482" y="9194"/>
                      <a:pt x="1527497" y="3902"/>
                    </a:cubicBezTo>
                    <a:cubicBezTo>
                      <a:pt x="1567251" y="2579"/>
                      <a:pt x="1612759" y="330"/>
                      <a:pt x="1659396" y="3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2" name="Oval 451"/>
              <p:cNvSpPr/>
              <p:nvPr/>
            </p:nvSpPr>
            <p:spPr>
              <a:xfrm rot="20829886">
                <a:off x="3800999" y="2407309"/>
                <a:ext cx="693408" cy="561974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3" name="Oval 452"/>
              <p:cNvSpPr/>
              <p:nvPr/>
            </p:nvSpPr>
            <p:spPr>
              <a:xfrm rot="770114" flipH="1">
                <a:off x="4899414" y="2362078"/>
                <a:ext cx="693408" cy="561974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69" name="Group 468"/>
          <p:cNvGrpSpPr/>
          <p:nvPr/>
        </p:nvGrpSpPr>
        <p:grpSpPr>
          <a:xfrm>
            <a:off x="4015079" y="1650907"/>
            <a:ext cx="1155365" cy="963494"/>
            <a:chOff x="1027183" y="1211290"/>
            <a:chExt cx="7221030" cy="6021839"/>
          </a:xfrm>
        </p:grpSpPr>
        <p:sp>
          <p:nvSpPr>
            <p:cNvPr id="470" name="Freeform 469"/>
            <p:cNvSpPr/>
            <p:nvPr/>
          </p:nvSpPr>
          <p:spPr>
            <a:xfrm>
              <a:off x="2330605" y="5531005"/>
              <a:ext cx="1126273" cy="1639229"/>
            </a:xfrm>
            <a:custGeom>
              <a:avLst/>
              <a:gdLst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6273" h="1639229">
                  <a:moveTo>
                    <a:pt x="0" y="1494263"/>
                  </a:moveTo>
                  <a:lnTo>
                    <a:pt x="412595" y="1405054"/>
                  </a:lnTo>
                  <a:cubicBezTo>
                    <a:pt x="570571" y="1294239"/>
                    <a:pt x="609599" y="1118839"/>
                    <a:pt x="657922" y="758283"/>
                  </a:cubicBezTo>
                  <a:lnTo>
                    <a:pt x="713678" y="33454"/>
                  </a:lnTo>
                  <a:lnTo>
                    <a:pt x="1126273" y="0"/>
                  </a:lnTo>
                  <a:cubicBezTo>
                    <a:pt x="1055649" y="546410"/>
                    <a:pt x="1074233" y="1115122"/>
                    <a:pt x="914400" y="1639229"/>
                  </a:cubicBezTo>
                  <a:lnTo>
                    <a:pt x="256478" y="1628078"/>
                  </a:lnTo>
                  <a:lnTo>
                    <a:pt x="0" y="14942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Freeform 470"/>
            <p:cNvSpPr/>
            <p:nvPr/>
          </p:nvSpPr>
          <p:spPr>
            <a:xfrm flipH="1">
              <a:off x="5480744" y="5531005"/>
              <a:ext cx="1126273" cy="1639229"/>
            </a:xfrm>
            <a:custGeom>
              <a:avLst/>
              <a:gdLst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  <a:gd name="connsiteX0" fmla="*/ 0 w 1126273"/>
                <a:gd name="connsiteY0" fmla="*/ 1494263 h 1639229"/>
                <a:gd name="connsiteX1" fmla="*/ 412595 w 1126273"/>
                <a:gd name="connsiteY1" fmla="*/ 1405054 h 1639229"/>
                <a:gd name="connsiteX2" fmla="*/ 657922 w 1126273"/>
                <a:gd name="connsiteY2" fmla="*/ 758283 h 1639229"/>
                <a:gd name="connsiteX3" fmla="*/ 713678 w 1126273"/>
                <a:gd name="connsiteY3" fmla="*/ 33454 h 1639229"/>
                <a:gd name="connsiteX4" fmla="*/ 1126273 w 1126273"/>
                <a:gd name="connsiteY4" fmla="*/ 0 h 1639229"/>
                <a:gd name="connsiteX5" fmla="*/ 914400 w 1126273"/>
                <a:gd name="connsiteY5" fmla="*/ 1639229 h 1639229"/>
                <a:gd name="connsiteX6" fmla="*/ 256478 w 1126273"/>
                <a:gd name="connsiteY6" fmla="*/ 1628078 h 1639229"/>
                <a:gd name="connsiteX7" fmla="*/ 0 w 1126273"/>
                <a:gd name="connsiteY7" fmla="*/ 1494263 h 16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6273" h="1639229">
                  <a:moveTo>
                    <a:pt x="0" y="1494263"/>
                  </a:moveTo>
                  <a:lnTo>
                    <a:pt x="412595" y="1405054"/>
                  </a:lnTo>
                  <a:cubicBezTo>
                    <a:pt x="570571" y="1294239"/>
                    <a:pt x="609599" y="1118839"/>
                    <a:pt x="657922" y="758283"/>
                  </a:cubicBezTo>
                  <a:lnTo>
                    <a:pt x="713678" y="33454"/>
                  </a:lnTo>
                  <a:lnTo>
                    <a:pt x="1126273" y="0"/>
                  </a:lnTo>
                  <a:cubicBezTo>
                    <a:pt x="1055649" y="546410"/>
                    <a:pt x="1074233" y="1115122"/>
                    <a:pt x="914400" y="1639229"/>
                  </a:cubicBezTo>
                  <a:lnTo>
                    <a:pt x="256478" y="1628078"/>
                  </a:lnTo>
                  <a:lnTo>
                    <a:pt x="0" y="14942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72" name="Group 471"/>
            <p:cNvGrpSpPr/>
            <p:nvPr/>
          </p:nvGrpSpPr>
          <p:grpSpPr>
            <a:xfrm>
              <a:off x="1027183" y="1211290"/>
              <a:ext cx="7221030" cy="4733781"/>
              <a:chOff x="1027183" y="1211290"/>
              <a:chExt cx="7221030" cy="4733781"/>
            </a:xfrm>
          </p:grpSpPr>
          <p:sp>
            <p:nvSpPr>
              <p:cNvPr id="475" name="Freeform 474"/>
              <p:cNvSpPr/>
              <p:nvPr/>
            </p:nvSpPr>
            <p:spPr>
              <a:xfrm>
                <a:off x="1057275" y="1485900"/>
                <a:ext cx="7143750" cy="4459171"/>
              </a:xfrm>
              <a:custGeom>
                <a:avLst/>
                <a:gdLst>
                  <a:gd name="connsiteX0" fmla="*/ 0 w 7143750"/>
                  <a:gd name="connsiteY0" fmla="*/ 1343025 h 4143375"/>
                  <a:gd name="connsiteX1" fmla="*/ 1114425 w 7143750"/>
                  <a:gd name="connsiteY1" fmla="*/ 2771775 h 4143375"/>
                  <a:gd name="connsiteX2" fmla="*/ 1285875 w 7143750"/>
                  <a:gd name="connsiteY2" fmla="*/ 4029075 h 4143375"/>
                  <a:gd name="connsiteX3" fmla="*/ 5686425 w 7143750"/>
                  <a:gd name="connsiteY3" fmla="*/ 4143375 h 4143375"/>
                  <a:gd name="connsiteX4" fmla="*/ 6057900 w 7143750"/>
                  <a:gd name="connsiteY4" fmla="*/ 2657475 h 4143375"/>
                  <a:gd name="connsiteX5" fmla="*/ 7143750 w 7143750"/>
                  <a:gd name="connsiteY5" fmla="*/ 1857375 h 4143375"/>
                  <a:gd name="connsiteX6" fmla="*/ 6057900 w 7143750"/>
                  <a:gd name="connsiteY6" fmla="*/ 514350 h 4143375"/>
                  <a:gd name="connsiteX7" fmla="*/ 4029075 w 7143750"/>
                  <a:gd name="connsiteY7" fmla="*/ 0 h 4143375"/>
                  <a:gd name="connsiteX8" fmla="*/ 2571750 w 7143750"/>
                  <a:gd name="connsiteY8" fmla="*/ 85725 h 4143375"/>
                  <a:gd name="connsiteX9" fmla="*/ 1257300 w 7143750"/>
                  <a:gd name="connsiteY9" fmla="*/ 142875 h 4143375"/>
                  <a:gd name="connsiteX10" fmla="*/ 542925 w 7143750"/>
                  <a:gd name="connsiteY10" fmla="*/ 628650 h 4143375"/>
                  <a:gd name="connsiteX11" fmla="*/ 0 w 7143750"/>
                  <a:gd name="connsiteY11" fmla="*/ 1343025 h 4143375"/>
                  <a:gd name="connsiteX0" fmla="*/ 0 w 7143750"/>
                  <a:gd name="connsiteY0" fmla="*/ 1343025 h 4288801"/>
                  <a:gd name="connsiteX1" fmla="*/ 1114425 w 7143750"/>
                  <a:gd name="connsiteY1" fmla="*/ 2771775 h 4288801"/>
                  <a:gd name="connsiteX2" fmla="*/ 1285875 w 7143750"/>
                  <a:gd name="connsiteY2" fmla="*/ 4029075 h 4288801"/>
                  <a:gd name="connsiteX3" fmla="*/ 5686425 w 7143750"/>
                  <a:gd name="connsiteY3" fmla="*/ 4143375 h 4288801"/>
                  <a:gd name="connsiteX4" fmla="*/ 6057900 w 7143750"/>
                  <a:gd name="connsiteY4" fmla="*/ 2657475 h 4288801"/>
                  <a:gd name="connsiteX5" fmla="*/ 7143750 w 7143750"/>
                  <a:gd name="connsiteY5" fmla="*/ 1857375 h 4288801"/>
                  <a:gd name="connsiteX6" fmla="*/ 6057900 w 7143750"/>
                  <a:gd name="connsiteY6" fmla="*/ 514350 h 4288801"/>
                  <a:gd name="connsiteX7" fmla="*/ 4029075 w 7143750"/>
                  <a:gd name="connsiteY7" fmla="*/ 0 h 4288801"/>
                  <a:gd name="connsiteX8" fmla="*/ 2571750 w 7143750"/>
                  <a:gd name="connsiteY8" fmla="*/ 85725 h 4288801"/>
                  <a:gd name="connsiteX9" fmla="*/ 1257300 w 7143750"/>
                  <a:gd name="connsiteY9" fmla="*/ 142875 h 4288801"/>
                  <a:gd name="connsiteX10" fmla="*/ 542925 w 7143750"/>
                  <a:gd name="connsiteY10" fmla="*/ 628650 h 4288801"/>
                  <a:gd name="connsiteX11" fmla="*/ 0 w 7143750"/>
                  <a:gd name="connsiteY11" fmla="*/ 1343025 h 4288801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14425 w 7143750"/>
                  <a:gd name="connsiteY1" fmla="*/ 2771775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6057900 w 7143750"/>
                  <a:gd name="connsiteY4" fmla="*/ 2657475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99936"/>
                  <a:gd name="connsiteX1" fmla="*/ 1128939 w 7143750"/>
                  <a:gd name="connsiteY1" fmla="*/ 2525032 h 4499936"/>
                  <a:gd name="connsiteX2" fmla="*/ 1285875 w 7143750"/>
                  <a:gd name="connsiteY2" fmla="*/ 4029075 h 4499936"/>
                  <a:gd name="connsiteX3" fmla="*/ 5686425 w 7143750"/>
                  <a:gd name="connsiteY3" fmla="*/ 4143375 h 4499936"/>
                  <a:gd name="connsiteX4" fmla="*/ 5825671 w 7143750"/>
                  <a:gd name="connsiteY4" fmla="*/ 2512332 h 4499936"/>
                  <a:gd name="connsiteX5" fmla="*/ 7143750 w 7143750"/>
                  <a:gd name="connsiteY5" fmla="*/ 1857375 h 4499936"/>
                  <a:gd name="connsiteX6" fmla="*/ 6057900 w 7143750"/>
                  <a:gd name="connsiteY6" fmla="*/ 514350 h 4499936"/>
                  <a:gd name="connsiteX7" fmla="*/ 4029075 w 7143750"/>
                  <a:gd name="connsiteY7" fmla="*/ 0 h 4499936"/>
                  <a:gd name="connsiteX8" fmla="*/ 2571750 w 7143750"/>
                  <a:gd name="connsiteY8" fmla="*/ 85725 h 4499936"/>
                  <a:gd name="connsiteX9" fmla="*/ 1257300 w 7143750"/>
                  <a:gd name="connsiteY9" fmla="*/ 142875 h 4499936"/>
                  <a:gd name="connsiteX10" fmla="*/ 542925 w 7143750"/>
                  <a:gd name="connsiteY10" fmla="*/ 628650 h 4499936"/>
                  <a:gd name="connsiteX11" fmla="*/ 0 w 7143750"/>
                  <a:gd name="connsiteY11" fmla="*/ 1343025 h 4499936"/>
                  <a:gd name="connsiteX0" fmla="*/ 0 w 7143750"/>
                  <a:gd name="connsiteY0" fmla="*/ 1343025 h 4459171"/>
                  <a:gd name="connsiteX1" fmla="*/ 1128939 w 7143750"/>
                  <a:gd name="connsiteY1" fmla="*/ 2525032 h 4459171"/>
                  <a:gd name="connsiteX2" fmla="*/ 1285875 w 7143750"/>
                  <a:gd name="connsiteY2" fmla="*/ 4029075 h 4459171"/>
                  <a:gd name="connsiteX3" fmla="*/ 5657397 w 7143750"/>
                  <a:gd name="connsiteY3" fmla="*/ 4070803 h 4459171"/>
                  <a:gd name="connsiteX4" fmla="*/ 5825671 w 7143750"/>
                  <a:gd name="connsiteY4" fmla="*/ 2512332 h 4459171"/>
                  <a:gd name="connsiteX5" fmla="*/ 7143750 w 7143750"/>
                  <a:gd name="connsiteY5" fmla="*/ 1857375 h 4459171"/>
                  <a:gd name="connsiteX6" fmla="*/ 6057900 w 7143750"/>
                  <a:gd name="connsiteY6" fmla="*/ 514350 h 4459171"/>
                  <a:gd name="connsiteX7" fmla="*/ 4029075 w 7143750"/>
                  <a:gd name="connsiteY7" fmla="*/ 0 h 4459171"/>
                  <a:gd name="connsiteX8" fmla="*/ 2571750 w 7143750"/>
                  <a:gd name="connsiteY8" fmla="*/ 85725 h 4459171"/>
                  <a:gd name="connsiteX9" fmla="*/ 1257300 w 7143750"/>
                  <a:gd name="connsiteY9" fmla="*/ 142875 h 4459171"/>
                  <a:gd name="connsiteX10" fmla="*/ 542925 w 7143750"/>
                  <a:gd name="connsiteY10" fmla="*/ 628650 h 4459171"/>
                  <a:gd name="connsiteX11" fmla="*/ 0 w 7143750"/>
                  <a:gd name="connsiteY11" fmla="*/ 1343025 h 445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143750" h="4459171">
                    <a:moveTo>
                      <a:pt x="0" y="1343025"/>
                    </a:moveTo>
                    <a:cubicBezTo>
                      <a:pt x="501650" y="1729241"/>
                      <a:pt x="914627" y="2077357"/>
                      <a:pt x="1128939" y="2525032"/>
                    </a:cubicBezTo>
                    <a:cubicBezTo>
                      <a:pt x="1343251" y="2972707"/>
                      <a:pt x="1147989" y="3365047"/>
                      <a:pt x="1285875" y="4029075"/>
                    </a:cubicBezTo>
                    <a:cubicBezTo>
                      <a:pt x="1388382" y="4560660"/>
                      <a:pt x="5453290" y="4627789"/>
                      <a:pt x="5657397" y="4070803"/>
                    </a:cubicBezTo>
                    <a:cubicBezTo>
                      <a:pt x="5713488" y="3551313"/>
                      <a:pt x="5577946" y="2881236"/>
                      <a:pt x="5825671" y="2512332"/>
                    </a:cubicBezTo>
                    <a:cubicBezTo>
                      <a:pt x="6073396" y="2143428"/>
                      <a:pt x="6461579" y="2171019"/>
                      <a:pt x="7143750" y="1857375"/>
                    </a:cubicBezTo>
                    <a:lnTo>
                      <a:pt x="6057900" y="514350"/>
                    </a:lnTo>
                    <a:lnTo>
                      <a:pt x="4029075" y="0"/>
                    </a:lnTo>
                    <a:lnTo>
                      <a:pt x="2571750" y="85725"/>
                    </a:lnTo>
                    <a:lnTo>
                      <a:pt x="1257300" y="142875"/>
                    </a:lnTo>
                    <a:lnTo>
                      <a:pt x="542925" y="628650"/>
                    </a:lnTo>
                    <a:lnTo>
                      <a:pt x="0" y="1343025"/>
                    </a:lnTo>
                    <a:close/>
                  </a:path>
                </a:pathLst>
              </a:custGeom>
              <a:gradFill flip="none" rotWithShape="1">
                <a:gsLst>
                  <a:gs pos="43000">
                    <a:schemeClr val="accent6">
                      <a:lumMod val="50000"/>
                    </a:schemeClr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6" name="Freeform 475"/>
              <p:cNvSpPr/>
              <p:nvPr/>
            </p:nvSpPr>
            <p:spPr>
              <a:xfrm>
                <a:off x="1027183" y="1211290"/>
                <a:ext cx="7221030" cy="2191058"/>
              </a:xfrm>
              <a:custGeom>
                <a:avLst/>
                <a:gdLst>
                  <a:gd name="connsiteX0" fmla="*/ 57150 w 4533900"/>
                  <a:gd name="connsiteY0" fmla="*/ 1009650 h 1333500"/>
                  <a:gd name="connsiteX1" fmla="*/ 933450 w 4533900"/>
                  <a:gd name="connsiteY1" fmla="*/ 381000 h 1333500"/>
                  <a:gd name="connsiteX2" fmla="*/ 2286000 w 4533900"/>
                  <a:gd name="connsiteY2" fmla="*/ 1009650 h 1333500"/>
                  <a:gd name="connsiteX3" fmla="*/ 3276600 w 4533900"/>
                  <a:gd name="connsiteY3" fmla="*/ 361950 h 1333500"/>
                  <a:gd name="connsiteX4" fmla="*/ 4533900 w 4533900"/>
                  <a:gd name="connsiteY4" fmla="*/ 1333500 h 1333500"/>
                  <a:gd name="connsiteX5" fmla="*/ 3790950 w 4533900"/>
                  <a:gd name="connsiteY5" fmla="*/ 285750 h 1333500"/>
                  <a:gd name="connsiteX6" fmla="*/ 2819400 w 4533900"/>
                  <a:gd name="connsiteY6" fmla="*/ 0 h 1333500"/>
                  <a:gd name="connsiteX7" fmla="*/ 1485900 w 4533900"/>
                  <a:gd name="connsiteY7" fmla="*/ 0 h 1333500"/>
                  <a:gd name="connsiteX8" fmla="*/ 628650 w 4533900"/>
                  <a:gd name="connsiteY8" fmla="*/ 171450 h 1333500"/>
                  <a:gd name="connsiteX9" fmla="*/ 0 w 4533900"/>
                  <a:gd name="connsiteY9" fmla="*/ 990600 h 1333500"/>
                  <a:gd name="connsiteX10" fmla="*/ 57150 w 4533900"/>
                  <a:gd name="connsiteY10" fmla="*/ 1009650 h 1333500"/>
                  <a:gd name="connsiteX0" fmla="*/ 0 w 4476750"/>
                  <a:gd name="connsiteY0" fmla="*/ 1009650 h 1333500"/>
                  <a:gd name="connsiteX1" fmla="*/ 876300 w 4476750"/>
                  <a:gd name="connsiteY1" fmla="*/ 381000 h 1333500"/>
                  <a:gd name="connsiteX2" fmla="*/ 2228850 w 4476750"/>
                  <a:gd name="connsiteY2" fmla="*/ 1009650 h 1333500"/>
                  <a:gd name="connsiteX3" fmla="*/ 3219450 w 4476750"/>
                  <a:gd name="connsiteY3" fmla="*/ 361950 h 1333500"/>
                  <a:gd name="connsiteX4" fmla="*/ 4476750 w 4476750"/>
                  <a:gd name="connsiteY4" fmla="*/ 1333500 h 1333500"/>
                  <a:gd name="connsiteX5" fmla="*/ 3733800 w 4476750"/>
                  <a:gd name="connsiteY5" fmla="*/ 285750 h 1333500"/>
                  <a:gd name="connsiteX6" fmla="*/ 2762250 w 4476750"/>
                  <a:gd name="connsiteY6" fmla="*/ 0 h 1333500"/>
                  <a:gd name="connsiteX7" fmla="*/ 1428750 w 4476750"/>
                  <a:gd name="connsiteY7" fmla="*/ 0 h 1333500"/>
                  <a:gd name="connsiteX8" fmla="*/ 571500 w 4476750"/>
                  <a:gd name="connsiteY8" fmla="*/ 171450 h 1333500"/>
                  <a:gd name="connsiteX9" fmla="*/ 0 w 4476750"/>
                  <a:gd name="connsiteY9" fmla="*/ 1009650 h 1333500"/>
                  <a:gd name="connsiteX0" fmla="*/ 4572 w 4481322"/>
                  <a:gd name="connsiteY0" fmla="*/ 1009650 h 1333500"/>
                  <a:gd name="connsiteX1" fmla="*/ 880872 w 4481322"/>
                  <a:gd name="connsiteY1" fmla="*/ 381000 h 1333500"/>
                  <a:gd name="connsiteX2" fmla="*/ 2233422 w 4481322"/>
                  <a:gd name="connsiteY2" fmla="*/ 1009650 h 1333500"/>
                  <a:gd name="connsiteX3" fmla="*/ 3224022 w 4481322"/>
                  <a:gd name="connsiteY3" fmla="*/ 361950 h 1333500"/>
                  <a:gd name="connsiteX4" fmla="*/ 4481322 w 4481322"/>
                  <a:gd name="connsiteY4" fmla="*/ 1333500 h 1333500"/>
                  <a:gd name="connsiteX5" fmla="*/ 3738372 w 4481322"/>
                  <a:gd name="connsiteY5" fmla="*/ 285750 h 1333500"/>
                  <a:gd name="connsiteX6" fmla="*/ 2766822 w 4481322"/>
                  <a:gd name="connsiteY6" fmla="*/ 0 h 1333500"/>
                  <a:gd name="connsiteX7" fmla="*/ 1433322 w 4481322"/>
                  <a:gd name="connsiteY7" fmla="*/ 0 h 1333500"/>
                  <a:gd name="connsiteX8" fmla="*/ 576072 w 4481322"/>
                  <a:gd name="connsiteY8" fmla="*/ 171450 h 1333500"/>
                  <a:gd name="connsiteX9" fmla="*/ 4572 w 4481322"/>
                  <a:gd name="connsiteY9" fmla="*/ 1009650 h 1333500"/>
                  <a:gd name="connsiteX0" fmla="*/ 4572 w 4481322"/>
                  <a:gd name="connsiteY0" fmla="*/ 1038658 h 1362508"/>
                  <a:gd name="connsiteX1" fmla="*/ 880872 w 4481322"/>
                  <a:gd name="connsiteY1" fmla="*/ 410008 h 1362508"/>
                  <a:gd name="connsiteX2" fmla="*/ 2233422 w 4481322"/>
                  <a:gd name="connsiteY2" fmla="*/ 1038658 h 1362508"/>
                  <a:gd name="connsiteX3" fmla="*/ 3224022 w 4481322"/>
                  <a:gd name="connsiteY3" fmla="*/ 390958 h 1362508"/>
                  <a:gd name="connsiteX4" fmla="*/ 4481322 w 4481322"/>
                  <a:gd name="connsiteY4" fmla="*/ 1362508 h 1362508"/>
                  <a:gd name="connsiteX5" fmla="*/ 3738372 w 4481322"/>
                  <a:gd name="connsiteY5" fmla="*/ 314758 h 1362508"/>
                  <a:gd name="connsiteX6" fmla="*/ 2766822 w 4481322"/>
                  <a:gd name="connsiteY6" fmla="*/ 29008 h 1362508"/>
                  <a:gd name="connsiteX7" fmla="*/ 1433322 w 4481322"/>
                  <a:gd name="connsiteY7" fmla="*/ 29008 h 1362508"/>
                  <a:gd name="connsiteX8" fmla="*/ 576072 w 4481322"/>
                  <a:gd name="connsiteY8" fmla="*/ 200458 h 1362508"/>
                  <a:gd name="connsiteX9" fmla="*/ 4572 w 4481322"/>
                  <a:gd name="connsiteY9" fmla="*/ 1038658 h 1362508"/>
                  <a:gd name="connsiteX0" fmla="*/ 4572 w 4481322"/>
                  <a:gd name="connsiteY0" fmla="*/ 1038658 h 1362508"/>
                  <a:gd name="connsiteX1" fmla="*/ 880872 w 4481322"/>
                  <a:gd name="connsiteY1" fmla="*/ 410008 h 1362508"/>
                  <a:gd name="connsiteX2" fmla="*/ 2233422 w 4481322"/>
                  <a:gd name="connsiteY2" fmla="*/ 1038658 h 1362508"/>
                  <a:gd name="connsiteX3" fmla="*/ 3224022 w 4481322"/>
                  <a:gd name="connsiteY3" fmla="*/ 390958 h 1362508"/>
                  <a:gd name="connsiteX4" fmla="*/ 4481322 w 4481322"/>
                  <a:gd name="connsiteY4" fmla="*/ 1362508 h 1362508"/>
                  <a:gd name="connsiteX5" fmla="*/ 3738372 w 4481322"/>
                  <a:gd name="connsiteY5" fmla="*/ 314758 h 1362508"/>
                  <a:gd name="connsiteX6" fmla="*/ 2766822 w 4481322"/>
                  <a:gd name="connsiteY6" fmla="*/ 29008 h 1362508"/>
                  <a:gd name="connsiteX7" fmla="*/ 1433322 w 4481322"/>
                  <a:gd name="connsiteY7" fmla="*/ 29008 h 1362508"/>
                  <a:gd name="connsiteX8" fmla="*/ 576072 w 4481322"/>
                  <a:gd name="connsiteY8" fmla="*/ 200458 h 1362508"/>
                  <a:gd name="connsiteX9" fmla="*/ 4572 w 4481322"/>
                  <a:gd name="connsiteY9" fmla="*/ 1038658 h 1362508"/>
                  <a:gd name="connsiteX0" fmla="*/ 4572 w 4490392"/>
                  <a:gd name="connsiteY0" fmla="*/ 1038658 h 1362508"/>
                  <a:gd name="connsiteX1" fmla="*/ 880872 w 4490392"/>
                  <a:gd name="connsiteY1" fmla="*/ 410008 h 1362508"/>
                  <a:gd name="connsiteX2" fmla="*/ 2233422 w 4490392"/>
                  <a:gd name="connsiteY2" fmla="*/ 1038658 h 1362508"/>
                  <a:gd name="connsiteX3" fmla="*/ 3224022 w 4490392"/>
                  <a:gd name="connsiteY3" fmla="*/ 390958 h 1362508"/>
                  <a:gd name="connsiteX4" fmla="*/ 4481322 w 4490392"/>
                  <a:gd name="connsiteY4" fmla="*/ 1362508 h 1362508"/>
                  <a:gd name="connsiteX5" fmla="*/ 3738372 w 4490392"/>
                  <a:gd name="connsiteY5" fmla="*/ 314758 h 1362508"/>
                  <a:gd name="connsiteX6" fmla="*/ 2766822 w 4490392"/>
                  <a:gd name="connsiteY6" fmla="*/ 29008 h 1362508"/>
                  <a:gd name="connsiteX7" fmla="*/ 1433322 w 4490392"/>
                  <a:gd name="connsiteY7" fmla="*/ 29008 h 1362508"/>
                  <a:gd name="connsiteX8" fmla="*/ 576072 w 4490392"/>
                  <a:gd name="connsiteY8" fmla="*/ 200458 h 1362508"/>
                  <a:gd name="connsiteX9" fmla="*/ 4572 w 4490392"/>
                  <a:gd name="connsiteY9" fmla="*/ 1038658 h 1362508"/>
                  <a:gd name="connsiteX0" fmla="*/ 4572 w 4490392"/>
                  <a:gd name="connsiteY0" fmla="*/ 1038658 h 1362508"/>
                  <a:gd name="connsiteX1" fmla="*/ 880872 w 4490392"/>
                  <a:gd name="connsiteY1" fmla="*/ 410008 h 1362508"/>
                  <a:gd name="connsiteX2" fmla="*/ 2233422 w 4490392"/>
                  <a:gd name="connsiteY2" fmla="*/ 1038658 h 1362508"/>
                  <a:gd name="connsiteX3" fmla="*/ 3224022 w 4490392"/>
                  <a:gd name="connsiteY3" fmla="*/ 390958 h 1362508"/>
                  <a:gd name="connsiteX4" fmla="*/ 4481322 w 4490392"/>
                  <a:gd name="connsiteY4" fmla="*/ 1362508 h 1362508"/>
                  <a:gd name="connsiteX5" fmla="*/ 3738372 w 4490392"/>
                  <a:gd name="connsiteY5" fmla="*/ 314758 h 1362508"/>
                  <a:gd name="connsiteX6" fmla="*/ 2766822 w 4490392"/>
                  <a:gd name="connsiteY6" fmla="*/ 29008 h 1362508"/>
                  <a:gd name="connsiteX7" fmla="*/ 1433322 w 4490392"/>
                  <a:gd name="connsiteY7" fmla="*/ 29008 h 1362508"/>
                  <a:gd name="connsiteX8" fmla="*/ 576072 w 4490392"/>
                  <a:gd name="connsiteY8" fmla="*/ 200458 h 1362508"/>
                  <a:gd name="connsiteX9" fmla="*/ 4572 w 4490392"/>
                  <a:gd name="connsiteY9" fmla="*/ 1038658 h 1362508"/>
                  <a:gd name="connsiteX0" fmla="*/ 4572 w 4490392"/>
                  <a:gd name="connsiteY0" fmla="*/ 1038658 h 1362508"/>
                  <a:gd name="connsiteX1" fmla="*/ 880872 w 4490392"/>
                  <a:gd name="connsiteY1" fmla="*/ 410008 h 1362508"/>
                  <a:gd name="connsiteX2" fmla="*/ 2055622 w 4490392"/>
                  <a:gd name="connsiteY2" fmla="*/ 937058 h 1362508"/>
                  <a:gd name="connsiteX3" fmla="*/ 3224022 w 4490392"/>
                  <a:gd name="connsiteY3" fmla="*/ 390958 h 1362508"/>
                  <a:gd name="connsiteX4" fmla="*/ 4481322 w 4490392"/>
                  <a:gd name="connsiteY4" fmla="*/ 1362508 h 1362508"/>
                  <a:gd name="connsiteX5" fmla="*/ 3738372 w 4490392"/>
                  <a:gd name="connsiteY5" fmla="*/ 314758 h 1362508"/>
                  <a:gd name="connsiteX6" fmla="*/ 2766822 w 4490392"/>
                  <a:gd name="connsiteY6" fmla="*/ 29008 h 1362508"/>
                  <a:gd name="connsiteX7" fmla="*/ 1433322 w 4490392"/>
                  <a:gd name="connsiteY7" fmla="*/ 29008 h 1362508"/>
                  <a:gd name="connsiteX8" fmla="*/ 576072 w 4490392"/>
                  <a:gd name="connsiteY8" fmla="*/ 200458 h 1362508"/>
                  <a:gd name="connsiteX9" fmla="*/ 4572 w 4490392"/>
                  <a:gd name="connsiteY9" fmla="*/ 1038658 h 1362508"/>
                  <a:gd name="connsiteX0" fmla="*/ 4572 w 4490392"/>
                  <a:gd name="connsiteY0" fmla="*/ 1038658 h 1362508"/>
                  <a:gd name="connsiteX1" fmla="*/ 880872 w 4490392"/>
                  <a:gd name="connsiteY1" fmla="*/ 410008 h 1362508"/>
                  <a:gd name="connsiteX2" fmla="*/ 2055622 w 4490392"/>
                  <a:gd name="connsiteY2" fmla="*/ 937058 h 1362508"/>
                  <a:gd name="connsiteX3" fmla="*/ 3224022 w 4490392"/>
                  <a:gd name="connsiteY3" fmla="*/ 390958 h 1362508"/>
                  <a:gd name="connsiteX4" fmla="*/ 4481322 w 4490392"/>
                  <a:gd name="connsiteY4" fmla="*/ 1362508 h 1362508"/>
                  <a:gd name="connsiteX5" fmla="*/ 3738372 w 4490392"/>
                  <a:gd name="connsiteY5" fmla="*/ 314758 h 1362508"/>
                  <a:gd name="connsiteX6" fmla="*/ 2766822 w 4490392"/>
                  <a:gd name="connsiteY6" fmla="*/ 29008 h 1362508"/>
                  <a:gd name="connsiteX7" fmla="*/ 1433322 w 4490392"/>
                  <a:gd name="connsiteY7" fmla="*/ 29008 h 1362508"/>
                  <a:gd name="connsiteX8" fmla="*/ 576072 w 4490392"/>
                  <a:gd name="connsiteY8" fmla="*/ 200458 h 1362508"/>
                  <a:gd name="connsiteX9" fmla="*/ 4572 w 4490392"/>
                  <a:gd name="connsiteY9" fmla="*/ 1038658 h 1362508"/>
                  <a:gd name="connsiteX0" fmla="*/ 4572 w 4490392"/>
                  <a:gd name="connsiteY0" fmla="*/ 1038658 h 1362508"/>
                  <a:gd name="connsiteX1" fmla="*/ 880872 w 4490392"/>
                  <a:gd name="connsiteY1" fmla="*/ 410008 h 1362508"/>
                  <a:gd name="connsiteX2" fmla="*/ 2055622 w 4490392"/>
                  <a:gd name="connsiteY2" fmla="*/ 937058 h 1362508"/>
                  <a:gd name="connsiteX3" fmla="*/ 3224022 w 4490392"/>
                  <a:gd name="connsiteY3" fmla="*/ 390958 h 1362508"/>
                  <a:gd name="connsiteX4" fmla="*/ 4481322 w 4490392"/>
                  <a:gd name="connsiteY4" fmla="*/ 1362508 h 1362508"/>
                  <a:gd name="connsiteX5" fmla="*/ 3738372 w 4490392"/>
                  <a:gd name="connsiteY5" fmla="*/ 314758 h 1362508"/>
                  <a:gd name="connsiteX6" fmla="*/ 2766822 w 4490392"/>
                  <a:gd name="connsiteY6" fmla="*/ 29008 h 1362508"/>
                  <a:gd name="connsiteX7" fmla="*/ 1433322 w 4490392"/>
                  <a:gd name="connsiteY7" fmla="*/ 29008 h 1362508"/>
                  <a:gd name="connsiteX8" fmla="*/ 576072 w 4490392"/>
                  <a:gd name="connsiteY8" fmla="*/ 200458 h 1362508"/>
                  <a:gd name="connsiteX9" fmla="*/ 4572 w 4490392"/>
                  <a:gd name="connsiteY9" fmla="*/ 1038658 h 1362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90392" h="1362508">
                    <a:moveTo>
                      <a:pt x="4572" y="1038658"/>
                    </a:moveTo>
                    <a:cubicBezTo>
                      <a:pt x="296672" y="829108"/>
                      <a:pt x="398272" y="644958"/>
                      <a:pt x="880872" y="410008"/>
                    </a:cubicBezTo>
                    <a:cubicBezTo>
                      <a:pt x="1252347" y="410008"/>
                      <a:pt x="1665097" y="940233"/>
                      <a:pt x="2055622" y="937058"/>
                    </a:cubicBezTo>
                    <a:cubicBezTo>
                      <a:pt x="2446147" y="933883"/>
                      <a:pt x="2849372" y="336983"/>
                      <a:pt x="3224022" y="390958"/>
                    </a:cubicBezTo>
                    <a:cubicBezTo>
                      <a:pt x="3732022" y="587808"/>
                      <a:pt x="4062222" y="1038658"/>
                      <a:pt x="4481322" y="1362508"/>
                    </a:cubicBezTo>
                    <a:cubicBezTo>
                      <a:pt x="4567047" y="1349808"/>
                      <a:pt x="4024122" y="537008"/>
                      <a:pt x="3738372" y="314758"/>
                    </a:cubicBezTo>
                    <a:cubicBezTo>
                      <a:pt x="3452622" y="92508"/>
                      <a:pt x="3150997" y="76633"/>
                      <a:pt x="2766822" y="29008"/>
                    </a:cubicBezTo>
                    <a:cubicBezTo>
                      <a:pt x="2382647" y="-18617"/>
                      <a:pt x="1798447" y="433"/>
                      <a:pt x="1433322" y="29008"/>
                    </a:cubicBezTo>
                    <a:cubicBezTo>
                      <a:pt x="1068197" y="57583"/>
                      <a:pt x="814197" y="32183"/>
                      <a:pt x="576072" y="200458"/>
                    </a:cubicBezTo>
                    <a:cubicBezTo>
                      <a:pt x="337947" y="368733"/>
                      <a:pt x="-46228" y="1003733"/>
                      <a:pt x="4572" y="1038658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innerShdw blurRad="3302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73" name="Freeform 472"/>
            <p:cNvSpPr/>
            <p:nvPr/>
          </p:nvSpPr>
          <p:spPr>
            <a:xfrm>
              <a:off x="1476709" y="3983177"/>
              <a:ext cx="1784015" cy="3249952"/>
            </a:xfrm>
            <a:custGeom>
              <a:avLst/>
              <a:gdLst>
                <a:gd name="connsiteX0" fmla="*/ 159657 w 1857828"/>
                <a:gd name="connsiteY0" fmla="*/ 1146628 h 3164114"/>
                <a:gd name="connsiteX1" fmla="*/ 0 w 1857828"/>
                <a:gd name="connsiteY1" fmla="*/ 0 h 3164114"/>
                <a:gd name="connsiteX2" fmla="*/ 812800 w 1857828"/>
                <a:gd name="connsiteY2" fmla="*/ 537028 h 3164114"/>
                <a:gd name="connsiteX3" fmla="*/ 1001485 w 1857828"/>
                <a:gd name="connsiteY3" fmla="*/ 1422400 h 3164114"/>
                <a:gd name="connsiteX4" fmla="*/ 1190171 w 1857828"/>
                <a:gd name="connsiteY4" fmla="*/ 2960914 h 3164114"/>
                <a:gd name="connsiteX5" fmla="*/ 1857828 w 1857828"/>
                <a:gd name="connsiteY5" fmla="*/ 2815771 h 3164114"/>
                <a:gd name="connsiteX6" fmla="*/ 1741714 w 1857828"/>
                <a:gd name="connsiteY6" fmla="*/ 3164114 h 3164114"/>
                <a:gd name="connsiteX7" fmla="*/ 899885 w 1857828"/>
                <a:gd name="connsiteY7" fmla="*/ 3164114 h 3164114"/>
                <a:gd name="connsiteX8" fmla="*/ 159657 w 1857828"/>
                <a:gd name="connsiteY8" fmla="*/ 1146628 h 3164114"/>
                <a:gd name="connsiteX0" fmla="*/ 201958 w 1900129"/>
                <a:gd name="connsiteY0" fmla="*/ 1162781 h 3180267"/>
                <a:gd name="connsiteX1" fmla="*/ 42301 w 1900129"/>
                <a:gd name="connsiteY1" fmla="*/ 16153 h 3180267"/>
                <a:gd name="connsiteX2" fmla="*/ 855101 w 1900129"/>
                <a:gd name="connsiteY2" fmla="*/ 553181 h 3180267"/>
                <a:gd name="connsiteX3" fmla="*/ 1043786 w 1900129"/>
                <a:gd name="connsiteY3" fmla="*/ 1438553 h 3180267"/>
                <a:gd name="connsiteX4" fmla="*/ 1232472 w 1900129"/>
                <a:gd name="connsiteY4" fmla="*/ 2977067 h 3180267"/>
                <a:gd name="connsiteX5" fmla="*/ 1900129 w 1900129"/>
                <a:gd name="connsiteY5" fmla="*/ 2831924 h 3180267"/>
                <a:gd name="connsiteX6" fmla="*/ 1784015 w 1900129"/>
                <a:gd name="connsiteY6" fmla="*/ 3180267 h 3180267"/>
                <a:gd name="connsiteX7" fmla="*/ 942186 w 1900129"/>
                <a:gd name="connsiteY7" fmla="*/ 3180267 h 3180267"/>
                <a:gd name="connsiteX8" fmla="*/ 201958 w 1900129"/>
                <a:gd name="connsiteY8" fmla="*/ 1162781 h 3180267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345522"/>
                <a:gd name="connsiteX1" fmla="*/ 42301 w 1900129"/>
                <a:gd name="connsiteY1" fmla="*/ 18207 h 3345522"/>
                <a:gd name="connsiteX2" fmla="*/ 855101 w 1900129"/>
                <a:gd name="connsiteY2" fmla="*/ 555235 h 3345522"/>
                <a:gd name="connsiteX3" fmla="*/ 1043786 w 1900129"/>
                <a:gd name="connsiteY3" fmla="*/ 1440607 h 3345522"/>
                <a:gd name="connsiteX4" fmla="*/ 1232472 w 1900129"/>
                <a:gd name="connsiteY4" fmla="*/ 2979121 h 3345522"/>
                <a:gd name="connsiteX5" fmla="*/ 1900129 w 1900129"/>
                <a:gd name="connsiteY5" fmla="*/ 2833978 h 3345522"/>
                <a:gd name="connsiteX6" fmla="*/ 1784015 w 1900129"/>
                <a:gd name="connsiteY6" fmla="*/ 3182321 h 3345522"/>
                <a:gd name="connsiteX7" fmla="*/ 942186 w 1900129"/>
                <a:gd name="connsiteY7" fmla="*/ 3182321 h 3345522"/>
                <a:gd name="connsiteX8" fmla="*/ 201958 w 1900129"/>
                <a:gd name="connsiteY8" fmla="*/ 1164835 h 3345522"/>
                <a:gd name="connsiteX0" fmla="*/ 201958 w 1900129"/>
                <a:gd name="connsiteY0" fmla="*/ 1164835 h 3250382"/>
                <a:gd name="connsiteX1" fmla="*/ 42301 w 1900129"/>
                <a:gd name="connsiteY1" fmla="*/ 18207 h 3250382"/>
                <a:gd name="connsiteX2" fmla="*/ 855101 w 1900129"/>
                <a:gd name="connsiteY2" fmla="*/ 555235 h 3250382"/>
                <a:gd name="connsiteX3" fmla="*/ 1043786 w 1900129"/>
                <a:gd name="connsiteY3" fmla="*/ 1440607 h 3250382"/>
                <a:gd name="connsiteX4" fmla="*/ 1232472 w 1900129"/>
                <a:gd name="connsiteY4" fmla="*/ 2979121 h 3250382"/>
                <a:gd name="connsiteX5" fmla="*/ 1900129 w 1900129"/>
                <a:gd name="connsiteY5" fmla="*/ 2833978 h 3250382"/>
                <a:gd name="connsiteX6" fmla="*/ 1784015 w 1900129"/>
                <a:gd name="connsiteY6" fmla="*/ 3182321 h 3250382"/>
                <a:gd name="connsiteX7" fmla="*/ 942186 w 1900129"/>
                <a:gd name="connsiteY7" fmla="*/ 3182321 h 3250382"/>
                <a:gd name="connsiteX8" fmla="*/ 201958 w 1900129"/>
                <a:gd name="connsiteY8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232472 w 1784015"/>
                <a:gd name="connsiteY4" fmla="*/ 2979121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145386 w 1784015"/>
                <a:gd name="connsiteY4" fmla="*/ 3022664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145386 w 1784015"/>
                <a:gd name="connsiteY4" fmla="*/ 3022664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405 h 3249952"/>
                <a:gd name="connsiteX1" fmla="*/ 42301 w 1784015"/>
                <a:gd name="connsiteY1" fmla="*/ 17777 h 3249952"/>
                <a:gd name="connsiteX2" fmla="*/ 855101 w 1784015"/>
                <a:gd name="connsiteY2" fmla="*/ 554805 h 3249952"/>
                <a:gd name="connsiteX3" fmla="*/ 1043786 w 1784015"/>
                <a:gd name="connsiteY3" fmla="*/ 1440177 h 3249952"/>
                <a:gd name="connsiteX4" fmla="*/ 1145386 w 1784015"/>
                <a:gd name="connsiteY4" fmla="*/ 3022234 h 3249952"/>
                <a:gd name="connsiteX5" fmla="*/ 1784015 w 1784015"/>
                <a:gd name="connsiteY5" fmla="*/ 3181891 h 3249952"/>
                <a:gd name="connsiteX6" fmla="*/ 942186 w 1784015"/>
                <a:gd name="connsiteY6" fmla="*/ 3181891 h 3249952"/>
                <a:gd name="connsiteX7" fmla="*/ 201958 w 1784015"/>
                <a:gd name="connsiteY7" fmla="*/ 1164405 h 324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015" h="3249952">
                  <a:moveTo>
                    <a:pt x="201958" y="1164405"/>
                  </a:moveTo>
                  <a:cubicBezTo>
                    <a:pt x="51977" y="637053"/>
                    <a:pt x="-66556" y="119377"/>
                    <a:pt x="42301" y="17777"/>
                  </a:cubicBezTo>
                  <a:cubicBezTo>
                    <a:pt x="151158" y="-83823"/>
                    <a:pt x="725298" y="270832"/>
                    <a:pt x="855101" y="554805"/>
                  </a:cubicBezTo>
                  <a:cubicBezTo>
                    <a:pt x="984904" y="838778"/>
                    <a:pt x="995405" y="1028939"/>
                    <a:pt x="1043786" y="1440177"/>
                  </a:cubicBezTo>
                  <a:cubicBezTo>
                    <a:pt x="1092167" y="1851415"/>
                    <a:pt x="922834" y="3070615"/>
                    <a:pt x="1145386" y="3022234"/>
                  </a:cubicBezTo>
                  <a:lnTo>
                    <a:pt x="1784015" y="3181891"/>
                  </a:lnTo>
                  <a:cubicBezTo>
                    <a:pt x="1624358" y="3239948"/>
                    <a:pt x="1089748" y="3300424"/>
                    <a:pt x="942186" y="3181891"/>
                  </a:cubicBezTo>
                  <a:cubicBezTo>
                    <a:pt x="794624" y="3063358"/>
                    <a:pt x="351939" y="1691757"/>
                    <a:pt x="201958" y="116440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Freeform 473"/>
            <p:cNvSpPr/>
            <p:nvPr/>
          </p:nvSpPr>
          <p:spPr>
            <a:xfrm flipH="1">
              <a:off x="5676898" y="3983177"/>
              <a:ext cx="1784015" cy="3249952"/>
            </a:xfrm>
            <a:custGeom>
              <a:avLst/>
              <a:gdLst>
                <a:gd name="connsiteX0" fmla="*/ 159657 w 1857828"/>
                <a:gd name="connsiteY0" fmla="*/ 1146628 h 3164114"/>
                <a:gd name="connsiteX1" fmla="*/ 0 w 1857828"/>
                <a:gd name="connsiteY1" fmla="*/ 0 h 3164114"/>
                <a:gd name="connsiteX2" fmla="*/ 812800 w 1857828"/>
                <a:gd name="connsiteY2" fmla="*/ 537028 h 3164114"/>
                <a:gd name="connsiteX3" fmla="*/ 1001485 w 1857828"/>
                <a:gd name="connsiteY3" fmla="*/ 1422400 h 3164114"/>
                <a:gd name="connsiteX4" fmla="*/ 1190171 w 1857828"/>
                <a:gd name="connsiteY4" fmla="*/ 2960914 h 3164114"/>
                <a:gd name="connsiteX5" fmla="*/ 1857828 w 1857828"/>
                <a:gd name="connsiteY5" fmla="*/ 2815771 h 3164114"/>
                <a:gd name="connsiteX6" fmla="*/ 1741714 w 1857828"/>
                <a:gd name="connsiteY6" fmla="*/ 3164114 h 3164114"/>
                <a:gd name="connsiteX7" fmla="*/ 899885 w 1857828"/>
                <a:gd name="connsiteY7" fmla="*/ 3164114 h 3164114"/>
                <a:gd name="connsiteX8" fmla="*/ 159657 w 1857828"/>
                <a:gd name="connsiteY8" fmla="*/ 1146628 h 3164114"/>
                <a:gd name="connsiteX0" fmla="*/ 201958 w 1900129"/>
                <a:gd name="connsiteY0" fmla="*/ 1162781 h 3180267"/>
                <a:gd name="connsiteX1" fmla="*/ 42301 w 1900129"/>
                <a:gd name="connsiteY1" fmla="*/ 16153 h 3180267"/>
                <a:gd name="connsiteX2" fmla="*/ 855101 w 1900129"/>
                <a:gd name="connsiteY2" fmla="*/ 553181 h 3180267"/>
                <a:gd name="connsiteX3" fmla="*/ 1043786 w 1900129"/>
                <a:gd name="connsiteY3" fmla="*/ 1438553 h 3180267"/>
                <a:gd name="connsiteX4" fmla="*/ 1232472 w 1900129"/>
                <a:gd name="connsiteY4" fmla="*/ 2977067 h 3180267"/>
                <a:gd name="connsiteX5" fmla="*/ 1900129 w 1900129"/>
                <a:gd name="connsiteY5" fmla="*/ 2831924 h 3180267"/>
                <a:gd name="connsiteX6" fmla="*/ 1784015 w 1900129"/>
                <a:gd name="connsiteY6" fmla="*/ 3180267 h 3180267"/>
                <a:gd name="connsiteX7" fmla="*/ 942186 w 1900129"/>
                <a:gd name="connsiteY7" fmla="*/ 3180267 h 3180267"/>
                <a:gd name="connsiteX8" fmla="*/ 201958 w 1900129"/>
                <a:gd name="connsiteY8" fmla="*/ 1162781 h 3180267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182321"/>
                <a:gd name="connsiteX1" fmla="*/ 42301 w 1900129"/>
                <a:gd name="connsiteY1" fmla="*/ 18207 h 3182321"/>
                <a:gd name="connsiteX2" fmla="*/ 855101 w 1900129"/>
                <a:gd name="connsiteY2" fmla="*/ 555235 h 3182321"/>
                <a:gd name="connsiteX3" fmla="*/ 1043786 w 1900129"/>
                <a:gd name="connsiteY3" fmla="*/ 1440607 h 3182321"/>
                <a:gd name="connsiteX4" fmla="*/ 1232472 w 1900129"/>
                <a:gd name="connsiteY4" fmla="*/ 2979121 h 3182321"/>
                <a:gd name="connsiteX5" fmla="*/ 1900129 w 1900129"/>
                <a:gd name="connsiteY5" fmla="*/ 2833978 h 3182321"/>
                <a:gd name="connsiteX6" fmla="*/ 1784015 w 1900129"/>
                <a:gd name="connsiteY6" fmla="*/ 3182321 h 3182321"/>
                <a:gd name="connsiteX7" fmla="*/ 942186 w 1900129"/>
                <a:gd name="connsiteY7" fmla="*/ 3182321 h 3182321"/>
                <a:gd name="connsiteX8" fmla="*/ 201958 w 1900129"/>
                <a:gd name="connsiteY8" fmla="*/ 1164835 h 3182321"/>
                <a:gd name="connsiteX0" fmla="*/ 201958 w 1900129"/>
                <a:gd name="connsiteY0" fmla="*/ 1164835 h 3345522"/>
                <a:gd name="connsiteX1" fmla="*/ 42301 w 1900129"/>
                <a:gd name="connsiteY1" fmla="*/ 18207 h 3345522"/>
                <a:gd name="connsiteX2" fmla="*/ 855101 w 1900129"/>
                <a:gd name="connsiteY2" fmla="*/ 555235 h 3345522"/>
                <a:gd name="connsiteX3" fmla="*/ 1043786 w 1900129"/>
                <a:gd name="connsiteY3" fmla="*/ 1440607 h 3345522"/>
                <a:gd name="connsiteX4" fmla="*/ 1232472 w 1900129"/>
                <a:gd name="connsiteY4" fmla="*/ 2979121 h 3345522"/>
                <a:gd name="connsiteX5" fmla="*/ 1900129 w 1900129"/>
                <a:gd name="connsiteY5" fmla="*/ 2833978 h 3345522"/>
                <a:gd name="connsiteX6" fmla="*/ 1784015 w 1900129"/>
                <a:gd name="connsiteY6" fmla="*/ 3182321 h 3345522"/>
                <a:gd name="connsiteX7" fmla="*/ 942186 w 1900129"/>
                <a:gd name="connsiteY7" fmla="*/ 3182321 h 3345522"/>
                <a:gd name="connsiteX8" fmla="*/ 201958 w 1900129"/>
                <a:gd name="connsiteY8" fmla="*/ 1164835 h 3345522"/>
                <a:gd name="connsiteX0" fmla="*/ 201958 w 1900129"/>
                <a:gd name="connsiteY0" fmla="*/ 1164835 h 3250382"/>
                <a:gd name="connsiteX1" fmla="*/ 42301 w 1900129"/>
                <a:gd name="connsiteY1" fmla="*/ 18207 h 3250382"/>
                <a:gd name="connsiteX2" fmla="*/ 855101 w 1900129"/>
                <a:gd name="connsiteY2" fmla="*/ 555235 h 3250382"/>
                <a:gd name="connsiteX3" fmla="*/ 1043786 w 1900129"/>
                <a:gd name="connsiteY3" fmla="*/ 1440607 h 3250382"/>
                <a:gd name="connsiteX4" fmla="*/ 1232472 w 1900129"/>
                <a:gd name="connsiteY4" fmla="*/ 2979121 h 3250382"/>
                <a:gd name="connsiteX5" fmla="*/ 1900129 w 1900129"/>
                <a:gd name="connsiteY5" fmla="*/ 2833978 h 3250382"/>
                <a:gd name="connsiteX6" fmla="*/ 1784015 w 1900129"/>
                <a:gd name="connsiteY6" fmla="*/ 3182321 h 3250382"/>
                <a:gd name="connsiteX7" fmla="*/ 942186 w 1900129"/>
                <a:gd name="connsiteY7" fmla="*/ 3182321 h 3250382"/>
                <a:gd name="connsiteX8" fmla="*/ 201958 w 1900129"/>
                <a:gd name="connsiteY8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232472 w 1784015"/>
                <a:gd name="connsiteY4" fmla="*/ 2979121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145386 w 1784015"/>
                <a:gd name="connsiteY4" fmla="*/ 3022664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835 h 3250382"/>
                <a:gd name="connsiteX1" fmla="*/ 42301 w 1784015"/>
                <a:gd name="connsiteY1" fmla="*/ 18207 h 3250382"/>
                <a:gd name="connsiteX2" fmla="*/ 855101 w 1784015"/>
                <a:gd name="connsiteY2" fmla="*/ 555235 h 3250382"/>
                <a:gd name="connsiteX3" fmla="*/ 1043786 w 1784015"/>
                <a:gd name="connsiteY3" fmla="*/ 1440607 h 3250382"/>
                <a:gd name="connsiteX4" fmla="*/ 1145386 w 1784015"/>
                <a:gd name="connsiteY4" fmla="*/ 3022664 h 3250382"/>
                <a:gd name="connsiteX5" fmla="*/ 1784015 w 1784015"/>
                <a:gd name="connsiteY5" fmla="*/ 3182321 h 3250382"/>
                <a:gd name="connsiteX6" fmla="*/ 942186 w 1784015"/>
                <a:gd name="connsiteY6" fmla="*/ 3182321 h 3250382"/>
                <a:gd name="connsiteX7" fmla="*/ 201958 w 1784015"/>
                <a:gd name="connsiteY7" fmla="*/ 1164835 h 3250382"/>
                <a:gd name="connsiteX0" fmla="*/ 201958 w 1784015"/>
                <a:gd name="connsiteY0" fmla="*/ 1164405 h 3249952"/>
                <a:gd name="connsiteX1" fmla="*/ 42301 w 1784015"/>
                <a:gd name="connsiteY1" fmla="*/ 17777 h 3249952"/>
                <a:gd name="connsiteX2" fmla="*/ 855101 w 1784015"/>
                <a:gd name="connsiteY2" fmla="*/ 554805 h 3249952"/>
                <a:gd name="connsiteX3" fmla="*/ 1043786 w 1784015"/>
                <a:gd name="connsiteY3" fmla="*/ 1440177 h 3249952"/>
                <a:gd name="connsiteX4" fmla="*/ 1145386 w 1784015"/>
                <a:gd name="connsiteY4" fmla="*/ 3022234 h 3249952"/>
                <a:gd name="connsiteX5" fmla="*/ 1784015 w 1784015"/>
                <a:gd name="connsiteY5" fmla="*/ 3181891 h 3249952"/>
                <a:gd name="connsiteX6" fmla="*/ 942186 w 1784015"/>
                <a:gd name="connsiteY6" fmla="*/ 3181891 h 3249952"/>
                <a:gd name="connsiteX7" fmla="*/ 201958 w 1784015"/>
                <a:gd name="connsiteY7" fmla="*/ 1164405 h 324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015" h="3249952">
                  <a:moveTo>
                    <a:pt x="201958" y="1164405"/>
                  </a:moveTo>
                  <a:cubicBezTo>
                    <a:pt x="51977" y="637053"/>
                    <a:pt x="-66556" y="119377"/>
                    <a:pt x="42301" y="17777"/>
                  </a:cubicBezTo>
                  <a:cubicBezTo>
                    <a:pt x="151158" y="-83823"/>
                    <a:pt x="725298" y="270832"/>
                    <a:pt x="855101" y="554805"/>
                  </a:cubicBezTo>
                  <a:cubicBezTo>
                    <a:pt x="984904" y="838778"/>
                    <a:pt x="995405" y="1028939"/>
                    <a:pt x="1043786" y="1440177"/>
                  </a:cubicBezTo>
                  <a:cubicBezTo>
                    <a:pt x="1092167" y="1851415"/>
                    <a:pt x="922834" y="3070615"/>
                    <a:pt x="1145386" y="3022234"/>
                  </a:cubicBezTo>
                  <a:lnTo>
                    <a:pt x="1784015" y="3181891"/>
                  </a:lnTo>
                  <a:cubicBezTo>
                    <a:pt x="1624358" y="3239948"/>
                    <a:pt x="1089748" y="3300424"/>
                    <a:pt x="942186" y="3181891"/>
                  </a:cubicBezTo>
                  <a:cubicBezTo>
                    <a:pt x="794624" y="3063358"/>
                    <a:pt x="351939" y="1691757"/>
                    <a:pt x="201958" y="116440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7" name="Group 476"/>
          <p:cNvGrpSpPr/>
          <p:nvPr/>
        </p:nvGrpSpPr>
        <p:grpSpPr>
          <a:xfrm>
            <a:off x="4143613" y="1136848"/>
            <a:ext cx="817290" cy="655382"/>
            <a:chOff x="4143613" y="1136848"/>
            <a:chExt cx="817290" cy="655382"/>
          </a:xfrm>
        </p:grpSpPr>
        <p:grpSp>
          <p:nvGrpSpPr>
            <p:cNvPr id="478" name="Group 477"/>
            <p:cNvGrpSpPr/>
            <p:nvPr/>
          </p:nvGrpSpPr>
          <p:grpSpPr>
            <a:xfrm rot="5400000" flipV="1">
              <a:off x="4507310" y="1338636"/>
              <a:ext cx="634984" cy="272203"/>
              <a:chOff x="5056994" y="1326289"/>
              <a:chExt cx="1282200" cy="549651"/>
            </a:xfrm>
          </p:grpSpPr>
          <p:sp>
            <p:nvSpPr>
              <p:cNvPr id="483" name="Freeform 9"/>
              <p:cNvSpPr>
                <a:spLocks/>
              </p:cNvSpPr>
              <p:nvPr/>
            </p:nvSpPr>
            <p:spPr bwMode="auto">
              <a:xfrm rot="20786718">
                <a:off x="5814456" y="13369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Freeform 10"/>
              <p:cNvSpPr>
                <a:spLocks/>
              </p:cNvSpPr>
              <p:nvPr/>
            </p:nvSpPr>
            <p:spPr bwMode="auto">
              <a:xfrm rot="18059259">
                <a:off x="5165488" y="1226300"/>
                <a:ext cx="541146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  <a:gd name="connsiteX0" fmla="*/ 6334 w 10000"/>
                  <a:gd name="connsiteY0" fmla="*/ 9945 h 10000"/>
                  <a:gd name="connsiteX1" fmla="*/ 1726 w 10000"/>
                  <a:gd name="connsiteY1" fmla="*/ 6620 h 10000"/>
                  <a:gd name="connsiteX2" fmla="*/ 346 w 10000"/>
                  <a:gd name="connsiteY2" fmla="*/ 3039 h 10000"/>
                  <a:gd name="connsiteX3" fmla="*/ 713 w 10000"/>
                  <a:gd name="connsiteY3" fmla="*/ 742 h 10000"/>
                  <a:gd name="connsiteX4" fmla="*/ 3590 w 10000"/>
                  <a:gd name="connsiteY4" fmla="*/ 312 h 10000"/>
                  <a:gd name="connsiteX5" fmla="*/ 5143 w 10000"/>
                  <a:gd name="connsiteY5" fmla="*/ 2368 h 10000"/>
                  <a:gd name="connsiteX6" fmla="*/ 9356 w 10000"/>
                  <a:gd name="connsiteY6" fmla="*/ 6902 h 10000"/>
                  <a:gd name="connsiteX7" fmla="*/ 9462 w 10000"/>
                  <a:gd name="connsiteY7" fmla="*/ 8762 h 10000"/>
                  <a:gd name="connsiteX8" fmla="*/ 6334 w 10000"/>
                  <a:gd name="connsiteY8" fmla="*/ 9945 h 10000"/>
                  <a:gd name="connsiteX0" fmla="*/ 5727 w 9393"/>
                  <a:gd name="connsiteY0" fmla="*/ 9945 h 10000"/>
                  <a:gd name="connsiteX1" fmla="*/ 1119 w 9393"/>
                  <a:gd name="connsiteY1" fmla="*/ 6620 h 10000"/>
                  <a:gd name="connsiteX2" fmla="*/ 106 w 9393"/>
                  <a:gd name="connsiteY2" fmla="*/ 742 h 10000"/>
                  <a:gd name="connsiteX3" fmla="*/ 2983 w 9393"/>
                  <a:gd name="connsiteY3" fmla="*/ 312 h 10000"/>
                  <a:gd name="connsiteX4" fmla="*/ 4536 w 9393"/>
                  <a:gd name="connsiteY4" fmla="*/ 2368 h 10000"/>
                  <a:gd name="connsiteX5" fmla="*/ 8749 w 9393"/>
                  <a:gd name="connsiteY5" fmla="*/ 6902 h 10000"/>
                  <a:gd name="connsiteX6" fmla="*/ 8855 w 9393"/>
                  <a:gd name="connsiteY6" fmla="*/ 8762 h 10000"/>
                  <a:gd name="connsiteX7" fmla="*/ 5727 w 9393"/>
                  <a:gd name="connsiteY7" fmla="*/ 9945 h 10000"/>
                  <a:gd name="connsiteX0" fmla="*/ 6715 w 10618"/>
                  <a:gd name="connsiteY0" fmla="*/ 9945 h 10000"/>
                  <a:gd name="connsiteX1" fmla="*/ 1809 w 10618"/>
                  <a:gd name="connsiteY1" fmla="*/ 6620 h 10000"/>
                  <a:gd name="connsiteX2" fmla="*/ 731 w 10618"/>
                  <a:gd name="connsiteY2" fmla="*/ 742 h 10000"/>
                  <a:gd name="connsiteX3" fmla="*/ 3794 w 10618"/>
                  <a:gd name="connsiteY3" fmla="*/ 312 h 10000"/>
                  <a:gd name="connsiteX4" fmla="*/ 5447 w 10618"/>
                  <a:gd name="connsiteY4" fmla="*/ 2368 h 10000"/>
                  <a:gd name="connsiteX5" fmla="*/ 9932 w 10618"/>
                  <a:gd name="connsiteY5" fmla="*/ 6902 h 10000"/>
                  <a:gd name="connsiteX6" fmla="*/ 10045 w 10618"/>
                  <a:gd name="connsiteY6" fmla="*/ 8762 h 10000"/>
                  <a:gd name="connsiteX7" fmla="*/ 6715 w 10618"/>
                  <a:gd name="connsiteY7" fmla="*/ 9945 h 10000"/>
                  <a:gd name="connsiteX0" fmla="*/ 6715 w 10618"/>
                  <a:gd name="connsiteY0" fmla="*/ 9945 h 10000"/>
                  <a:gd name="connsiteX1" fmla="*/ 1809 w 10618"/>
                  <a:gd name="connsiteY1" fmla="*/ 6620 h 10000"/>
                  <a:gd name="connsiteX2" fmla="*/ 731 w 10618"/>
                  <a:gd name="connsiteY2" fmla="*/ 742 h 10000"/>
                  <a:gd name="connsiteX3" fmla="*/ 3794 w 10618"/>
                  <a:gd name="connsiteY3" fmla="*/ 312 h 10000"/>
                  <a:gd name="connsiteX4" fmla="*/ 5230 w 10618"/>
                  <a:gd name="connsiteY4" fmla="*/ 3545 h 10000"/>
                  <a:gd name="connsiteX5" fmla="*/ 9932 w 10618"/>
                  <a:gd name="connsiteY5" fmla="*/ 6902 h 10000"/>
                  <a:gd name="connsiteX6" fmla="*/ 10045 w 10618"/>
                  <a:gd name="connsiteY6" fmla="*/ 8762 h 10000"/>
                  <a:gd name="connsiteX7" fmla="*/ 6715 w 10618"/>
                  <a:gd name="connsiteY7" fmla="*/ 994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18" h="10000">
                    <a:moveTo>
                      <a:pt x="6715" y="9945"/>
                    </a:moveTo>
                    <a:cubicBezTo>
                      <a:pt x="4960" y="9036"/>
                      <a:pt x="3031" y="7828"/>
                      <a:pt x="1809" y="6620"/>
                    </a:cubicBezTo>
                    <a:cubicBezTo>
                      <a:pt x="812" y="5086"/>
                      <a:pt x="-1028" y="3269"/>
                      <a:pt x="731" y="742"/>
                    </a:cubicBezTo>
                    <a:cubicBezTo>
                      <a:pt x="1396" y="154"/>
                      <a:pt x="2899" y="-345"/>
                      <a:pt x="3794" y="312"/>
                    </a:cubicBezTo>
                    <a:cubicBezTo>
                      <a:pt x="4616" y="895"/>
                      <a:pt x="4534" y="2909"/>
                      <a:pt x="5230" y="3545"/>
                    </a:cubicBezTo>
                    <a:cubicBezTo>
                      <a:pt x="6662" y="5082"/>
                      <a:pt x="8563" y="5333"/>
                      <a:pt x="9932" y="6902"/>
                    </a:cubicBezTo>
                    <a:cubicBezTo>
                      <a:pt x="10715" y="7435"/>
                      <a:pt x="10926" y="8215"/>
                      <a:pt x="10045" y="8762"/>
                    </a:cubicBezTo>
                    <a:cubicBezTo>
                      <a:pt x="9591" y="9367"/>
                      <a:pt x="7858" y="10229"/>
                      <a:pt x="6715" y="994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79" name="Group 478"/>
            <p:cNvGrpSpPr/>
            <p:nvPr/>
          </p:nvGrpSpPr>
          <p:grpSpPr>
            <a:xfrm rot="16200000" flipH="1" flipV="1">
              <a:off x="3981520" y="1298941"/>
              <a:ext cx="638681" cy="314496"/>
              <a:chOff x="5049528" y="1267821"/>
              <a:chExt cx="1289666" cy="635051"/>
            </a:xfrm>
          </p:grpSpPr>
          <p:sp>
            <p:nvSpPr>
              <p:cNvPr id="480" name="Freeform 9"/>
              <p:cNvSpPr>
                <a:spLocks/>
              </p:cNvSpPr>
              <p:nvPr/>
            </p:nvSpPr>
            <p:spPr bwMode="auto">
              <a:xfrm rot="20234610">
                <a:off x="5814456" y="1267821"/>
                <a:ext cx="524738" cy="431820"/>
              </a:xfrm>
              <a:custGeom>
                <a:avLst/>
                <a:gdLst>
                  <a:gd name="T0" fmla="*/ 1113 w 2444"/>
                  <a:gd name="T1" fmla="*/ 1977 h 2033"/>
                  <a:gd name="T2" fmla="*/ 351 w 2444"/>
                  <a:gd name="T3" fmla="*/ 1769 h 2033"/>
                  <a:gd name="T4" fmla="*/ 193 w 2444"/>
                  <a:gd name="T5" fmla="*/ 1692 h 2033"/>
                  <a:gd name="T6" fmla="*/ 84 w 2444"/>
                  <a:gd name="T7" fmla="*/ 1331 h 2033"/>
                  <a:gd name="T8" fmla="*/ 192 w 2444"/>
                  <a:gd name="T9" fmla="*/ 586 h 2033"/>
                  <a:gd name="T10" fmla="*/ 632 w 2444"/>
                  <a:gd name="T11" fmla="*/ 416 h 2033"/>
                  <a:gd name="T12" fmla="*/ 1412 w 2444"/>
                  <a:gd name="T13" fmla="*/ 55 h 2033"/>
                  <a:gd name="T14" fmla="*/ 1627 w 2444"/>
                  <a:gd name="T15" fmla="*/ 503 h 2033"/>
                  <a:gd name="T16" fmla="*/ 1477 w 2444"/>
                  <a:gd name="T17" fmla="*/ 737 h 2033"/>
                  <a:gd name="T18" fmla="*/ 1979 w 2444"/>
                  <a:gd name="T19" fmla="*/ 811 h 2033"/>
                  <a:gd name="T20" fmla="*/ 2297 w 2444"/>
                  <a:gd name="T21" fmla="*/ 1221 h 2033"/>
                  <a:gd name="T22" fmla="*/ 1857 w 2444"/>
                  <a:gd name="T23" fmla="*/ 1881 h 2033"/>
                  <a:gd name="T24" fmla="*/ 1303 w 2444"/>
                  <a:gd name="T25" fmla="*/ 2000 h 2033"/>
                  <a:gd name="T26" fmla="*/ 1113 w 2444"/>
                  <a:gd name="T27" fmla="*/ 1977 h 2033"/>
                  <a:gd name="connsiteX0" fmla="*/ 4363 w 9374"/>
                  <a:gd name="connsiteY0" fmla="*/ 9482 h 9648"/>
                  <a:gd name="connsiteX1" fmla="*/ 1245 w 9374"/>
                  <a:gd name="connsiteY1" fmla="*/ 8458 h 9648"/>
                  <a:gd name="connsiteX2" fmla="*/ 599 w 9374"/>
                  <a:gd name="connsiteY2" fmla="*/ 8080 h 9648"/>
                  <a:gd name="connsiteX3" fmla="*/ 153 w 9374"/>
                  <a:gd name="connsiteY3" fmla="*/ 6304 h 9648"/>
                  <a:gd name="connsiteX4" fmla="*/ 595 w 9374"/>
                  <a:gd name="connsiteY4" fmla="*/ 2639 h 9648"/>
                  <a:gd name="connsiteX5" fmla="*/ 2395 w 9374"/>
                  <a:gd name="connsiteY5" fmla="*/ 1803 h 9648"/>
                  <a:gd name="connsiteX6" fmla="*/ 5586 w 9374"/>
                  <a:gd name="connsiteY6" fmla="*/ 28 h 9648"/>
                  <a:gd name="connsiteX7" fmla="*/ 6466 w 9374"/>
                  <a:gd name="connsiteY7" fmla="*/ 2231 h 9648"/>
                  <a:gd name="connsiteX8" fmla="*/ 4766 w 9374"/>
                  <a:gd name="connsiteY8" fmla="*/ 3275 h 9648"/>
                  <a:gd name="connsiteX9" fmla="*/ 7906 w 9374"/>
                  <a:gd name="connsiteY9" fmla="*/ 3746 h 9648"/>
                  <a:gd name="connsiteX10" fmla="*/ 9208 w 9374"/>
                  <a:gd name="connsiteY10" fmla="*/ 5763 h 9648"/>
                  <a:gd name="connsiteX11" fmla="*/ 7407 w 9374"/>
                  <a:gd name="connsiteY11" fmla="*/ 9009 h 9648"/>
                  <a:gd name="connsiteX12" fmla="*/ 5140 w 9374"/>
                  <a:gd name="connsiteY12" fmla="*/ 9595 h 9648"/>
                  <a:gd name="connsiteX13" fmla="*/ 4363 w 9374"/>
                  <a:gd name="connsiteY13" fmla="*/ 9482 h 9648"/>
                  <a:gd name="connsiteX0" fmla="*/ 4654 w 10000"/>
                  <a:gd name="connsiteY0" fmla="*/ 9828 h 10000"/>
                  <a:gd name="connsiteX1" fmla="*/ 1328 w 10000"/>
                  <a:gd name="connsiteY1" fmla="*/ 8767 h 10000"/>
                  <a:gd name="connsiteX2" fmla="*/ 639 w 10000"/>
                  <a:gd name="connsiteY2" fmla="*/ 8375 h 10000"/>
                  <a:gd name="connsiteX3" fmla="*/ 163 w 10000"/>
                  <a:gd name="connsiteY3" fmla="*/ 6534 h 10000"/>
                  <a:gd name="connsiteX4" fmla="*/ 635 w 10000"/>
                  <a:gd name="connsiteY4" fmla="*/ 2735 h 10000"/>
                  <a:gd name="connsiteX5" fmla="*/ 2555 w 10000"/>
                  <a:gd name="connsiteY5" fmla="*/ 1869 h 10000"/>
                  <a:gd name="connsiteX6" fmla="*/ 5959 w 10000"/>
                  <a:gd name="connsiteY6" fmla="*/ 29 h 10000"/>
                  <a:gd name="connsiteX7" fmla="*/ 6816 w 10000"/>
                  <a:gd name="connsiteY7" fmla="*/ 2673 h 10000"/>
                  <a:gd name="connsiteX8" fmla="*/ 5084 w 10000"/>
                  <a:gd name="connsiteY8" fmla="*/ 3394 h 10000"/>
                  <a:gd name="connsiteX9" fmla="*/ 8434 w 10000"/>
                  <a:gd name="connsiteY9" fmla="*/ 3883 h 10000"/>
                  <a:gd name="connsiteX10" fmla="*/ 9823 w 10000"/>
                  <a:gd name="connsiteY10" fmla="*/ 5973 h 10000"/>
                  <a:gd name="connsiteX11" fmla="*/ 7902 w 10000"/>
                  <a:gd name="connsiteY11" fmla="*/ 9338 h 10000"/>
                  <a:gd name="connsiteX12" fmla="*/ 5483 w 10000"/>
                  <a:gd name="connsiteY12" fmla="*/ 9945 h 10000"/>
                  <a:gd name="connsiteX13" fmla="*/ 4654 w 10000"/>
                  <a:gd name="connsiteY13" fmla="*/ 9828 h 10000"/>
                  <a:gd name="connsiteX0" fmla="*/ 4654 w 10000"/>
                  <a:gd name="connsiteY0" fmla="*/ 9469 h 9641"/>
                  <a:gd name="connsiteX1" fmla="*/ 1328 w 10000"/>
                  <a:gd name="connsiteY1" fmla="*/ 8408 h 9641"/>
                  <a:gd name="connsiteX2" fmla="*/ 639 w 10000"/>
                  <a:gd name="connsiteY2" fmla="*/ 8016 h 9641"/>
                  <a:gd name="connsiteX3" fmla="*/ 163 w 10000"/>
                  <a:gd name="connsiteY3" fmla="*/ 6175 h 9641"/>
                  <a:gd name="connsiteX4" fmla="*/ 635 w 10000"/>
                  <a:gd name="connsiteY4" fmla="*/ 2376 h 9641"/>
                  <a:gd name="connsiteX5" fmla="*/ 2555 w 10000"/>
                  <a:gd name="connsiteY5" fmla="*/ 1510 h 9641"/>
                  <a:gd name="connsiteX6" fmla="*/ 6109 w 10000"/>
                  <a:gd name="connsiteY6" fmla="*/ 35 h 9641"/>
                  <a:gd name="connsiteX7" fmla="*/ 6816 w 10000"/>
                  <a:gd name="connsiteY7" fmla="*/ 2314 h 9641"/>
                  <a:gd name="connsiteX8" fmla="*/ 5084 w 10000"/>
                  <a:gd name="connsiteY8" fmla="*/ 3035 h 9641"/>
                  <a:gd name="connsiteX9" fmla="*/ 8434 w 10000"/>
                  <a:gd name="connsiteY9" fmla="*/ 3524 h 9641"/>
                  <a:gd name="connsiteX10" fmla="*/ 9823 w 10000"/>
                  <a:gd name="connsiteY10" fmla="*/ 5614 h 9641"/>
                  <a:gd name="connsiteX11" fmla="*/ 7902 w 10000"/>
                  <a:gd name="connsiteY11" fmla="*/ 8979 h 9641"/>
                  <a:gd name="connsiteX12" fmla="*/ 5483 w 10000"/>
                  <a:gd name="connsiteY12" fmla="*/ 9586 h 9641"/>
                  <a:gd name="connsiteX13" fmla="*/ 4654 w 10000"/>
                  <a:gd name="connsiteY13" fmla="*/ 9469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9641">
                    <a:moveTo>
                      <a:pt x="4654" y="9469"/>
                    </a:moveTo>
                    <a:cubicBezTo>
                      <a:pt x="3502" y="9341"/>
                      <a:pt x="2376" y="8984"/>
                      <a:pt x="1328" y="8408"/>
                    </a:cubicBezTo>
                    <a:cubicBezTo>
                      <a:pt x="979" y="8372"/>
                      <a:pt x="687" y="8393"/>
                      <a:pt x="639" y="8016"/>
                    </a:cubicBezTo>
                    <a:cubicBezTo>
                      <a:pt x="-204" y="8699"/>
                      <a:pt x="-38" y="6700"/>
                      <a:pt x="163" y="6175"/>
                    </a:cubicBezTo>
                    <a:cubicBezTo>
                      <a:pt x="281" y="4905"/>
                      <a:pt x="691" y="3656"/>
                      <a:pt x="635" y="2376"/>
                    </a:cubicBezTo>
                    <a:cubicBezTo>
                      <a:pt x="473" y="1525"/>
                      <a:pt x="2014" y="1735"/>
                      <a:pt x="2555" y="1510"/>
                    </a:cubicBezTo>
                    <a:cubicBezTo>
                      <a:pt x="3830" y="1255"/>
                      <a:pt x="4713" y="-246"/>
                      <a:pt x="6109" y="35"/>
                    </a:cubicBezTo>
                    <a:cubicBezTo>
                      <a:pt x="7262" y="-103"/>
                      <a:pt x="7563" y="1346"/>
                      <a:pt x="6816" y="2314"/>
                    </a:cubicBezTo>
                    <a:cubicBezTo>
                      <a:pt x="6607" y="2723"/>
                      <a:pt x="5303" y="2639"/>
                      <a:pt x="5084" y="3035"/>
                    </a:cubicBezTo>
                    <a:cubicBezTo>
                      <a:pt x="5752" y="3484"/>
                      <a:pt x="7684" y="3641"/>
                      <a:pt x="8434" y="3524"/>
                    </a:cubicBezTo>
                    <a:cubicBezTo>
                      <a:pt x="9224" y="3687"/>
                      <a:pt x="10464" y="4518"/>
                      <a:pt x="9823" y="5614"/>
                    </a:cubicBezTo>
                    <a:cubicBezTo>
                      <a:pt x="9504" y="6930"/>
                      <a:pt x="8836" y="8158"/>
                      <a:pt x="7902" y="8979"/>
                    </a:cubicBezTo>
                    <a:cubicBezTo>
                      <a:pt x="7269" y="9534"/>
                      <a:pt x="6335" y="9754"/>
                      <a:pt x="5483" y="9586"/>
                    </a:cubicBezTo>
                    <a:lnTo>
                      <a:pt x="4654" y="94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Freeform 10"/>
              <p:cNvSpPr>
                <a:spLocks/>
              </p:cNvSpPr>
              <p:nvPr/>
            </p:nvSpPr>
            <p:spPr bwMode="auto">
              <a:xfrm rot="18059259">
                <a:off x="5143520" y="1238731"/>
                <a:ext cx="570149" cy="758133"/>
              </a:xfrm>
              <a:custGeom>
                <a:avLst/>
                <a:gdLst>
                  <a:gd name="T0" fmla="*/ 1653 w 2481"/>
                  <a:gd name="T1" fmla="*/ 3611 h 3761"/>
                  <a:gd name="T2" fmla="*/ 758 w 2481"/>
                  <a:gd name="T3" fmla="*/ 2459 h 3761"/>
                  <a:gd name="T4" fmla="*/ 124 w 2481"/>
                  <a:gd name="T5" fmla="*/ 1124 h 3761"/>
                  <a:gd name="T6" fmla="*/ 211 w 2481"/>
                  <a:gd name="T7" fmla="*/ 361 h 3761"/>
                  <a:gd name="T8" fmla="*/ 893 w 2481"/>
                  <a:gd name="T9" fmla="*/ 218 h 3761"/>
                  <a:gd name="T10" fmla="*/ 1261 w 2481"/>
                  <a:gd name="T11" fmla="*/ 901 h 3761"/>
                  <a:gd name="T12" fmla="*/ 2260 w 2481"/>
                  <a:gd name="T13" fmla="*/ 2407 h 3761"/>
                  <a:gd name="T14" fmla="*/ 2285 w 2481"/>
                  <a:gd name="T15" fmla="*/ 3025 h 3761"/>
                  <a:gd name="T16" fmla="*/ 1948 w 2481"/>
                  <a:gd name="T17" fmla="*/ 3607 h 3761"/>
                  <a:gd name="T18" fmla="*/ 1653 w 2481"/>
                  <a:gd name="T19" fmla="*/ 3611 h 3761"/>
                  <a:gd name="connsiteX0" fmla="*/ 6494 w 9555"/>
                  <a:gd name="connsiteY0" fmla="*/ 9296 h 9328"/>
                  <a:gd name="connsiteX1" fmla="*/ 2886 w 9555"/>
                  <a:gd name="connsiteY1" fmla="*/ 6233 h 9328"/>
                  <a:gd name="connsiteX2" fmla="*/ 331 w 9555"/>
                  <a:gd name="connsiteY2" fmla="*/ 2684 h 9328"/>
                  <a:gd name="connsiteX3" fmla="*/ 681 w 9555"/>
                  <a:gd name="connsiteY3" fmla="*/ 655 h 9328"/>
                  <a:gd name="connsiteX4" fmla="*/ 3430 w 9555"/>
                  <a:gd name="connsiteY4" fmla="*/ 275 h 9328"/>
                  <a:gd name="connsiteX5" fmla="*/ 4914 w 9555"/>
                  <a:gd name="connsiteY5" fmla="*/ 2091 h 9328"/>
                  <a:gd name="connsiteX6" fmla="*/ 8940 w 9555"/>
                  <a:gd name="connsiteY6" fmla="*/ 6095 h 9328"/>
                  <a:gd name="connsiteX7" fmla="*/ 9041 w 9555"/>
                  <a:gd name="connsiteY7" fmla="*/ 7738 h 9328"/>
                  <a:gd name="connsiteX8" fmla="*/ 6494 w 9555"/>
                  <a:gd name="connsiteY8" fmla="*/ 9296 h 9328"/>
                  <a:gd name="connsiteX0" fmla="*/ 6334 w 10000"/>
                  <a:gd name="connsiteY0" fmla="*/ 9415 h 9467"/>
                  <a:gd name="connsiteX1" fmla="*/ 3020 w 10000"/>
                  <a:gd name="connsiteY1" fmla="*/ 6682 h 9467"/>
                  <a:gd name="connsiteX2" fmla="*/ 346 w 10000"/>
                  <a:gd name="connsiteY2" fmla="*/ 2877 h 9467"/>
                  <a:gd name="connsiteX3" fmla="*/ 713 w 10000"/>
                  <a:gd name="connsiteY3" fmla="*/ 702 h 9467"/>
                  <a:gd name="connsiteX4" fmla="*/ 3590 w 10000"/>
                  <a:gd name="connsiteY4" fmla="*/ 295 h 9467"/>
                  <a:gd name="connsiteX5" fmla="*/ 5143 w 10000"/>
                  <a:gd name="connsiteY5" fmla="*/ 2242 h 9467"/>
                  <a:gd name="connsiteX6" fmla="*/ 9356 w 10000"/>
                  <a:gd name="connsiteY6" fmla="*/ 6534 h 9467"/>
                  <a:gd name="connsiteX7" fmla="*/ 9462 w 10000"/>
                  <a:gd name="connsiteY7" fmla="*/ 8295 h 9467"/>
                  <a:gd name="connsiteX8" fmla="*/ 6334 w 10000"/>
                  <a:gd name="connsiteY8" fmla="*/ 9415 h 9467"/>
                  <a:gd name="connsiteX0" fmla="*/ 7372 w 11038"/>
                  <a:gd name="connsiteY0" fmla="*/ 9945 h 10000"/>
                  <a:gd name="connsiteX1" fmla="*/ 4058 w 11038"/>
                  <a:gd name="connsiteY1" fmla="*/ 7058 h 10000"/>
                  <a:gd name="connsiteX2" fmla="*/ 120 w 11038"/>
                  <a:gd name="connsiteY2" fmla="*/ 4056 h 10000"/>
                  <a:gd name="connsiteX3" fmla="*/ 1751 w 11038"/>
                  <a:gd name="connsiteY3" fmla="*/ 742 h 10000"/>
                  <a:gd name="connsiteX4" fmla="*/ 4628 w 11038"/>
                  <a:gd name="connsiteY4" fmla="*/ 312 h 10000"/>
                  <a:gd name="connsiteX5" fmla="*/ 6181 w 11038"/>
                  <a:gd name="connsiteY5" fmla="*/ 2368 h 10000"/>
                  <a:gd name="connsiteX6" fmla="*/ 10394 w 11038"/>
                  <a:gd name="connsiteY6" fmla="*/ 6902 h 10000"/>
                  <a:gd name="connsiteX7" fmla="*/ 10500 w 11038"/>
                  <a:gd name="connsiteY7" fmla="*/ 8762 h 10000"/>
                  <a:gd name="connsiteX8" fmla="*/ 7372 w 11038"/>
                  <a:gd name="connsiteY8" fmla="*/ 9945 h 10000"/>
                  <a:gd name="connsiteX0" fmla="*/ 7372 w 11038"/>
                  <a:gd name="connsiteY0" fmla="*/ 9945 h 10000"/>
                  <a:gd name="connsiteX1" fmla="*/ 1334 w 11038"/>
                  <a:gd name="connsiteY1" fmla="*/ 6335 h 10000"/>
                  <a:gd name="connsiteX2" fmla="*/ 120 w 11038"/>
                  <a:gd name="connsiteY2" fmla="*/ 4056 h 10000"/>
                  <a:gd name="connsiteX3" fmla="*/ 1751 w 11038"/>
                  <a:gd name="connsiteY3" fmla="*/ 742 h 10000"/>
                  <a:gd name="connsiteX4" fmla="*/ 4628 w 11038"/>
                  <a:gd name="connsiteY4" fmla="*/ 312 h 10000"/>
                  <a:gd name="connsiteX5" fmla="*/ 6181 w 11038"/>
                  <a:gd name="connsiteY5" fmla="*/ 2368 h 10000"/>
                  <a:gd name="connsiteX6" fmla="*/ 10394 w 11038"/>
                  <a:gd name="connsiteY6" fmla="*/ 6902 h 10000"/>
                  <a:gd name="connsiteX7" fmla="*/ 10500 w 11038"/>
                  <a:gd name="connsiteY7" fmla="*/ 8762 h 10000"/>
                  <a:gd name="connsiteX8" fmla="*/ 7372 w 11038"/>
                  <a:gd name="connsiteY8" fmla="*/ 9945 h 10000"/>
                  <a:gd name="connsiteX0" fmla="*/ 6469 w 10135"/>
                  <a:gd name="connsiteY0" fmla="*/ 9945 h 10000"/>
                  <a:gd name="connsiteX1" fmla="*/ 431 w 10135"/>
                  <a:gd name="connsiteY1" fmla="*/ 6335 h 10000"/>
                  <a:gd name="connsiteX2" fmla="*/ 848 w 10135"/>
                  <a:gd name="connsiteY2" fmla="*/ 742 h 10000"/>
                  <a:gd name="connsiteX3" fmla="*/ 3725 w 10135"/>
                  <a:gd name="connsiteY3" fmla="*/ 312 h 10000"/>
                  <a:gd name="connsiteX4" fmla="*/ 5278 w 10135"/>
                  <a:gd name="connsiteY4" fmla="*/ 2368 h 10000"/>
                  <a:gd name="connsiteX5" fmla="*/ 9491 w 10135"/>
                  <a:gd name="connsiteY5" fmla="*/ 6902 h 10000"/>
                  <a:gd name="connsiteX6" fmla="*/ 9597 w 10135"/>
                  <a:gd name="connsiteY6" fmla="*/ 8762 h 10000"/>
                  <a:gd name="connsiteX7" fmla="*/ 6469 w 10135"/>
                  <a:gd name="connsiteY7" fmla="*/ 9945 h 10000"/>
                  <a:gd name="connsiteX0" fmla="*/ 6842 w 10508"/>
                  <a:gd name="connsiteY0" fmla="*/ 9945 h 10000"/>
                  <a:gd name="connsiteX1" fmla="*/ 804 w 10508"/>
                  <a:gd name="connsiteY1" fmla="*/ 6335 h 10000"/>
                  <a:gd name="connsiteX2" fmla="*/ 1221 w 10508"/>
                  <a:gd name="connsiteY2" fmla="*/ 742 h 10000"/>
                  <a:gd name="connsiteX3" fmla="*/ 4098 w 10508"/>
                  <a:gd name="connsiteY3" fmla="*/ 312 h 10000"/>
                  <a:gd name="connsiteX4" fmla="*/ 5651 w 10508"/>
                  <a:gd name="connsiteY4" fmla="*/ 2368 h 10000"/>
                  <a:gd name="connsiteX5" fmla="*/ 9864 w 10508"/>
                  <a:gd name="connsiteY5" fmla="*/ 6902 h 10000"/>
                  <a:gd name="connsiteX6" fmla="*/ 9970 w 10508"/>
                  <a:gd name="connsiteY6" fmla="*/ 8762 h 10000"/>
                  <a:gd name="connsiteX7" fmla="*/ 6842 w 10508"/>
                  <a:gd name="connsiteY7" fmla="*/ 9945 h 10000"/>
                  <a:gd name="connsiteX0" fmla="*/ 6842 w 10508"/>
                  <a:gd name="connsiteY0" fmla="*/ 9945 h 10000"/>
                  <a:gd name="connsiteX1" fmla="*/ 804 w 10508"/>
                  <a:gd name="connsiteY1" fmla="*/ 6335 h 10000"/>
                  <a:gd name="connsiteX2" fmla="*/ 1221 w 10508"/>
                  <a:gd name="connsiteY2" fmla="*/ 742 h 10000"/>
                  <a:gd name="connsiteX3" fmla="*/ 4098 w 10508"/>
                  <a:gd name="connsiteY3" fmla="*/ 312 h 10000"/>
                  <a:gd name="connsiteX4" fmla="*/ 4874 w 10508"/>
                  <a:gd name="connsiteY4" fmla="*/ 3886 h 10000"/>
                  <a:gd name="connsiteX5" fmla="*/ 9864 w 10508"/>
                  <a:gd name="connsiteY5" fmla="*/ 6902 h 10000"/>
                  <a:gd name="connsiteX6" fmla="*/ 9970 w 10508"/>
                  <a:gd name="connsiteY6" fmla="*/ 8762 h 10000"/>
                  <a:gd name="connsiteX7" fmla="*/ 6842 w 10508"/>
                  <a:gd name="connsiteY7" fmla="*/ 994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08" h="10000">
                    <a:moveTo>
                      <a:pt x="6842" y="9945"/>
                    </a:moveTo>
                    <a:cubicBezTo>
                      <a:pt x="5193" y="9036"/>
                      <a:pt x="1952" y="7543"/>
                      <a:pt x="804" y="6335"/>
                    </a:cubicBezTo>
                    <a:cubicBezTo>
                      <a:pt x="-133" y="4801"/>
                      <a:pt x="-543" y="2742"/>
                      <a:pt x="1221" y="742"/>
                    </a:cubicBezTo>
                    <a:cubicBezTo>
                      <a:pt x="1846" y="154"/>
                      <a:pt x="3258" y="-345"/>
                      <a:pt x="4098" y="312"/>
                    </a:cubicBezTo>
                    <a:cubicBezTo>
                      <a:pt x="4870" y="895"/>
                      <a:pt x="4220" y="3250"/>
                      <a:pt x="4874" y="3886"/>
                    </a:cubicBezTo>
                    <a:cubicBezTo>
                      <a:pt x="6219" y="5423"/>
                      <a:pt x="8578" y="5333"/>
                      <a:pt x="9864" y="6902"/>
                    </a:cubicBezTo>
                    <a:cubicBezTo>
                      <a:pt x="10599" y="7435"/>
                      <a:pt x="10797" y="8215"/>
                      <a:pt x="9970" y="8762"/>
                    </a:cubicBezTo>
                    <a:cubicBezTo>
                      <a:pt x="9543" y="9367"/>
                      <a:pt x="7916" y="10229"/>
                      <a:pt x="6842" y="9945"/>
                    </a:cubicBezTo>
                    <a:close/>
                  </a:path>
                </a:pathLst>
              </a:custGeom>
              <a:solidFill>
                <a:srgbClr val="8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11"/>
              <p:cNvSpPr>
                <a:spLocks/>
              </p:cNvSpPr>
              <p:nvPr/>
            </p:nvSpPr>
            <p:spPr bwMode="auto">
              <a:xfrm rot="20700000">
                <a:off x="5650622" y="1326289"/>
                <a:ext cx="257014" cy="503264"/>
              </a:xfrm>
              <a:custGeom>
                <a:avLst/>
                <a:gdLst>
                  <a:gd name="T0" fmla="*/ 505 w 1124"/>
                  <a:gd name="T1" fmla="*/ 2143 h 2200"/>
                  <a:gd name="T2" fmla="*/ 175 w 1124"/>
                  <a:gd name="T3" fmla="*/ 1353 h 2200"/>
                  <a:gd name="T4" fmla="*/ 351 w 1124"/>
                  <a:gd name="T5" fmla="*/ 582 h 2200"/>
                  <a:gd name="T6" fmla="*/ 916 w 1124"/>
                  <a:gd name="T7" fmla="*/ 239 h 2200"/>
                  <a:gd name="T8" fmla="*/ 1037 w 1124"/>
                  <a:gd name="T9" fmla="*/ 1197 h 2200"/>
                  <a:gd name="T10" fmla="*/ 728 w 1124"/>
                  <a:gd name="T11" fmla="*/ 2074 h 2200"/>
                  <a:gd name="T12" fmla="*/ 505 w 1124"/>
                  <a:gd name="T13" fmla="*/ 2143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4" h="2200">
                    <a:moveTo>
                      <a:pt x="505" y="2143"/>
                    </a:moveTo>
                    <a:cubicBezTo>
                      <a:pt x="323" y="1938"/>
                      <a:pt x="0" y="1659"/>
                      <a:pt x="175" y="1353"/>
                    </a:cubicBezTo>
                    <a:cubicBezTo>
                      <a:pt x="33" y="1098"/>
                      <a:pt x="297" y="833"/>
                      <a:pt x="351" y="582"/>
                    </a:cubicBezTo>
                    <a:cubicBezTo>
                      <a:pt x="375" y="288"/>
                      <a:pt x="642" y="0"/>
                      <a:pt x="916" y="239"/>
                    </a:cubicBezTo>
                    <a:cubicBezTo>
                      <a:pt x="1058" y="532"/>
                      <a:pt x="1035" y="874"/>
                      <a:pt x="1037" y="1197"/>
                    </a:cubicBezTo>
                    <a:cubicBezTo>
                      <a:pt x="1124" y="1555"/>
                      <a:pt x="855" y="1780"/>
                      <a:pt x="728" y="2074"/>
                    </a:cubicBezTo>
                    <a:cubicBezTo>
                      <a:pt x="676" y="2150"/>
                      <a:pt x="592" y="2200"/>
                      <a:pt x="505" y="2143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86" name="Group 485"/>
          <p:cNvGrpSpPr/>
          <p:nvPr/>
        </p:nvGrpSpPr>
        <p:grpSpPr>
          <a:xfrm>
            <a:off x="4652928" y="1304041"/>
            <a:ext cx="799198" cy="1954616"/>
            <a:chOff x="1530644" y="130452"/>
            <a:chExt cx="1400372" cy="3424921"/>
          </a:xfrm>
        </p:grpSpPr>
        <p:sp>
          <p:nvSpPr>
            <p:cNvPr id="487" name="Freeform 33"/>
            <p:cNvSpPr>
              <a:spLocks/>
            </p:cNvSpPr>
            <p:nvPr/>
          </p:nvSpPr>
          <p:spPr bwMode="auto">
            <a:xfrm>
              <a:off x="1862865" y="1507694"/>
              <a:ext cx="845000" cy="1419874"/>
            </a:xfrm>
            <a:custGeom>
              <a:avLst/>
              <a:gdLst>
                <a:gd name="T0" fmla="*/ 4060 w 7405"/>
                <a:gd name="T1" fmla="*/ 4466 h 4527"/>
                <a:gd name="T2" fmla="*/ 1722 w 7405"/>
                <a:gd name="T3" fmla="*/ 4020 h 4527"/>
                <a:gd name="T4" fmla="*/ 386 w 7405"/>
                <a:gd name="T5" fmla="*/ 3999 h 4527"/>
                <a:gd name="T6" fmla="*/ 141 w 7405"/>
                <a:gd name="T7" fmla="*/ 2495 h 4527"/>
                <a:gd name="T8" fmla="*/ 575 w 7405"/>
                <a:gd name="T9" fmla="*/ 1473 h 4527"/>
                <a:gd name="T10" fmla="*/ 4950 w 7405"/>
                <a:gd name="T11" fmla="*/ 106 h 4527"/>
                <a:gd name="T12" fmla="*/ 6375 w 7405"/>
                <a:gd name="T13" fmla="*/ 304 h 4527"/>
                <a:gd name="T14" fmla="*/ 7212 w 7405"/>
                <a:gd name="T15" fmla="*/ 1754 h 4527"/>
                <a:gd name="T16" fmla="*/ 6944 w 7405"/>
                <a:gd name="T17" fmla="*/ 3482 h 4527"/>
                <a:gd name="T18" fmla="*/ 5172 w 7405"/>
                <a:gd name="T19" fmla="*/ 4507 h 4527"/>
                <a:gd name="T20" fmla="*/ 4060 w 7405"/>
                <a:gd name="T21" fmla="*/ 4466 h 4527"/>
                <a:gd name="connsiteX0" fmla="*/ 5386 w 9717"/>
                <a:gd name="connsiteY0" fmla="*/ 9733 h 13166"/>
                <a:gd name="connsiteX1" fmla="*/ 2677 w 9717"/>
                <a:gd name="connsiteY1" fmla="*/ 13166 h 13166"/>
                <a:gd name="connsiteX2" fmla="*/ 424 w 9717"/>
                <a:gd name="connsiteY2" fmla="*/ 8702 h 13166"/>
                <a:gd name="connsiteX3" fmla="*/ 93 w 9717"/>
                <a:gd name="connsiteY3" fmla="*/ 5379 h 13166"/>
                <a:gd name="connsiteX4" fmla="*/ 680 w 9717"/>
                <a:gd name="connsiteY4" fmla="*/ 3122 h 13166"/>
                <a:gd name="connsiteX5" fmla="*/ 6588 w 9717"/>
                <a:gd name="connsiteY5" fmla="*/ 102 h 13166"/>
                <a:gd name="connsiteX6" fmla="*/ 8512 w 9717"/>
                <a:gd name="connsiteY6" fmla="*/ 540 h 13166"/>
                <a:gd name="connsiteX7" fmla="*/ 9642 w 9717"/>
                <a:gd name="connsiteY7" fmla="*/ 3743 h 13166"/>
                <a:gd name="connsiteX8" fmla="*/ 9280 w 9717"/>
                <a:gd name="connsiteY8" fmla="*/ 7560 h 13166"/>
                <a:gd name="connsiteX9" fmla="*/ 6887 w 9717"/>
                <a:gd name="connsiteY9" fmla="*/ 9824 h 13166"/>
                <a:gd name="connsiteX10" fmla="*/ 5386 w 9717"/>
                <a:gd name="connsiteY10" fmla="*/ 9733 h 13166"/>
                <a:gd name="connsiteX0" fmla="*/ 5832 w 10000"/>
                <a:gd name="connsiteY0" fmla="*/ 10539 h 10540"/>
                <a:gd name="connsiteX1" fmla="*/ 2755 w 10000"/>
                <a:gd name="connsiteY1" fmla="*/ 10000 h 10540"/>
                <a:gd name="connsiteX2" fmla="*/ 436 w 10000"/>
                <a:gd name="connsiteY2" fmla="*/ 6609 h 10540"/>
                <a:gd name="connsiteX3" fmla="*/ 96 w 10000"/>
                <a:gd name="connsiteY3" fmla="*/ 4086 h 10540"/>
                <a:gd name="connsiteX4" fmla="*/ 700 w 10000"/>
                <a:gd name="connsiteY4" fmla="*/ 2371 h 10540"/>
                <a:gd name="connsiteX5" fmla="*/ 6780 w 10000"/>
                <a:gd name="connsiteY5" fmla="*/ 77 h 10540"/>
                <a:gd name="connsiteX6" fmla="*/ 8760 w 10000"/>
                <a:gd name="connsiteY6" fmla="*/ 410 h 10540"/>
                <a:gd name="connsiteX7" fmla="*/ 9923 w 10000"/>
                <a:gd name="connsiteY7" fmla="*/ 2843 h 10540"/>
                <a:gd name="connsiteX8" fmla="*/ 9550 w 10000"/>
                <a:gd name="connsiteY8" fmla="*/ 5742 h 10540"/>
                <a:gd name="connsiteX9" fmla="*/ 7088 w 10000"/>
                <a:gd name="connsiteY9" fmla="*/ 7462 h 10540"/>
                <a:gd name="connsiteX10" fmla="*/ 5832 w 10000"/>
                <a:gd name="connsiteY10" fmla="*/ 10539 h 10540"/>
                <a:gd name="connsiteX0" fmla="*/ 5832 w 10000"/>
                <a:gd name="connsiteY0" fmla="*/ 10539 h 10539"/>
                <a:gd name="connsiteX1" fmla="*/ 2755 w 10000"/>
                <a:gd name="connsiteY1" fmla="*/ 10000 h 10539"/>
                <a:gd name="connsiteX2" fmla="*/ 436 w 10000"/>
                <a:gd name="connsiteY2" fmla="*/ 6609 h 10539"/>
                <a:gd name="connsiteX3" fmla="*/ 96 w 10000"/>
                <a:gd name="connsiteY3" fmla="*/ 4086 h 10539"/>
                <a:gd name="connsiteX4" fmla="*/ 700 w 10000"/>
                <a:gd name="connsiteY4" fmla="*/ 2371 h 10539"/>
                <a:gd name="connsiteX5" fmla="*/ 6780 w 10000"/>
                <a:gd name="connsiteY5" fmla="*/ 77 h 10539"/>
                <a:gd name="connsiteX6" fmla="*/ 8760 w 10000"/>
                <a:gd name="connsiteY6" fmla="*/ 410 h 10539"/>
                <a:gd name="connsiteX7" fmla="*/ 9923 w 10000"/>
                <a:gd name="connsiteY7" fmla="*/ 2843 h 10539"/>
                <a:gd name="connsiteX8" fmla="*/ 9550 w 10000"/>
                <a:gd name="connsiteY8" fmla="*/ 5742 h 10539"/>
                <a:gd name="connsiteX9" fmla="*/ 5832 w 10000"/>
                <a:gd name="connsiteY9" fmla="*/ 10539 h 10539"/>
                <a:gd name="connsiteX0" fmla="*/ 5825 w 9993"/>
                <a:gd name="connsiteY0" fmla="*/ 10539 h 10539"/>
                <a:gd name="connsiteX1" fmla="*/ 2748 w 9993"/>
                <a:gd name="connsiteY1" fmla="*/ 10000 h 10539"/>
                <a:gd name="connsiteX2" fmla="*/ 89 w 9993"/>
                <a:gd name="connsiteY2" fmla="*/ 4086 h 10539"/>
                <a:gd name="connsiteX3" fmla="*/ 693 w 9993"/>
                <a:gd name="connsiteY3" fmla="*/ 2371 h 10539"/>
                <a:gd name="connsiteX4" fmla="*/ 6773 w 9993"/>
                <a:gd name="connsiteY4" fmla="*/ 77 h 10539"/>
                <a:gd name="connsiteX5" fmla="*/ 8753 w 9993"/>
                <a:gd name="connsiteY5" fmla="*/ 410 h 10539"/>
                <a:gd name="connsiteX6" fmla="*/ 9916 w 9993"/>
                <a:gd name="connsiteY6" fmla="*/ 2843 h 10539"/>
                <a:gd name="connsiteX7" fmla="*/ 9543 w 9993"/>
                <a:gd name="connsiteY7" fmla="*/ 5742 h 10539"/>
                <a:gd name="connsiteX8" fmla="*/ 5825 w 9993"/>
                <a:gd name="connsiteY8" fmla="*/ 10539 h 10539"/>
                <a:gd name="connsiteX0" fmla="*/ 5829 w 10000"/>
                <a:gd name="connsiteY0" fmla="*/ 10000 h 10000"/>
                <a:gd name="connsiteX1" fmla="*/ 2750 w 10000"/>
                <a:gd name="connsiteY1" fmla="*/ 9489 h 10000"/>
                <a:gd name="connsiteX2" fmla="*/ 409 w 10000"/>
                <a:gd name="connsiteY2" fmla="*/ 7382 h 10000"/>
                <a:gd name="connsiteX3" fmla="*/ 89 w 10000"/>
                <a:gd name="connsiteY3" fmla="*/ 3877 h 10000"/>
                <a:gd name="connsiteX4" fmla="*/ 693 w 10000"/>
                <a:gd name="connsiteY4" fmla="*/ 2250 h 10000"/>
                <a:gd name="connsiteX5" fmla="*/ 6778 w 10000"/>
                <a:gd name="connsiteY5" fmla="*/ 73 h 10000"/>
                <a:gd name="connsiteX6" fmla="*/ 8759 w 10000"/>
                <a:gd name="connsiteY6" fmla="*/ 389 h 10000"/>
                <a:gd name="connsiteX7" fmla="*/ 9923 w 10000"/>
                <a:gd name="connsiteY7" fmla="*/ 2698 h 10000"/>
                <a:gd name="connsiteX8" fmla="*/ 9550 w 10000"/>
                <a:gd name="connsiteY8" fmla="*/ 5448 h 10000"/>
                <a:gd name="connsiteX9" fmla="*/ 5829 w 10000"/>
                <a:gd name="connsiteY9" fmla="*/ 10000 h 10000"/>
                <a:gd name="connsiteX0" fmla="*/ 5829 w 10069"/>
                <a:gd name="connsiteY0" fmla="*/ 10000 h 10000"/>
                <a:gd name="connsiteX1" fmla="*/ 2750 w 10069"/>
                <a:gd name="connsiteY1" fmla="*/ 9489 h 10000"/>
                <a:gd name="connsiteX2" fmla="*/ 409 w 10069"/>
                <a:gd name="connsiteY2" fmla="*/ 7382 h 10000"/>
                <a:gd name="connsiteX3" fmla="*/ 89 w 10069"/>
                <a:gd name="connsiteY3" fmla="*/ 3877 h 10000"/>
                <a:gd name="connsiteX4" fmla="*/ 693 w 10069"/>
                <a:gd name="connsiteY4" fmla="*/ 2250 h 10000"/>
                <a:gd name="connsiteX5" fmla="*/ 6778 w 10069"/>
                <a:gd name="connsiteY5" fmla="*/ 73 h 10000"/>
                <a:gd name="connsiteX6" fmla="*/ 8759 w 10069"/>
                <a:gd name="connsiteY6" fmla="*/ 389 h 10000"/>
                <a:gd name="connsiteX7" fmla="*/ 9923 w 10069"/>
                <a:gd name="connsiteY7" fmla="*/ 2698 h 10000"/>
                <a:gd name="connsiteX8" fmla="*/ 9897 w 10069"/>
                <a:gd name="connsiteY8" fmla="*/ 6310 h 10000"/>
                <a:gd name="connsiteX9" fmla="*/ 5829 w 10069"/>
                <a:gd name="connsiteY9" fmla="*/ 10000 h 10000"/>
                <a:gd name="connsiteX0" fmla="*/ 5829 w 10069"/>
                <a:gd name="connsiteY0" fmla="*/ 10000 h 10012"/>
                <a:gd name="connsiteX1" fmla="*/ 2750 w 10069"/>
                <a:gd name="connsiteY1" fmla="*/ 9489 h 10012"/>
                <a:gd name="connsiteX2" fmla="*/ 409 w 10069"/>
                <a:gd name="connsiteY2" fmla="*/ 7382 h 10012"/>
                <a:gd name="connsiteX3" fmla="*/ 89 w 10069"/>
                <a:gd name="connsiteY3" fmla="*/ 3877 h 10012"/>
                <a:gd name="connsiteX4" fmla="*/ 693 w 10069"/>
                <a:gd name="connsiteY4" fmla="*/ 2250 h 10012"/>
                <a:gd name="connsiteX5" fmla="*/ 6778 w 10069"/>
                <a:gd name="connsiteY5" fmla="*/ 73 h 10012"/>
                <a:gd name="connsiteX6" fmla="*/ 8759 w 10069"/>
                <a:gd name="connsiteY6" fmla="*/ 389 h 10012"/>
                <a:gd name="connsiteX7" fmla="*/ 9923 w 10069"/>
                <a:gd name="connsiteY7" fmla="*/ 2698 h 10012"/>
                <a:gd name="connsiteX8" fmla="*/ 9897 w 10069"/>
                <a:gd name="connsiteY8" fmla="*/ 6310 h 10012"/>
                <a:gd name="connsiteX9" fmla="*/ 5829 w 10069"/>
                <a:gd name="connsiteY9" fmla="*/ 10000 h 10012"/>
                <a:gd name="connsiteX0" fmla="*/ 5769 w 10009"/>
                <a:gd name="connsiteY0" fmla="*/ 10000 h 10012"/>
                <a:gd name="connsiteX1" fmla="*/ 2690 w 10009"/>
                <a:gd name="connsiteY1" fmla="*/ 9489 h 10012"/>
                <a:gd name="connsiteX2" fmla="*/ 349 w 10009"/>
                <a:gd name="connsiteY2" fmla="*/ 7382 h 10012"/>
                <a:gd name="connsiteX3" fmla="*/ 29 w 10009"/>
                <a:gd name="connsiteY3" fmla="*/ 3877 h 10012"/>
                <a:gd name="connsiteX4" fmla="*/ 6718 w 10009"/>
                <a:gd name="connsiteY4" fmla="*/ 73 h 10012"/>
                <a:gd name="connsiteX5" fmla="*/ 8699 w 10009"/>
                <a:gd name="connsiteY5" fmla="*/ 389 h 10012"/>
                <a:gd name="connsiteX6" fmla="*/ 9863 w 10009"/>
                <a:gd name="connsiteY6" fmla="*/ 2698 h 10012"/>
                <a:gd name="connsiteX7" fmla="*/ 9837 w 10009"/>
                <a:gd name="connsiteY7" fmla="*/ 6310 h 10012"/>
                <a:gd name="connsiteX8" fmla="*/ 5769 w 10009"/>
                <a:gd name="connsiteY8" fmla="*/ 10000 h 10012"/>
                <a:gd name="connsiteX0" fmla="*/ 5506 w 9746"/>
                <a:gd name="connsiteY0" fmla="*/ 10000 h 10012"/>
                <a:gd name="connsiteX1" fmla="*/ 2427 w 9746"/>
                <a:gd name="connsiteY1" fmla="*/ 9489 h 10012"/>
                <a:gd name="connsiteX2" fmla="*/ 86 w 9746"/>
                <a:gd name="connsiteY2" fmla="*/ 7382 h 10012"/>
                <a:gd name="connsiteX3" fmla="*/ 1097 w 9746"/>
                <a:gd name="connsiteY3" fmla="*/ 958 h 10012"/>
                <a:gd name="connsiteX4" fmla="*/ 6455 w 9746"/>
                <a:gd name="connsiteY4" fmla="*/ 73 h 10012"/>
                <a:gd name="connsiteX5" fmla="*/ 8436 w 9746"/>
                <a:gd name="connsiteY5" fmla="*/ 389 h 10012"/>
                <a:gd name="connsiteX6" fmla="*/ 9600 w 9746"/>
                <a:gd name="connsiteY6" fmla="*/ 2698 h 10012"/>
                <a:gd name="connsiteX7" fmla="*/ 9574 w 9746"/>
                <a:gd name="connsiteY7" fmla="*/ 6310 h 10012"/>
                <a:gd name="connsiteX8" fmla="*/ 5506 w 9746"/>
                <a:gd name="connsiteY8" fmla="*/ 10000 h 10012"/>
                <a:gd name="connsiteX0" fmla="*/ 5649 w 10000"/>
                <a:gd name="connsiteY0" fmla="*/ 9988 h 10000"/>
                <a:gd name="connsiteX1" fmla="*/ 2490 w 10000"/>
                <a:gd name="connsiteY1" fmla="*/ 9478 h 10000"/>
                <a:gd name="connsiteX2" fmla="*/ 88 w 10000"/>
                <a:gd name="connsiteY2" fmla="*/ 7373 h 10000"/>
                <a:gd name="connsiteX3" fmla="*/ 1126 w 10000"/>
                <a:gd name="connsiteY3" fmla="*/ 957 h 10000"/>
                <a:gd name="connsiteX4" fmla="*/ 6623 w 10000"/>
                <a:gd name="connsiteY4" fmla="*/ 73 h 10000"/>
                <a:gd name="connsiteX5" fmla="*/ 8656 w 10000"/>
                <a:gd name="connsiteY5" fmla="*/ 389 h 10000"/>
                <a:gd name="connsiteX6" fmla="*/ 9850 w 10000"/>
                <a:gd name="connsiteY6" fmla="*/ 2695 h 10000"/>
                <a:gd name="connsiteX7" fmla="*/ 9824 w 10000"/>
                <a:gd name="connsiteY7" fmla="*/ 6302 h 10000"/>
                <a:gd name="connsiteX8" fmla="*/ 5649 w 10000"/>
                <a:gd name="connsiteY8" fmla="*/ 9988 h 10000"/>
                <a:gd name="connsiteX0" fmla="*/ 5649 w 10000"/>
                <a:gd name="connsiteY0" fmla="*/ 9865 h 9877"/>
                <a:gd name="connsiteX1" fmla="*/ 2490 w 10000"/>
                <a:gd name="connsiteY1" fmla="*/ 9355 h 9877"/>
                <a:gd name="connsiteX2" fmla="*/ 88 w 10000"/>
                <a:gd name="connsiteY2" fmla="*/ 7250 h 9877"/>
                <a:gd name="connsiteX3" fmla="*/ 1126 w 10000"/>
                <a:gd name="connsiteY3" fmla="*/ 834 h 9877"/>
                <a:gd name="connsiteX4" fmla="*/ 8656 w 10000"/>
                <a:gd name="connsiteY4" fmla="*/ 266 h 9877"/>
                <a:gd name="connsiteX5" fmla="*/ 9850 w 10000"/>
                <a:gd name="connsiteY5" fmla="*/ 2572 h 9877"/>
                <a:gd name="connsiteX6" fmla="*/ 9824 w 10000"/>
                <a:gd name="connsiteY6" fmla="*/ 6179 h 9877"/>
                <a:gd name="connsiteX7" fmla="*/ 5649 w 10000"/>
                <a:gd name="connsiteY7" fmla="*/ 9865 h 9877"/>
                <a:gd name="connsiteX0" fmla="*/ 5152 w 9503"/>
                <a:gd name="connsiteY0" fmla="*/ 9988 h 10000"/>
                <a:gd name="connsiteX1" fmla="*/ 1993 w 9503"/>
                <a:gd name="connsiteY1" fmla="*/ 9471 h 10000"/>
                <a:gd name="connsiteX2" fmla="*/ 125 w 9503"/>
                <a:gd name="connsiteY2" fmla="*/ 6736 h 10000"/>
                <a:gd name="connsiteX3" fmla="*/ 629 w 9503"/>
                <a:gd name="connsiteY3" fmla="*/ 844 h 10000"/>
                <a:gd name="connsiteX4" fmla="*/ 8159 w 9503"/>
                <a:gd name="connsiteY4" fmla="*/ 269 h 10000"/>
                <a:gd name="connsiteX5" fmla="*/ 9353 w 9503"/>
                <a:gd name="connsiteY5" fmla="*/ 2604 h 10000"/>
                <a:gd name="connsiteX6" fmla="*/ 9327 w 9503"/>
                <a:gd name="connsiteY6" fmla="*/ 6256 h 10000"/>
                <a:gd name="connsiteX7" fmla="*/ 5152 w 9503"/>
                <a:gd name="connsiteY7" fmla="*/ 9988 h 10000"/>
                <a:gd name="connsiteX0" fmla="*/ 5421 w 10000"/>
                <a:gd name="connsiteY0" fmla="*/ 9988 h 10000"/>
                <a:gd name="connsiteX1" fmla="*/ 2097 w 10000"/>
                <a:gd name="connsiteY1" fmla="*/ 9471 h 10000"/>
                <a:gd name="connsiteX2" fmla="*/ 132 w 10000"/>
                <a:gd name="connsiteY2" fmla="*/ 6736 h 10000"/>
                <a:gd name="connsiteX3" fmla="*/ 662 w 10000"/>
                <a:gd name="connsiteY3" fmla="*/ 844 h 10000"/>
                <a:gd name="connsiteX4" fmla="*/ 8586 w 10000"/>
                <a:gd name="connsiteY4" fmla="*/ 269 h 10000"/>
                <a:gd name="connsiteX5" fmla="*/ 9842 w 10000"/>
                <a:gd name="connsiteY5" fmla="*/ 2604 h 10000"/>
                <a:gd name="connsiteX6" fmla="*/ 9815 w 10000"/>
                <a:gd name="connsiteY6" fmla="*/ 6256 h 10000"/>
                <a:gd name="connsiteX7" fmla="*/ 5421 w 10000"/>
                <a:gd name="connsiteY7" fmla="*/ 998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5421" y="9988"/>
                  </a:moveTo>
                  <a:cubicBezTo>
                    <a:pt x="4247" y="9767"/>
                    <a:pt x="3439" y="10083"/>
                    <a:pt x="2097" y="9471"/>
                  </a:cubicBezTo>
                  <a:cubicBezTo>
                    <a:pt x="1143" y="8684"/>
                    <a:pt x="610" y="7682"/>
                    <a:pt x="132" y="6736"/>
                  </a:cubicBezTo>
                  <a:cubicBezTo>
                    <a:pt x="-346" y="5791"/>
                    <a:pt x="631" y="1363"/>
                    <a:pt x="662" y="844"/>
                  </a:cubicBezTo>
                  <a:cubicBezTo>
                    <a:pt x="2165" y="-334"/>
                    <a:pt x="7056" y="-24"/>
                    <a:pt x="8586" y="269"/>
                  </a:cubicBezTo>
                  <a:cubicBezTo>
                    <a:pt x="9391" y="734"/>
                    <a:pt x="9549" y="1766"/>
                    <a:pt x="9842" y="2604"/>
                  </a:cubicBezTo>
                  <a:cubicBezTo>
                    <a:pt x="10132" y="3547"/>
                    <a:pt x="9964" y="5343"/>
                    <a:pt x="9815" y="6256"/>
                  </a:cubicBezTo>
                  <a:cubicBezTo>
                    <a:pt x="9077" y="7488"/>
                    <a:pt x="6597" y="10209"/>
                    <a:pt x="5421" y="9988"/>
                  </a:cubicBezTo>
                  <a:close/>
                </a:path>
              </a:pathLst>
            </a:custGeom>
            <a:solidFill>
              <a:srgbClr val="80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Oval 16"/>
            <p:cNvSpPr/>
            <p:nvPr/>
          </p:nvSpPr>
          <p:spPr>
            <a:xfrm rot="155121">
              <a:off x="2008439" y="1025154"/>
              <a:ext cx="510664" cy="1341143"/>
            </a:xfrm>
            <a:custGeom>
              <a:avLst/>
              <a:gdLst>
                <a:gd name="connsiteX0" fmla="*/ 0 w 942975"/>
                <a:gd name="connsiteY0" fmla="*/ 801821 h 1603642"/>
                <a:gd name="connsiteX1" fmla="*/ 471488 w 942975"/>
                <a:gd name="connsiteY1" fmla="*/ 0 h 1603642"/>
                <a:gd name="connsiteX2" fmla="*/ 942976 w 942975"/>
                <a:gd name="connsiteY2" fmla="*/ 801821 h 1603642"/>
                <a:gd name="connsiteX3" fmla="*/ 471488 w 942975"/>
                <a:gd name="connsiteY3" fmla="*/ 1603642 h 1603642"/>
                <a:gd name="connsiteX4" fmla="*/ 0 w 942975"/>
                <a:gd name="connsiteY4" fmla="*/ 801821 h 1603642"/>
                <a:gd name="connsiteX0" fmla="*/ 13 w 942989"/>
                <a:gd name="connsiteY0" fmla="*/ 801821 h 1349901"/>
                <a:gd name="connsiteX1" fmla="*/ 471501 w 942989"/>
                <a:gd name="connsiteY1" fmla="*/ 0 h 1349901"/>
                <a:gd name="connsiteX2" fmla="*/ 942989 w 942989"/>
                <a:gd name="connsiteY2" fmla="*/ 801821 h 1349901"/>
                <a:gd name="connsiteX3" fmla="*/ 460044 w 942989"/>
                <a:gd name="connsiteY3" fmla="*/ 1349901 h 1349901"/>
                <a:gd name="connsiteX4" fmla="*/ 13 w 942989"/>
                <a:gd name="connsiteY4" fmla="*/ 801821 h 1349901"/>
                <a:gd name="connsiteX0" fmla="*/ 10 w 928497"/>
                <a:gd name="connsiteY0" fmla="*/ 562631 h 1359346"/>
                <a:gd name="connsiteX1" fmla="*/ 457009 w 928497"/>
                <a:gd name="connsiteY1" fmla="*/ 3010 h 1359346"/>
                <a:gd name="connsiteX2" fmla="*/ 928497 w 928497"/>
                <a:gd name="connsiteY2" fmla="*/ 804831 h 1359346"/>
                <a:gd name="connsiteX3" fmla="*/ 445552 w 928497"/>
                <a:gd name="connsiteY3" fmla="*/ 1352911 h 1359346"/>
                <a:gd name="connsiteX4" fmla="*/ 10 w 928497"/>
                <a:gd name="connsiteY4" fmla="*/ 562631 h 1359346"/>
                <a:gd name="connsiteX0" fmla="*/ 9 w 853031"/>
                <a:gd name="connsiteY0" fmla="*/ 559713 h 1350009"/>
                <a:gd name="connsiteX1" fmla="*/ 457008 w 853031"/>
                <a:gd name="connsiteY1" fmla="*/ 92 h 1350009"/>
                <a:gd name="connsiteX2" fmla="*/ 853031 w 853031"/>
                <a:gd name="connsiteY2" fmla="*/ 538349 h 1350009"/>
                <a:gd name="connsiteX3" fmla="*/ 445551 w 853031"/>
                <a:gd name="connsiteY3" fmla="*/ 1349993 h 1350009"/>
                <a:gd name="connsiteX4" fmla="*/ 9 w 853031"/>
                <a:gd name="connsiteY4" fmla="*/ 559713 h 1350009"/>
                <a:gd name="connsiteX0" fmla="*/ 9 w 853031"/>
                <a:gd name="connsiteY0" fmla="*/ 559945 h 1350241"/>
                <a:gd name="connsiteX1" fmla="*/ 457008 w 853031"/>
                <a:gd name="connsiteY1" fmla="*/ 324 h 1350241"/>
                <a:gd name="connsiteX2" fmla="*/ 853031 w 853031"/>
                <a:gd name="connsiteY2" fmla="*/ 538581 h 1350241"/>
                <a:gd name="connsiteX3" fmla="*/ 445551 w 853031"/>
                <a:gd name="connsiteY3" fmla="*/ 1350225 h 1350241"/>
                <a:gd name="connsiteX4" fmla="*/ 9 w 853031"/>
                <a:gd name="connsiteY4" fmla="*/ 559945 h 1350241"/>
                <a:gd name="connsiteX0" fmla="*/ 941 w 853963"/>
                <a:gd name="connsiteY0" fmla="*/ 550766 h 1341062"/>
                <a:gd name="connsiteX1" fmla="*/ 394791 w 853963"/>
                <a:gd name="connsiteY1" fmla="*/ 353 h 1341062"/>
                <a:gd name="connsiteX2" fmla="*/ 853963 w 853963"/>
                <a:gd name="connsiteY2" fmla="*/ 529402 h 1341062"/>
                <a:gd name="connsiteX3" fmla="*/ 446483 w 853963"/>
                <a:gd name="connsiteY3" fmla="*/ 1341046 h 1341062"/>
                <a:gd name="connsiteX4" fmla="*/ 941 w 853963"/>
                <a:gd name="connsiteY4" fmla="*/ 550766 h 1341062"/>
                <a:gd name="connsiteX0" fmla="*/ 941 w 853963"/>
                <a:gd name="connsiteY0" fmla="*/ 550766 h 1341143"/>
                <a:gd name="connsiteX1" fmla="*/ 394791 w 853963"/>
                <a:gd name="connsiteY1" fmla="*/ 353 h 1341143"/>
                <a:gd name="connsiteX2" fmla="*/ 853963 w 853963"/>
                <a:gd name="connsiteY2" fmla="*/ 529402 h 1341143"/>
                <a:gd name="connsiteX3" fmla="*/ 446483 w 853963"/>
                <a:gd name="connsiteY3" fmla="*/ 1341046 h 1341143"/>
                <a:gd name="connsiteX4" fmla="*/ 941 w 853963"/>
                <a:gd name="connsiteY4" fmla="*/ 550766 h 134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963" h="1341143">
                  <a:moveTo>
                    <a:pt x="941" y="550766"/>
                  </a:moveTo>
                  <a:cubicBezTo>
                    <a:pt x="-7674" y="327317"/>
                    <a:pt x="36654" y="7309"/>
                    <a:pt x="394791" y="353"/>
                  </a:cubicBezTo>
                  <a:cubicBezTo>
                    <a:pt x="752928" y="-6603"/>
                    <a:pt x="853963" y="86568"/>
                    <a:pt x="853963" y="529402"/>
                  </a:cubicBezTo>
                  <a:cubicBezTo>
                    <a:pt x="853963" y="972236"/>
                    <a:pt x="727131" y="1332329"/>
                    <a:pt x="446483" y="1341046"/>
                  </a:cubicBezTo>
                  <a:cubicBezTo>
                    <a:pt x="165835" y="1349763"/>
                    <a:pt x="9556" y="774215"/>
                    <a:pt x="941" y="55076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Oval 16"/>
            <p:cNvSpPr/>
            <p:nvPr/>
          </p:nvSpPr>
          <p:spPr>
            <a:xfrm rot="155121">
              <a:off x="1824090" y="917205"/>
              <a:ext cx="853963" cy="1341062"/>
            </a:xfrm>
            <a:custGeom>
              <a:avLst/>
              <a:gdLst>
                <a:gd name="connsiteX0" fmla="*/ 0 w 942975"/>
                <a:gd name="connsiteY0" fmla="*/ 801821 h 1603642"/>
                <a:gd name="connsiteX1" fmla="*/ 471488 w 942975"/>
                <a:gd name="connsiteY1" fmla="*/ 0 h 1603642"/>
                <a:gd name="connsiteX2" fmla="*/ 942976 w 942975"/>
                <a:gd name="connsiteY2" fmla="*/ 801821 h 1603642"/>
                <a:gd name="connsiteX3" fmla="*/ 471488 w 942975"/>
                <a:gd name="connsiteY3" fmla="*/ 1603642 h 1603642"/>
                <a:gd name="connsiteX4" fmla="*/ 0 w 942975"/>
                <a:gd name="connsiteY4" fmla="*/ 801821 h 1603642"/>
                <a:gd name="connsiteX0" fmla="*/ 13 w 942989"/>
                <a:gd name="connsiteY0" fmla="*/ 801821 h 1349901"/>
                <a:gd name="connsiteX1" fmla="*/ 471501 w 942989"/>
                <a:gd name="connsiteY1" fmla="*/ 0 h 1349901"/>
                <a:gd name="connsiteX2" fmla="*/ 942989 w 942989"/>
                <a:gd name="connsiteY2" fmla="*/ 801821 h 1349901"/>
                <a:gd name="connsiteX3" fmla="*/ 460044 w 942989"/>
                <a:gd name="connsiteY3" fmla="*/ 1349901 h 1349901"/>
                <a:gd name="connsiteX4" fmla="*/ 13 w 942989"/>
                <a:gd name="connsiteY4" fmla="*/ 801821 h 1349901"/>
                <a:gd name="connsiteX0" fmla="*/ 10 w 928497"/>
                <a:gd name="connsiteY0" fmla="*/ 562631 h 1359346"/>
                <a:gd name="connsiteX1" fmla="*/ 457009 w 928497"/>
                <a:gd name="connsiteY1" fmla="*/ 3010 h 1359346"/>
                <a:gd name="connsiteX2" fmla="*/ 928497 w 928497"/>
                <a:gd name="connsiteY2" fmla="*/ 804831 h 1359346"/>
                <a:gd name="connsiteX3" fmla="*/ 445552 w 928497"/>
                <a:gd name="connsiteY3" fmla="*/ 1352911 h 1359346"/>
                <a:gd name="connsiteX4" fmla="*/ 10 w 928497"/>
                <a:gd name="connsiteY4" fmla="*/ 562631 h 1359346"/>
                <a:gd name="connsiteX0" fmla="*/ 9 w 853031"/>
                <a:gd name="connsiteY0" fmla="*/ 559713 h 1350009"/>
                <a:gd name="connsiteX1" fmla="*/ 457008 w 853031"/>
                <a:gd name="connsiteY1" fmla="*/ 92 h 1350009"/>
                <a:gd name="connsiteX2" fmla="*/ 853031 w 853031"/>
                <a:gd name="connsiteY2" fmla="*/ 538349 h 1350009"/>
                <a:gd name="connsiteX3" fmla="*/ 445551 w 853031"/>
                <a:gd name="connsiteY3" fmla="*/ 1349993 h 1350009"/>
                <a:gd name="connsiteX4" fmla="*/ 9 w 853031"/>
                <a:gd name="connsiteY4" fmla="*/ 559713 h 1350009"/>
                <a:gd name="connsiteX0" fmla="*/ 9 w 853031"/>
                <a:gd name="connsiteY0" fmla="*/ 559945 h 1350241"/>
                <a:gd name="connsiteX1" fmla="*/ 457008 w 853031"/>
                <a:gd name="connsiteY1" fmla="*/ 324 h 1350241"/>
                <a:gd name="connsiteX2" fmla="*/ 853031 w 853031"/>
                <a:gd name="connsiteY2" fmla="*/ 538581 h 1350241"/>
                <a:gd name="connsiteX3" fmla="*/ 445551 w 853031"/>
                <a:gd name="connsiteY3" fmla="*/ 1350225 h 1350241"/>
                <a:gd name="connsiteX4" fmla="*/ 9 w 853031"/>
                <a:gd name="connsiteY4" fmla="*/ 559945 h 1350241"/>
                <a:gd name="connsiteX0" fmla="*/ 941 w 853963"/>
                <a:gd name="connsiteY0" fmla="*/ 550766 h 1341062"/>
                <a:gd name="connsiteX1" fmla="*/ 394791 w 853963"/>
                <a:gd name="connsiteY1" fmla="*/ 353 h 1341062"/>
                <a:gd name="connsiteX2" fmla="*/ 853963 w 853963"/>
                <a:gd name="connsiteY2" fmla="*/ 529402 h 1341062"/>
                <a:gd name="connsiteX3" fmla="*/ 446483 w 853963"/>
                <a:gd name="connsiteY3" fmla="*/ 1341046 h 1341062"/>
                <a:gd name="connsiteX4" fmla="*/ 941 w 853963"/>
                <a:gd name="connsiteY4" fmla="*/ 550766 h 13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963" h="1341062">
                  <a:moveTo>
                    <a:pt x="941" y="550766"/>
                  </a:moveTo>
                  <a:cubicBezTo>
                    <a:pt x="-7674" y="327317"/>
                    <a:pt x="36654" y="7309"/>
                    <a:pt x="394791" y="353"/>
                  </a:cubicBezTo>
                  <a:cubicBezTo>
                    <a:pt x="752928" y="-6603"/>
                    <a:pt x="853963" y="86568"/>
                    <a:pt x="853963" y="529402"/>
                  </a:cubicBezTo>
                  <a:cubicBezTo>
                    <a:pt x="853963" y="972236"/>
                    <a:pt x="588653" y="1337485"/>
                    <a:pt x="446483" y="1341046"/>
                  </a:cubicBezTo>
                  <a:cubicBezTo>
                    <a:pt x="304313" y="1344607"/>
                    <a:pt x="9556" y="774215"/>
                    <a:pt x="941" y="550766"/>
                  </a:cubicBezTo>
                  <a:close/>
                </a:path>
              </a:pathLst>
            </a:custGeom>
            <a:solidFill>
              <a:srgbClr val="AA4400"/>
            </a:solidFill>
            <a:ln w="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35"/>
            <p:cNvSpPr>
              <a:spLocks/>
            </p:cNvSpPr>
            <p:nvPr/>
          </p:nvSpPr>
          <p:spPr bwMode="auto">
            <a:xfrm rot="636433">
              <a:off x="1530644" y="130452"/>
              <a:ext cx="660747" cy="962450"/>
            </a:xfrm>
            <a:custGeom>
              <a:avLst/>
              <a:gdLst/>
              <a:ahLst/>
              <a:cxnLst/>
              <a:rect l="l" t="t" r="r" b="b"/>
              <a:pathLst>
                <a:path w="660747" h="962450">
                  <a:moveTo>
                    <a:pt x="179675" y="4304"/>
                  </a:moveTo>
                  <a:cubicBezTo>
                    <a:pt x="292703" y="-27208"/>
                    <a:pt x="289500" y="122816"/>
                    <a:pt x="289042" y="178305"/>
                  </a:cubicBezTo>
                  <a:cubicBezTo>
                    <a:pt x="343955" y="148620"/>
                    <a:pt x="461787" y="-34744"/>
                    <a:pt x="455838" y="119163"/>
                  </a:cubicBezTo>
                  <a:cubicBezTo>
                    <a:pt x="474600" y="200227"/>
                    <a:pt x="303686" y="277637"/>
                    <a:pt x="428611" y="300928"/>
                  </a:cubicBezTo>
                  <a:cubicBezTo>
                    <a:pt x="424264" y="346826"/>
                    <a:pt x="362030" y="400488"/>
                    <a:pt x="434789" y="416929"/>
                  </a:cubicBezTo>
                  <a:cubicBezTo>
                    <a:pt x="385825" y="492741"/>
                    <a:pt x="456982" y="540694"/>
                    <a:pt x="483066" y="613537"/>
                  </a:cubicBezTo>
                  <a:cubicBezTo>
                    <a:pt x="480940" y="679680"/>
                    <a:pt x="562359" y="780022"/>
                    <a:pt x="619252" y="784531"/>
                  </a:cubicBezTo>
                  <a:lnTo>
                    <a:pt x="660747" y="888304"/>
                  </a:lnTo>
                  <a:cubicBezTo>
                    <a:pt x="658833" y="889052"/>
                    <a:pt x="656872" y="889117"/>
                    <a:pt x="654895" y="889154"/>
                  </a:cubicBezTo>
                  <a:cubicBezTo>
                    <a:pt x="621719" y="925461"/>
                    <a:pt x="559485" y="984147"/>
                    <a:pt x="505717" y="954233"/>
                  </a:cubicBezTo>
                  <a:cubicBezTo>
                    <a:pt x="471626" y="844169"/>
                    <a:pt x="398181" y="758767"/>
                    <a:pt x="310779" y="683869"/>
                  </a:cubicBezTo>
                  <a:cubicBezTo>
                    <a:pt x="268679" y="615364"/>
                    <a:pt x="232757" y="546860"/>
                    <a:pt x="150618" y="604403"/>
                  </a:cubicBezTo>
                  <a:cubicBezTo>
                    <a:pt x="35988" y="592986"/>
                    <a:pt x="167091" y="503245"/>
                    <a:pt x="84723" y="465796"/>
                  </a:cubicBezTo>
                  <a:cubicBezTo>
                    <a:pt x="38963" y="410764"/>
                    <a:pt x="158168" y="356189"/>
                    <a:pt x="52004" y="366464"/>
                  </a:cubicBezTo>
                  <a:cubicBezTo>
                    <a:pt x="-72921" y="329472"/>
                    <a:pt x="57953" y="210502"/>
                    <a:pt x="124763" y="294306"/>
                  </a:cubicBezTo>
                  <a:cubicBezTo>
                    <a:pt x="195005" y="291109"/>
                    <a:pt x="74885" y="184927"/>
                    <a:pt x="75571" y="151817"/>
                  </a:cubicBezTo>
                  <a:cubicBezTo>
                    <a:pt x="6244" y="105919"/>
                    <a:pt x="141008" y="35131"/>
                    <a:pt x="179675" y="4304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41"/>
            <p:cNvSpPr>
              <a:spLocks/>
            </p:cNvSpPr>
            <p:nvPr/>
          </p:nvSpPr>
          <p:spPr bwMode="auto">
            <a:xfrm rot="20700000">
              <a:off x="2109697" y="1929548"/>
              <a:ext cx="313531" cy="312185"/>
            </a:xfrm>
            <a:custGeom>
              <a:avLst/>
              <a:gdLst>
                <a:gd name="T0" fmla="*/ 1368 w 1368"/>
                <a:gd name="T1" fmla="*/ 684 h 1368"/>
                <a:gd name="T2" fmla="*/ 684 w 1368"/>
                <a:gd name="T3" fmla="*/ 1368 h 1368"/>
                <a:gd name="T4" fmla="*/ 0 w 1368"/>
                <a:gd name="T5" fmla="*/ 684 h 1368"/>
                <a:gd name="T6" fmla="*/ 684 w 1368"/>
                <a:gd name="T7" fmla="*/ 0 h 1368"/>
                <a:gd name="T8" fmla="*/ 1368 w 1368"/>
                <a:gd name="T9" fmla="*/ 675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8" h="1368">
                  <a:moveTo>
                    <a:pt x="1368" y="684"/>
                  </a:moveTo>
                  <a:cubicBezTo>
                    <a:pt x="1368" y="1062"/>
                    <a:pt x="1062" y="1368"/>
                    <a:pt x="684" y="1368"/>
                  </a:cubicBezTo>
                  <a:cubicBezTo>
                    <a:pt x="306" y="1368"/>
                    <a:pt x="0" y="1062"/>
                    <a:pt x="0" y="684"/>
                  </a:cubicBezTo>
                  <a:cubicBezTo>
                    <a:pt x="0" y="306"/>
                    <a:pt x="306" y="0"/>
                    <a:pt x="684" y="0"/>
                  </a:cubicBezTo>
                  <a:cubicBezTo>
                    <a:pt x="1058" y="0"/>
                    <a:pt x="1363" y="301"/>
                    <a:pt x="1368" y="675"/>
                  </a:cubicBezTo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42"/>
            <p:cNvSpPr>
              <a:spLocks/>
            </p:cNvSpPr>
            <p:nvPr/>
          </p:nvSpPr>
          <p:spPr bwMode="auto">
            <a:xfrm rot="20700000">
              <a:off x="2372262" y="1402741"/>
              <a:ext cx="95539" cy="94194"/>
            </a:xfrm>
            <a:custGeom>
              <a:avLst/>
              <a:gdLst>
                <a:gd name="T0" fmla="*/ 413 w 413"/>
                <a:gd name="T1" fmla="*/ 206 h 413"/>
                <a:gd name="T2" fmla="*/ 207 w 413"/>
                <a:gd name="T3" fmla="*/ 413 h 413"/>
                <a:gd name="T4" fmla="*/ 0 w 413"/>
                <a:gd name="T5" fmla="*/ 206 h 413"/>
                <a:gd name="T6" fmla="*/ 207 w 413"/>
                <a:gd name="T7" fmla="*/ 0 h 413"/>
                <a:gd name="T8" fmla="*/ 413 w 413"/>
                <a:gd name="T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413">
                  <a:moveTo>
                    <a:pt x="413" y="206"/>
                  </a:moveTo>
                  <a:cubicBezTo>
                    <a:pt x="413" y="321"/>
                    <a:pt x="321" y="413"/>
                    <a:pt x="207" y="413"/>
                  </a:cubicBezTo>
                  <a:cubicBezTo>
                    <a:pt x="93" y="413"/>
                    <a:pt x="0" y="321"/>
                    <a:pt x="0" y="206"/>
                  </a:cubicBezTo>
                  <a:cubicBezTo>
                    <a:pt x="0" y="92"/>
                    <a:pt x="93" y="0"/>
                    <a:pt x="207" y="0"/>
                  </a:cubicBezTo>
                  <a:cubicBezTo>
                    <a:pt x="320" y="0"/>
                    <a:pt x="412" y="91"/>
                    <a:pt x="413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43"/>
            <p:cNvSpPr>
              <a:spLocks/>
            </p:cNvSpPr>
            <p:nvPr/>
          </p:nvSpPr>
          <p:spPr bwMode="auto">
            <a:xfrm rot="20700000">
              <a:off x="2006305" y="1359615"/>
              <a:ext cx="95539" cy="94194"/>
            </a:xfrm>
            <a:custGeom>
              <a:avLst/>
              <a:gdLst>
                <a:gd name="T0" fmla="*/ 414 w 414"/>
                <a:gd name="T1" fmla="*/ 207 h 414"/>
                <a:gd name="T2" fmla="*/ 207 w 414"/>
                <a:gd name="T3" fmla="*/ 414 h 414"/>
                <a:gd name="T4" fmla="*/ 0 w 414"/>
                <a:gd name="T5" fmla="*/ 207 h 414"/>
                <a:gd name="T6" fmla="*/ 207 w 414"/>
                <a:gd name="T7" fmla="*/ 0 h 414"/>
                <a:gd name="T8" fmla="*/ 414 w 414"/>
                <a:gd name="T9" fmla="*/ 20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414" y="207"/>
                  </a:moveTo>
                  <a:cubicBezTo>
                    <a:pt x="414" y="321"/>
                    <a:pt x="321" y="414"/>
                    <a:pt x="207" y="414"/>
                  </a:cubicBezTo>
                  <a:cubicBezTo>
                    <a:pt x="93" y="414"/>
                    <a:pt x="0" y="321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320" y="0"/>
                    <a:pt x="412" y="91"/>
                    <a:pt x="414" y="204"/>
                  </a:cubicBezTo>
                </a:path>
              </a:pathLst>
            </a:custGeom>
            <a:solidFill>
              <a:srgbClr val="2B1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35"/>
            <p:cNvSpPr>
              <a:spLocks/>
            </p:cNvSpPr>
            <p:nvPr/>
          </p:nvSpPr>
          <p:spPr bwMode="auto">
            <a:xfrm rot="1800000">
              <a:off x="2524785" y="201211"/>
              <a:ext cx="406231" cy="968305"/>
            </a:xfrm>
            <a:custGeom>
              <a:avLst/>
              <a:gdLst>
                <a:gd name="connsiteX0" fmla="*/ 107308 w 406231"/>
                <a:gd name="connsiteY0" fmla="*/ 876357 h 986484"/>
                <a:gd name="connsiteX1" fmla="*/ 97698 w 406231"/>
                <a:gd name="connsiteY1" fmla="*/ 528582 h 986484"/>
                <a:gd name="connsiteX2" fmla="*/ 1602 w 406231"/>
                <a:gd name="connsiteY2" fmla="*/ 373533 h 986484"/>
                <a:gd name="connsiteX3" fmla="*/ 0 w 406231"/>
                <a:gd name="connsiteY3" fmla="*/ 247257 h 986484"/>
                <a:gd name="connsiteX4" fmla="*/ 43701 w 406231"/>
                <a:gd name="connsiteY4" fmla="*/ 52247 h 986484"/>
                <a:gd name="connsiteX5" fmla="*/ 110944 w 406231"/>
                <a:gd name="connsiteY5" fmla="*/ 4615 h 986484"/>
                <a:gd name="connsiteX6" fmla="*/ 202032 w 406231"/>
                <a:gd name="connsiteY6" fmla="*/ 133767 h 986484"/>
                <a:gd name="connsiteX7" fmla="*/ 405665 w 406231"/>
                <a:gd name="connsiteY7" fmla="*/ 106366 h 986484"/>
                <a:gd name="connsiteX8" fmla="*/ 260833 w 406231"/>
                <a:gd name="connsiteY8" fmla="*/ 304115 h 986484"/>
                <a:gd name="connsiteX9" fmla="*/ 255800 w 406231"/>
                <a:gd name="connsiteY9" fmla="*/ 451629 h 986484"/>
                <a:gd name="connsiteX10" fmla="*/ 277765 w 406231"/>
                <a:gd name="connsiteY10" fmla="*/ 722450 h 986484"/>
                <a:gd name="connsiteX11" fmla="*/ 120710 w 406231"/>
                <a:gd name="connsiteY11" fmla="*/ 986484 h 986484"/>
                <a:gd name="connsiteX12" fmla="*/ 170655 w 406231"/>
                <a:gd name="connsiteY12" fmla="*/ 974152 h 986484"/>
                <a:gd name="connsiteX0" fmla="*/ 107308 w 406231"/>
                <a:gd name="connsiteY0" fmla="*/ 876357 h 986484"/>
                <a:gd name="connsiteX1" fmla="*/ 97698 w 406231"/>
                <a:gd name="connsiteY1" fmla="*/ 528582 h 986484"/>
                <a:gd name="connsiteX2" fmla="*/ 1602 w 406231"/>
                <a:gd name="connsiteY2" fmla="*/ 373533 h 986484"/>
                <a:gd name="connsiteX3" fmla="*/ 0 w 406231"/>
                <a:gd name="connsiteY3" fmla="*/ 247257 h 986484"/>
                <a:gd name="connsiteX4" fmla="*/ 43701 w 406231"/>
                <a:gd name="connsiteY4" fmla="*/ 52247 h 986484"/>
                <a:gd name="connsiteX5" fmla="*/ 110944 w 406231"/>
                <a:gd name="connsiteY5" fmla="*/ 4615 h 986484"/>
                <a:gd name="connsiteX6" fmla="*/ 202032 w 406231"/>
                <a:gd name="connsiteY6" fmla="*/ 133767 h 986484"/>
                <a:gd name="connsiteX7" fmla="*/ 405665 w 406231"/>
                <a:gd name="connsiteY7" fmla="*/ 106366 h 986484"/>
                <a:gd name="connsiteX8" fmla="*/ 260833 w 406231"/>
                <a:gd name="connsiteY8" fmla="*/ 304115 h 986484"/>
                <a:gd name="connsiteX9" fmla="*/ 255800 w 406231"/>
                <a:gd name="connsiteY9" fmla="*/ 451629 h 986484"/>
                <a:gd name="connsiteX10" fmla="*/ 277765 w 406231"/>
                <a:gd name="connsiteY10" fmla="*/ 722450 h 986484"/>
                <a:gd name="connsiteX11" fmla="*/ 120710 w 406231"/>
                <a:gd name="connsiteY11" fmla="*/ 986484 h 986484"/>
                <a:gd name="connsiteX12" fmla="*/ 170655 w 406231"/>
                <a:gd name="connsiteY12" fmla="*/ 974152 h 986484"/>
                <a:gd name="connsiteX13" fmla="*/ 107308 w 406231"/>
                <a:gd name="connsiteY13" fmla="*/ 876357 h 986484"/>
                <a:gd name="connsiteX0" fmla="*/ 107308 w 406231"/>
                <a:gd name="connsiteY0" fmla="*/ 876357 h 992539"/>
                <a:gd name="connsiteX1" fmla="*/ 97698 w 406231"/>
                <a:gd name="connsiteY1" fmla="*/ 528582 h 992539"/>
                <a:gd name="connsiteX2" fmla="*/ 1602 w 406231"/>
                <a:gd name="connsiteY2" fmla="*/ 373533 h 992539"/>
                <a:gd name="connsiteX3" fmla="*/ 0 w 406231"/>
                <a:gd name="connsiteY3" fmla="*/ 247257 h 992539"/>
                <a:gd name="connsiteX4" fmla="*/ 43701 w 406231"/>
                <a:gd name="connsiteY4" fmla="*/ 52247 h 992539"/>
                <a:gd name="connsiteX5" fmla="*/ 110944 w 406231"/>
                <a:gd name="connsiteY5" fmla="*/ 4615 h 992539"/>
                <a:gd name="connsiteX6" fmla="*/ 202032 w 406231"/>
                <a:gd name="connsiteY6" fmla="*/ 133767 h 992539"/>
                <a:gd name="connsiteX7" fmla="*/ 405665 w 406231"/>
                <a:gd name="connsiteY7" fmla="*/ 106366 h 992539"/>
                <a:gd name="connsiteX8" fmla="*/ 260833 w 406231"/>
                <a:gd name="connsiteY8" fmla="*/ 304115 h 992539"/>
                <a:gd name="connsiteX9" fmla="*/ 255800 w 406231"/>
                <a:gd name="connsiteY9" fmla="*/ 451629 h 992539"/>
                <a:gd name="connsiteX10" fmla="*/ 277765 w 406231"/>
                <a:gd name="connsiteY10" fmla="*/ 722450 h 992539"/>
                <a:gd name="connsiteX11" fmla="*/ 120710 w 406231"/>
                <a:gd name="connsiteY11" fmla="*/ 986484 h 992539"/>
                <a:gd name="connsiteX12" fmla="*/ 107308 w 406231"/>
                <a:gd name="connsiteY12" fmla="*/ 876357 h 992539"/>
                <a:gd name="connsiteX0" fmla="*/ 107308 w 406231"/>
                <a:gd name="connsiteY0" fmla="*/ 876357 h 975919"/>
                <a:gd name="connsiteX1" fmla="*/ 97698 w 406231"/>
                <a:gd name="connsiteY1" fmla="*/ 528582 h 975919"/>
                <a:gd name="connsiteX2" fmla="*/ 1602 w 406231"/>
                <a:gd name="connsiteY2" fmla="*/ 373533 h 975919"/>
                <a:gd name="connsiteX3" fmla="*/ 0 w 406231"/>
                <a:gd name="connsiteY3" fmla="*/ 247257 h 975919"/>
                <a:gd name="connsiteX4" fmla="*/ 43701 w 406231"/>
                <a:gd name="connsiteY4" fmla="*/ 52247 h 975919"/>
                <a:gd name="connsiteX5" fmla="*/ 110944 w 406231"/>
                <a:gd name="connsiteY5" fmla="*/ 4615 h 975919"/>
                <a:gd name="connsiteX6" fmla="*/ 202032 w 406231"/>
                <a:gd name="connsiteY6" fmla="*/ 133767 h 975919"/>
                <a:gd name="connsiteX7" fmla="*/ 405665 w 406231"/>
                <a:gd name="connsiteY7" fmla="*/ 106366 h 975919"/>
                <a:gd name="connsiteX8" fmla="*/ 260833 w 406231"/>
                <a:gd name="connsiteY8" fmla="*/ 304115 h 975919"/>
                <a:gd name="connsiteX9" fmla="*/ 255800 w 406231"/>
                <a:gd name="connsiteY9" fmla="*/ 451629 h 975919"/>
                <a:gd name="connsiteX10" fmla="*/ 277765 w 406231"/>
                <a:gd name="connsiteY10" fmla="*/ 722450 h 975919"/>
                <a:gd name="connsiteX11" fmla="*/ 156958 w 406231"/>
                <a:gd name="connsiteY11" fmla="*/ 968305 h 975919"/>
                <a:gd name="connsiteX12" fmla="*/ 107308 w 406231"/>
                <a:gd name="connsiteY12" fmla="*/ 876357 h 975919"/>
                <a:gd name="connsiteX0" fmla="*/ 107308 w 406231"/>
                <a:gd name="connsiteY0" fmla="*/ 876357 h 968305"/>
                <a:gd name="connsiteX1" fmla="*/ 97698 w 406231"/>
                <a:gd name="connsiteY1" fmla="*/ 528582 h 968305"/>
                <a:gd name="connsiteX2" fmla="*/ 1602 w 406231"/>
                <a:gd name="connsiteY2" fmla="*/ 373533 h 968305"/>
                <a:gd name="connsiteX3" fmla="*/ 0 w 406231"/>
                <a:gd name="connsiteY3" fmla="*/ 247257 h 968305"/>
                <a:gd name="connsiteX4" fmla="*/ 43701 w 406231"/>
                <a:gd name="connsiteY4" fmla="*/ 52247 h 968305"/>
                <a:gd name="connsiteX5" fmla="*/ 110944 w 406231"/>
                <a:gd name="connsiteY5" fmla="*/ 4615 h 968305"/>
                <a:gd name="connsiteX6" fmla="*/ 202032 w 406231"/>
                <a:gd name="connsiteY6" fmla="*/ 133767 h 968305"/>
                <a:gd name="connsiteX7" fmla="*/ 405665 w 406231"/>
                <a:gd name="connsiteY7" fmla="*/ 106366 h 968305"/>
                <a:gd name="connsiteX8" fmla="*/ 260833 w 406231"/>
                <a:gd name="connsiteY8" fmla="*/ 304115 h 968305"/>
                <a:gd name="connsiteX9" fmla="*/ 255800 w 406231"/>
                <a:gd name="connsiteY9" fmla="*/ 451629 h 968305"/>
                <a:gd name="connsiteX10" fmla="*/ 277765 w 406231"/>
                <a:gd name="connsiteY10" fmla="*/ 722450 h 968305"/>
                <a:gd name="connsiteX11" fmla="*/ 156958 w 406231"/>
                <a:gd name="connsiteY11" fmla="*/ 968305 h 968305"/>
                <a:gd name="connsiteX12" fmla="*/ 107308 w 406231"/>
                <a:gd name="connsiteY12" fmla="*/ 876357 h 96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6231" h="968305">
                  <a:moveTo>
                    <a:pt x="107308" y="876357"/>
                  </a:moveTo>
                  <a:cubicBezTo>
                    <a:pt x="126298" y="760584"/>
                    <a:pt x="114629" y="644126"/>
                    <a:pt x="97698" y="528582"/>
                  </a:cubicBezTo>
                  <a:cubicBezTo>
                    <a:pt x="66353" y="461676"/>
                    <a:pt x="77564" y="387919"/>
                    <a:pt x="1602" y="373533"/>
                  </a:cubicBezTo>
                  <a:cubicBezTo>
                    <a:pt x="-6406" y="311879"/>
                    <a:pt x="56972" y="293383"/>
                    <a:pt x="0" y="247257"/>
                  </a:cubicBezTo>
                  <a:cubicBezTo>
                    <a:pt x="41871" y="179665"/>
                    <a:pt x="55828" y="130799"/>
                    <a:pt x="43701" y="52247"/>
                  </a:cubicBezTo>
                  <a:cubicBezTo>
                    <a:pt x="62406" y="27186"/>
                    <a:pt x="86516" y="11715"/>
                    <a:pt x="110944" y="4615"/>
                  </a:cubicBezTo>
                  <a:cubicBezTo>
                    <a:pt x="184228" y="-16686"/>
                    <a:pt x="260376" y="37347"/>
                    <a:pt x="202032" y="133767"/>
                  </a:cubicBezTo>
                  <a:cubicBezTo>
                    <a:pt x="241614" y="81019"/>
                    <a:pt x="394453" y="-19911"/>
                    <a:pt x="405665" y="106366"/>
                  </a:cubicBezTo>
                  <a:cubicBezTo>
                    <a:pt x="417791" y="231957"/>
                    <a:pt x="230861" y="184917"/>
                    <a:pt x="260833" y="304115"/>
                  </a:cubicBezTo>
                  <a:cubicBezTo>
                    <a:pt x="301560" y="319186"/>
                    <a:pt x="364252" y="434959"/>
                    <a:pt x="255800" y="451629"/>
                  </a:cubicBezTo>
                  <a:cubicBezTo>
                    <a:pt x="302933" y="529952"/>
                    <a:pt x="221022" y="632937"/>
                    <a:pt x="277765" y="722450"/>
                  </a:cubicBezTo>
                  <a:cubicBezTo>
                    <a:pt x="312483" y="848674"/>
                    <a:pt x="287708" y="962706"/>
                    <a:pt x="156958" y="968305"/>
                  </a:cubicBezTo>
                  <a:cubicBezTo>
                    <a:pt x="119810" y="955007"/>
                    <a:pt x="111143" y="952674"/>
                    <a:pt x="107308" y="876357"/>
                  </a:cubicBezTo>
                  <a:close/>
                </a:path>
              </a:pathLst>
            </a:custGeom>
            <a:solidFill>
              <a:srgbClr val="D38D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95" name="Group 494"/>
            <p:cNvGrpSpPr/>
            <p:nvPr/>
          </p:nvGrpSpPr>
          <p:grpSpPr>
            <a:xfrm>
              <a:off x="1765149" y="1843674"/>
              <a:ext cx="243962" cy="1687580"/>
              <a:chOff x="1442362" y="2085640"/>
              <a:chExt cx="243962" cy="1687580"/>
            </a:xfrm>
          </p:grpSpPr>
          <p:sp>
            <p:nvSpPr>
              <p:cNvPr id="501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02" name="Group 501"/>
              <p:cNvGrpSpPr/>
              <p:nvPr/>
            </p:nvGrpSpPr>
            <p:grpSpPr>
              <a:xfrm flipH="1">
                <a:off x="1453078" y="3440906"/>
                <a:ext cx="194934" cy="332314"/>
                <a:chOff x="1440310" y="3406071"/>
                <a:chExt cx="311174" cy="343354"/>
              </a:xfrm>
            </p:grpSpPr>
            <p:sp>
              <p:nvSpPr>
                <p:cNvPr id="503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3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4" name="Freeform 503"/>
                <p:cNvSpPr/>
                <p:nvPr/>
              </p:nvSpPr>
              <p:spPr>
                <a:xfrm rot="304316">
                  <a:off x="1440310" y="3406071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96" name="Group 495"/>
            <p:cNvGrpSpPr/>
            <p:nvPr/>
          </p:nvGrpSpPr>
          <p:grpSpPr>
            <a:xfrm flipH="1">
              <a:off x="2549091" y="1867793"/>
              <a:ext cx="243962" cy="1687580"/>
              <a:chOff x="1442362" y="2085640"/>
              <a:chExt cx="243962" cy="1687580"/>
            </a:xfrm>
          </p:grpSpPr>
          <p:sp>
            <p:nvSpPr>
              <p:cNvPr id="497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8" name="Group 497"/>
              <p:cNvGrpSpPr/>
              <p:nvPr/>
            </p:nvGrpSpPr>
            <p:grpSpPr>
              <a:xfrm flipH="1">
                <a:off x="1453078" y="3440906"/>
                <a:ext cx="194934" cy="332314"/>
                <a:chOff x="1440309" y="3406072"/>
                <a:chExt cx="311175" cy="343354"/>
              </a:xfrm>
            </p:grpSpPr>
            <p:sp>
              <p:nvSpPr>
                <p:cNvPr id="499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4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0" name="Freeform 499"/>
                <p:cNvSpPr/>
                <p:nvPr/>
              </p:nvSpPr>
              <p:spPr>
                <a:xfrm rot="304316">
                  <a:off x="1440309" y="3406072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505" name="Group 504"/>
          <p:cNvGrpSpPr/>
          <p:nvPr/>
        </p:nvGrpSpPr>
        <p:grpSpPr>
          <a:xfrm>
            <a:off x="3698486" y="1332295"/>
            <a:ext cx="904616" cy="1946628"/>
            <a:chOff x="-141750" y="179960"/>
            <a:chExt cx="1585087" cy="3410923"/>
          </a:xfrm>
        </p:grpSpPr>
        <p:grpSp>
          <p:nvGrpSpPr>
            <p:cNvPr id="506" name="Group 505"/>
            <p:cNvGrpSpPr/>
            <p:nvPr/>
          </p:nvGrpSpPr>
          <p:grpSpPr>
            <a:xfrm flipH="1">
              <a:off x="-141750" y="179960"/>
              <a:ext cx="1585087" cy="2721109"/>
              <a:chOff x="7195449" y="947528"/>
              <a:chExt cx="1585087" cy="2721109"/>
            </a:xfrm>
          </p:grpSpPr>
          <p:sp>
            <p:nvSpPr>
              <p:cNvPr id="517" name="Freeform 33"/>
              <p:cNvSpPr>
                <a:spLocks/>
              </p:cNvSpPr>
              <p:nvPr/>
            </p:nvSpPr>
            <p:spPr bwMode="auto">
              <a:xfrm>
                <a:off x="7679465" y="2248763"/>
                <a:ext cx="845000" cy="1419874"/>
              </a:xfrm>
              <a:custGeom>
                <a:avLst/>
                <a:gdLst>
                  <a:gd name="T0" fmla="*/ 4060 w 7405"/>
                  <a:gd name="T1" fmla="*/ 4466 h 4527"/>
                  <a:gd name="T2" fmla="*/ 1722 w 7405"/>
                  <a:gd name="T3" fmla="*/ 4020 h 4527"/>
                  <a:gd name="T4" fmla="*/ 386 w 7405"/>
                  <a:gd name="T5" fmla="*/ 3999 h 4527"/>
                  <a:gd name="T6" fmla="*/ 141 w 7405"/>
                  <a:gd name="T7" fmla="*/ 2495 h 4527"/>
                  <a:gd name="T8" fmla="*/ 575 w 7405"/>
                  <a:gd name="T9" fmla="*/ 1473 h 4527"/>
                  <a:gd name="T10" fmla="*/ 4950 w 7405"/>
                  <a:gd name="T11" fmla="*/ 106 h 4527"/>
                  <a:gd name="T12" fmla="*/ 6375 w 7405"/>
                  <a:gd name="T13" fmla="*/ 304 h 4527"/>
                  <a:gd name="T14" fmla="*/ 7212 w 7405"/>
                  <a:gd name="T15" fmla="*/ 1754 h 4527"/>
                  <a:gd name="T16" fmla="*/ 6944 w 7405"/>
                  <a:gd name="T17" fmla="*/ 3482 h 4527"/>
                  <a:gd name="T18" fmla="*/ 5172 w 7405"/>
                  <a:gd name="T19" fmla="*/ 4507 h 4527"/>
                  <a:gd name="T20" fmla="*/ 4060 w 7405"/>
                  <a:gd name="T21" fmla="*/ 4466 h 4527"/>
                  <a:gd name="connsiteX0" fmla="*/ 5386 w 9717"/>
                  <a:gd name="connsiteY0" fmla="*/ 9733 h 13166"/>
                  <a:gd name="connsiteX1" fmla="*/ 2677 w 9717"/>
                  <a:gd name="connsiteY1" fmla="*/ 13166 h 13166"/>
                  <a:gd name="connsiteX2" fmla="*/ 424 w 9717"/>
                  <a:gd name="connsiteY2" fmla="*/ 8702 h 13166"/>
                  <a:gd name="connsiteX3" fmla="*/ 93 w 9717"/>
                  <a:gd name="connsiteY3" fmla="*/ 5379 h 13166"/>
                  <a:gd name="connsiteX4" fmla="*/ 680 w 9717"/>
                  <a:gd name="connsiteY4" fmla="*/ 3122 h 13166"/>
                  <a:gd name="connsiteX5" fmla="*/ 6588 w 9717"/>
                  <a:gd name="connsiteY5" fmla="*/ 102 h 13166"/>
                  <a:gd name="connsiteX6" fmla="*/ 8512 w 9717"/>
                  <a:gd name="connsiteY6" fmla="*/ 540 h 13166"/>
                  <a:gd name="connsiteX7" fmla="*/ 9642 w 9717"/>
                  <a:gd name="connsiteY7" fmla="*/ 3743 h 13166"/>
                  <a:gd name="connsiteX8" fmla="*/ 9280 w 9717"/>
                  <a:gd name="connsiteY8" fmla="*/ 7560 h 13166"/>
                  <a:gd name="connsiteX9" fmla="*/ 6887 w 9717"/>
                  <a:gd name="connsiteY9" fmla="*/ 9824 h 13166"/>
                  <a:gd name="connsiteX10" fmla="*/ 5386 w 9717"/>
                  <a:gd name="connsiteY10" fmla="*/ 9733 h 13166"/>
                  <a:gd name="connsiteX0" fmla="*/ 5832 w 10000"/>
                  <a:gd name="connsiteY0" fmla="*/ 10539 h 10540"/>
                  <a:gd name="connsiteX1" fmla="*/ 2755 w 10000"/>
                  <a:gd name="connsiteY1" fmla="*/ 10000 h 10540"/>
                  <a:gd name="connsiteX2" fmla="*/ 436 w 10000"/>
                  <a:gd name="connsiteY2" fmla="*/ 6609 h 10540"/>
                  <a:gd name="connsiteX3" fmla="*/ 96 w 10000"/>
                  <a:gd name="connsiteY3" fmla="*/ 4086 h 10540"/>
                  <a:gd name="connsiteX4" fmla="*/ 700 w 10000"/>
                  <a:gd name="connsiteY4" fmla="*/ 2371 h 10540"/>
                  <a:gd name="connsiteX5" fmla="*/ 6780 w 10000"/>
                  <a:gd name="connsiteY5" fmla="*/ 77 h 10540"/>
                  <a:gd name="connsiteX6" fmla="*/ 8760 w 10000"/>
                  <a:gd name="connsiteY6" fmla="*/ 410 h 10540"/>
                  <a:gd name="connsiteX7" fmla="*/ 9923 w 10000"/>
                  <a:gd name="connsiteY7" fmla="*/ 2843 h 10540"/>
                  <a:gd name="connsiteX8" fmla="*/ 9550 w 10000"/>
                  <a:gd name="connsiteY8" fmla="*/ 5742 h 10540"/>
                  <a:gd name="connsiteX9" fmla="*/ 7088 w 10000"/>
                  <a:gd name="connsiteY9" fmla="*/ 7462 h 10540"/>
                  <a:gd name="connsiteX10" fmla="*/ 5832 w 10000"/>
                  <a:gd name="connsiteY10" fmla="*/ 10539 h 10540"/>
                  <a:gd name="connsiteX0" fmla="*/ 5832 w 10000"/>
                  <a:gd name="connsiteY0" fmla="*/ 10539 h 10539"/>
                  <a:gd name="connsiteX1" fmla="*/ 2755 w 10000"/>
                  <a:gd name="connsiteY1" fmla="*/ 10000 h 10539"/>
                  <a:gd name="connsiteX2" fmla="*/ 436 w 10000"/>
                  <a:gd name="connsiteY2" fmla="*/ 6609 h 10539"/>
                  <a:gd name="connsiteX3" fmla="*/ 96 w 10000"/>
                  <a:gd name="connsiteY3" fmla="*/ 4086 h 10539"/>
                  <a:gd name="connsiteX4" fmla="*/ 700 w 10000"/>
                  <a:gd name="connsiteY4" fmla="*/ 2371 h 10539"/>
                  <a:gd name="connsiteX5" fmla="*/ 6780 w 10000"/>
                  <a:gd name="connsiteY5" fmla="*/ 77 h 10539"/>
                  <a:gd name="connsiteX6" fmla="*/ 8760 w 10000"/>
                  <a:gd name="connsiteY6" fmla="*/ 410 h 10539"/>
                  <a:gd name="connsiteX7" fmla="*/ 9923 w 10000"/>
                  <a:gd name="connsiteY7" fmla="*/ 2843 h 10539"/>
                  <a:gd name="connsiteX8" fmla="*/ 9550 w 10000"/>
                  <a:gd name="connsiteY8" fmla="*/ 5742 h 10539"/>
                  <a:gd name="connsiteX9" fmla="*/ 5832 w 10000"/>
                  <a:gd name="connsiteY9" fmla="*/ 10539 h 10539"/>
                  <a:gd name="connsiteX0" fmla="*/ 5825 w 9993"/>
                  <a:gd name="connsiteY0" fmla="*/ 10539 h 10539"/>
                  <a:gd name="connsiteX1" fmla="*/ 2748 w 9993"/>
                  <a:gd name="connsiteY1" fmla="*/ 10000 h 10539"/>
                  <a:gd name="connsiteX2" fmla="*/ 89 w 9993"/>
                  <a:gd name="connsiteY2" fmla="*/ 4086 h 10539"/>
                  <a:gd name="connsiteX3" fmla="*/ 693 w 9993"/>
                  <a:gd name="connsiteY3" fmla="*/ 2371 h 10539"/>
                  <a:gd name="connsiteX4" fmla="*/ 6773 w 9993"/>
                  <a:gd name="connsiteY4" fmla="*/ 77 h 10539"/>
                  <a:gd name="connsiteX5" fmla="*/ 8753 w 9993"/>
                  <a:gd name="connsiteY5" fmla="*/ 410 h 10539"/>
                  <a:gd name="connsiteX6" fmla="*/ 9916 w 9993"/>
                  <a:gd name="connsiteY6" fmla="*/ 2843 h 10539"/>
                  <a:gd name="connsiteX7" fmla="*/ 9543 w 9993"/>
                  <a:gd name="connsiteY7" fmla="*/ 5742 h 10539"/>
                  <a:gd name="connsiteX8" fmla="*/ 5825 w 9993"/>
                  <a:gd name="connsiteY8" fmla="*/ 10539 h 10539"/>
                  <a:gd name="connsiteX0" fmla="*/ 5829 w 10000"/>
                  <a:gd name="connsiteY0" fmla="*/ 10000 h 10000"/>
                  <a:gd name="connsiteX1" fmla="*/ 2750 w 10000"/>
                  <a:gd name="connsiteY1" fmla="*/ 9489 h 10000"/>
                  <a:gd name="connsiteX2" fmla="*/ 409 w 10000"/>
                  <a:gd name="connsiteY2" fmla="*/ 7382 h 10000"/>
                  <a:gd name="connsiteX3" fmla="*/ 89 w 10000"/>
                  <a:gd name="connsiteY3" fmla="*/ 3877 h 10000"/>
                  <a:gd name="connsiteX4" fmla="*/ 693 w 10000"/>
                  <a:gd name="connsiteY4" fmla="*/ 2250 h 10000"/>
                  <a:gd name="connsiteX5" fmla="*/ 6778 w 10000"/>
                  <a:gd name="connsiteY5" fmla="*/ 73 h 10000"/>
                  <a:gd name="connsiteX6" fmla="*/ 8759 w 10000"/>
                  <a:gd name="connsiteY6" fmla="*/ 389 h 10000"/>
                  <a:gd name="connsiteX7" fmla="*/ 9923 w 10000"/>
                  <a:gd name="connsiteY7" fmla="*/ 2698 h 10000"/>
                  <a:gd name="connsiteX8" fmla="*/ 9550 w 10000"/>
                  <a:gd name="connsiteY8" fmla="*/ 5448 h 10000"/>
                  <a:gd name="connsiteX9" fmla="*/ 5829 w 10000"/>
                  <a:gd name="connsiteY9" fmla="*/ 10000 h 10000"/>
                  <a:gd name="connsiteX0" fmla="*/ 5829 w 10069"/>
                  <a:gd name="connsiteY0" fmla="*/ 10000 h 10000"/>
                  <a:gd name="connsiteX1" fmla="*/ 2750 w 10069"/>
                  <a:gd name="connsiteY1" fmla="*/ 9489 h 10000"/>
                  <a:gd name="connsiteX2" fmla="*/ 409 w 10069"/>
                  <a:gd name="connsiteY2" fmla="*/ 7382 h 10000"/>
                  <a:gd name="connsiteX3" fmla="*/ 89 w 10069"/>
                  <a:gd name="connsiteY3" fmla="*/ 3877 h 10000"/>
                  <a:gd name="connsiteX4" fmla="*/ 693 w 10069"/>
                  <a:gd name="connsiteY4" fmla="*/ 2250 h 10000"/>
                  <a:gd name="connsiteX5" fmla="*/ 6778 w 10069"/>
                  <a:gd name="connsiteY5" fmla="*/ 73 h 10000"/>
                  <a:gd name="connsiteX6" fmla="*/ 8759 w 10069"/>
                  <a:gd name="connsiteY6" fmla="*/ 389 h 10000"/>
                  <a:gd name="connsiteX7" fmla="*/ 9923 w 10069"/>
                  <a:gd name="connsiteY7" fmla="*/ 2698 h 10000"/>
                  <a:gd name="connsiteX8" fmla="*/ 9897 w 10069"/>
                  <a:gd name="connsiteY8" fmla="*/ 6310 h 10000"/>
                  <a:gd name="connsiteX9" fmla="*/ 5829 w 10069"/>
                  <a:gd name="connsiteY9" fmla="*/ 10000 h 10000"/>
                  <a:gd name="connsiteX0" fmla="*/ 5829 w 10069"/>
                  <a:gd name="connsiteY0" fmla="*/ 10000 h 10012"/>
                  <a:gd name="connsiteX1" fmla="*/ 2750 w 10069"/>
                  <a:gd name="connsiteY1" fmla="*/ 9489 h 10012"/>
                  <a:gd name="connsiteX2" fmla="*/ 409 w 10069"/>
                  <a:gd name="connsiteY2" fmla="*/ 7382 h 10012"/>
                  <a:gd name="connsiteX3" fmla="*/ 89 w 10069"/>
                  <a:gd name="connsiteY3" fmla="*/ 3877 h 10012"/>
                  <a:gd name="connsiteX4" fmla="*/ 693 w 10069"/>
                  <a:gd name="connsiteY4" fmla="*/ 2250 h 10012"/>
                  <a:gd name="connsiteX5" fmla="*/ 6778 w 10069"/>
                  <a:gd name="connsiteY5" fmla="*/ 73 h 10012"/>
                  <a:gd name="connsiteX6" fmla="*/ 8759 w 10069"/>
                  <a:gd name="connsiteY6" fmla="*/ 389 h 10012"/>
                  <a:gd name="connsiteX7" fmla="*/ 9923 w 10069"/>
                  <a:gd name="connsiteY7" fmla="*/ 2698 h 10012"/>
                  <a:gd name="connsiteX8" fmla="*/ 9897 w 10069"/>
                  <a:gd name="connsiteY8" fmla="*/ 6310 h 10012"/>
                  <a:gd name="connsiteX9" fmla="*/ 5829 w 10069"/>
                  <a:gd name="connsiteY9" fmla="*/ 10000 h 10012"/>
                  <a:gd name="connsiteX0" fmla="*/ 5769 w 10009"/>
                  <a:gd name="connsiteY0" fmla="*/ 10000 h 10012"/>
                  <a:gd name="connsiteX1" fmla="*/ 2690 w 10009"/>
                  <a:gd name="connsiteY1" fmla="*/ 9489 h 10012"/>
                  <a:gd name="connsiteX2" fmla="*/ 349 w 10009"/>
                  <a:gd name="connsiteY2" fmla="*/ 7382 h 10012"/>
                  <a:gd name="connsiteX3" fmla="*/ 29 w 10009"/>
                  <a:gd name="connsiteY3" fmla="*/ 3877 h 10012"/>
                  <a:gd name="connsiteX4" fmla="*/ 6718 w 10009"/>
                  <a:gd name="connsiteY4" fmla="*/ 73 h 10012"/>
                  <a:gd name="connsiteX5" fmla="*/ 8699 w 10009"/>
                  <a:gd name="connsiteY5" fmla="*/ 389 h 10012"/>
                  <a:gd name="connsiteX6" fmla="*/ 9863 w 10009"/>
                  <a:gd name="connsiteY6" fmla="*/ 2698 h 10012"/>
                  <a:gd name="connsiteX7" fmla="*/ 9837 w 10009"/>
                  <a:gd name="connsiteY7" fmla="*/ 6310 h 10012"/>
                  <a:gd name="connsiteX8" fmla="*/ 5769 w 10009"/>
                  <a:gd name="connsiteY8" fmla="*/ 10000 h 10012"/>
                  <a:gd name="connsiteX0" fmla="*/ 5506 w 9746"/>
                  <a:gd name="connsiteY0" fmla="*/ 10000 h 10012"/>
                  <a:gd name="connsiteX1" fmla="*/ 2427 w 9746"/>
                  <a:gd name="connsiteY1" fmla="*/ 9489 h 10012"/>
                  <a:gd name="connsiteX2" fmla="*/ 86 w 9746"/>
                  <a:gd name="connsiteY2" fmla="*/ 7382 h 10012"/>
                  <a:gd name="connsiteX3" fmla="*/ 1097 w 9746"/>
                  <a:gd name="connsiteY3" fmla="*/ 958 h 10012"/>
                  <a:gd name="connsiteX4" fmla="*/ 6455 w 9746"/>
                  <a:gd name="connsiteY4" fmla="*/ 73 h 10012"/>
                  <a:gd name="connsiteX5" fmla="*/ 8436 w 9746"/>
                  <a:gd name="connsiteY5" fmla="*/ 389 h 10012"/>
                  <a:gd name="connsiteX6" fmla="*/ 9600 w 9746"/>
                  <a:gd name="connsiteY6" fmla="*/ 2698 h 10012"/>
                  <a:gd name="connsiteX7" fmla="*/ 9574 w 9746"/>
                  <a:gd name="connsiteY7" fmla="*/ 6310 h 10012"/>
                  <a:gd name="connsiteX8" fmla="*/ 5506 w 9746"/>
                  <a:gd name="connsiteY8" fmla="*/ 10000 h 10012"/>
                  <a:gd name="connsiteX0" fmla="*/ 5649 w 10000"/>
                  <a:gd name="connsiteY0" fmla="*/ 9988 h 10000"/>
                  <a:gd name="connsiteX1" fmla="*/ 2490 w 10000"/>
                  <a:gd name="connsiteY1" fmla="*/ 9478 h 10000"/>
                  <a:gd name="connsiteX2" fmla="*/ 88 w 10000"/>
                  <a:gd name="connsiteY2" fmla="*/ 7373 h 10000"/>
                  <a:gd name="connsiteX3" fmla="*/ 1126 w 10000"/>
                  <a:gd name="connsiteY3" fmla="*/ 957 h 10000"/>
                  <a:gd name="connsiteX4" fmla="*/ 6623 w 10000"/>
                  <a:gd name="connsiteY4" fmla="*/ 73 h 10000"/>
                  <a:gd name="connsiteX5" fmla="*/ 8656 w 10000"/>
                  <a:gd name="connsiteY5" fmla="*/ 389 h 10000"/>
                  <a:gd name="connsiteX6" fmla="*/ 9850 w 10000"/>
                  <a:gd name="connsiteY6" fmla="*/ 2695 h 10000"/>
                  <a:gd name="connsiteX7" fmla="*/ 9824 w 10000"/>
                  <a:gd name="connsiteY7" fmla="*/ 6302 h 10000"/>
                  <a:gd name="connsiteX8" fmla="*/ 5649 w 10000"/>
                  <a:gd name="connsiteY8" fmla="*/ 9988 h 10000"/>
                  <a:gd name="connsiteX0" fmla="*/ 5649 w 10000"/>
                  <a:gd name="connsiteY0" fmla="*/ 9865 h 9877"/>
                  <a:gd name="connsiteX1" fmla="*/ 2490 w 10000"/>
                  <a:gd name="connsiteY1" fmla="*/ 9355 h 9877"/>
                  <a:gd name="connsiteX2" fmla="*/ 88 w 10000"/>
                  <a:gd name="connsiteY2" fmla="*/ 7250 h 9877"/>
                  <a:gd name="connsiteX3" fmla="*/ 1126 w 10000"/>
                  <a:gd name="connsiteY3" fmla="*/ 834 h 9877"/>
                  <a:gd name="connsiteX4" fmla="*/ 8656 w 10000"/>
                  <a:gd name="connsiteY4" fmla="*/ 266 h 9877"/>
                  <a:gd name="connsiteX5" fmla="*/ 9850 w 10000"/>
                  <a:gd name="connsiteY5" fmla="*/ 2572 h 9877"/>
                  <a:gd name="connsiteX6" fmla="*/ 9824 w 10000"/>
                  <a:gd name="connsiteY6" fmla="*/ 6179 h 9877"/>
                  <a:gd name="connsiteX7" fmla="*/ 5649 w 10000"/>
                  <a:gd name="connsiteY7" fmla="*/ 9865 h 9877"/>
                  <a:gd name="connsiteX0" fmla="*/ 5152 w 9503"/>
                  <a:gd name="connsiteY0" fmla="*/ 9988 h 10000"/>
                  <a:gd name="connsiteX1" fmla="*/ 1993 w 9503"/>
                  <a:gd name="connsiteY1" fmla="*/ 9471 h 10000"/>
                  <a:gd name="connsiteX2" fmla="*/ 125 w 9503"/>
                  <a:gd name="connsiteY2" fmla="*/ 6736 h 10000"/>
                  <a:gd name="connsiteX3" fmla="*/ 629 w 9503"/>
                  <a:gd name="connsiteY3" fmla="*/ 844 h 10000"/>
                  <a:gd name="connsiteX4" fmla="*/ 8159 w 9503"/>
                  <a:gd name="connsiteY4" fmla="*/ 269 h 10000"/>
                  <a:gd name="connsiteX5" fmla="*/ 9353 w 9503"/>
                  <a:gd name="connsiteY5" fmla="*/ 2604 h 10000"/>
                  <a:gd name="connsiteX6" fmla="*/ 9327 w 9503"/>
                  <a:gd name="connsiteY6" fmla="*/ 6256 h 10000"/>
                  <a:gd name="connsiteX7" fmla="*/ 5152 w 9503"/>
                  <a:gd name="connsiteY7" fmla="*/ 9988 h 10000"/>
                  <a:gd name="connsiteX0" fmla="*/ 5421 w 10000"/>
                  <a:gd name="connsiteY0" fmla="*/ 9988 h 10000"/>
                  <a:gd name="connsiteX1" fmla="*/ 2097 w 10000"/>
                  <a:gd name="connsiteY1" fmla="*/ 9471 h 10000"/>
                  <a:gd name="connsiteX2" fmla="*/ 132 w 10000"/>
                  <a:gd name="connsiteY2" fmla="*/ 6736 h 10000"/>
                  <a:gd name="connsiteX3" fmla="*/ 662 w 10000"/>
                  <a:gd name="connsiteY3" fmla="*/ 844 h 10000"/>
                  <a:gd name="connsiteX4" fmla="*/ 8586 w 10000"/>
                  <a:gd name="connsiteY4" fmla="*/ 269 h 10000"/>
                  <a:gd name="connsiteX5" fmla="*/ 9842 w 10000"/>
                  <a:gd name="connsiteY5" fmla="*/ 2604 h 10000"/>
                  <a:gd name="connsiteX6" fmla="*/ 9815 w 10000"/>
                  <a:gd name="connsiteY6" fmla="*/ 6256 h 10000"/>
                  <a:gd name="connsiteX7" fmla="*/ 5421 w 10000"/>
                  <a:gd name="connsiteY7" fmla="*/ 9988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0000">
                    <a:moveTo>
                      <a:pt x="5421" y="9988"/>
                    </a:moveTo>
                    <a:cubicBezTo>
                      <a:pt x="4247" y="9767"/>
                      <a:pt x="3439" y="10083"/>
                      <a:pt x="2097" y="9471"/>
                    </a:cubicBezTo>
                    <a:cubicBezTo>
                      <a:pt x="1143" y="8684"/>
                      <a:pt x="610" y="7682"/>
                      <a:pt x="132" y="6736"/>
                    </a:cubicBezTo>
                    <a:cubicBezTo>
                      <a:pt x="-346" y="5791"/>
                      <a:pt x="631" y="1363"/>
                      <a:pt x="662" y="844"/>
                    </a:cubicBezTo>
                    <a:cubicBezTo>
                      <a:pt x="2165" y="-334"/>
                      <a:pt x="7056" y="-24"/>
                      <a:pt x="8586" y="269"/>
                    </a:cubicBezTo>
                    <a:cubicBezTo>
                      <a:pt x="9391" y="734"/>
                      <a:pt x="9549" y="1766"/>
                      <a:pt x="9842" y="2604"/>
                    </a:cubicBezTo>
                    <a:cubicBezTo>
                      <a:pt x="10132" y="3547"/>
                      <a:pt x="9964" y="5343"/>
                      <a:pt x="9815" y="6256"/>
                    </a:cubicBezTo>
                    <a:cubicBezTo>
                      <a:pt x="9077" y="7488"/>
                      <a:pt x="6597" y="10209"/>
                      <a:pt x="5421" y="9988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Oval 16"/>
              <p:cNvSpPr/>
              <p:nvPr/>
            </p:nvSpPr>
            <p:spPr>
              <a:xfrm rot="155121">
                <a:off x="7819901" y="1766223"/>
                <a:ext cx="520940" cy="1341143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  <a:gd name="connsiteX0" fmla="*/ 941 w 853963"/>
                  <a:gd name="connsiteY0" fmla="*/ 550766 h 1341143"/>
                  <a:gd name="connsiteX1" fmla="*/ 394791 w 853963"/>
                  <a:gd name="connsiteY1" fmla="*/ 353 h 1341143"/>
                  <a:gd name="connsiteX2" fmla="*/ 853963 w 853963"/>
                  <a:gd name="connsiteY2" fmla="*/ 529402 h 1341143"/>
                  <a:gd name="connsiteX3" fmla="*/ 446483 w 853963"/>
                  <a:gd name="connsiteY3" fmla="*/ 1341046 h 1341143"/>
                  <a:gd name="connsiteX4" fmla="*/ 941 w 853963"/>
                  <a:gd name="connsiteY4" fmla="*/ 550766 h 134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143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727131" y="1332329"/>
                      <a:pt x="446483" y="1341046"/>
                    </a:cubicBezTo>
                    <a:cubicBezTo>
                      <a:pt x="165835" y="1349763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19" name="Oval 16"/>
              <p:cNvSpPr/>
              <p:nvPr/>
            </p:nvSpPr>
            <p:spPr>
              <a:xfrm rot="155121">
                <a:off x="7640690" y="1658274"/>
                <a:ext cx="853963" cy="1341062"/>
              </a:xfrm>
              <a:custGeom>
                <a:avLst/>
                <a:gdLst>
                  <a:gd name="connsiteX0" fmla="*/ 0 w 942975"/>
                  <a:gd name="connsiteY0" fmla="*/ 801821 h 1603642"/>
                  <a:gd name="connsiteX1" fmla="*/ 471488 w 942975"/>
                  <a:gd name="connsiteY1" fmla="*/ 0 h 1603642"/>
                  <a:gd name="connsiteX2" fmla="*/ 942976 w 942975"/>
                  <a:gd name="connsiteY2" fmla="*/ 801821 h 1603642"/>
                  <a:gd name="connsiteX3" fmla="*/ 471488 w 942975"/>
                  <a:gd name="connsiteY3" fmla="*/ 1603642 h 1603642"/>
                  <a:gd name="connsiteX4" fmla="*/ 0 w 942975"/>
                  <a:gd name="connsiteY4" fmla="*/ 801821 h 1603642"/>
                  <a:gd name="connsiteX0" fmla="*/ 13 w 942989"/>
                  <a:gd name="connsiteY0" fmla="*/ 801821 h 1349901"/>
                  <a:gd name="connsiteX1" fmla="*/ 471501 w 942989"/>
                  <a:gd name="connsiteY1" fmla="*/ 0 h 1349901"/>
                  <a:gd name="connsiteX2" fmla="*/ 942989 w 942989"/>
                  <a:gd name="connsiteY2" fmla="*/ 801821 h 1349901"/>
                  <a:gd name="connsiteX3" fmla="*/ 460044 w 942989"/>
                  <a:gd name="connsiteY3" fmla="*/ 1349901 h 1349901"/>
                  <a:gd name="connsiteX4" fmla="*/ 13 w 942989"/>
                  <a:gd name="connsiteY4" fmla="*/ 801821 h 1349901"/>
                  <a:gd name="connsiteX0" fmla="*/ 10 w 928497"/>
                  <a:gd name="connsiteY0" fmla="*/ 562631 h 1359346"/>
                  <a:gd name="connsiteX1" fmla="*/ 457009 w 928497"/>
                  <a:gd name="connsiteY1" fmla="*/ 3010 h 1359346"/>
                  <a:gd name="connsiteX2" fmla="*/ 928497 w 928497"/>
                  <a:gd name="connsiteY2" fmla="*/ 804831 h 1359346"/>
                  <a:gd name="connsiteX3" fmla="*/ 445552 w 928497"/>
                  <a:gd name="connsiteY3" fmla="*/ 1352911 h 1359346"/>
                  <a:gd name="connsiteX4" fmla="*/ 10 w 928497"/>
                  <a:gd name="connsiteY4" fmla="*/ 562631 h 1359346"/>
                  <a:gd name="connsiteX0" fmla="*/ 9 w 853031"/>
                  <a:gd name="connsiteY0" fmla="*/ 559713 h 1350009"/>
                  <a:gd name="connsiteX1" fmla="*/ 457008 w 853031"/>
                  <a:gd name="connsiteY1" fmla="*/ 92 h 1350009"/>
                  <a:gd name="connsiteX2" fmla="*/ 853031 w 853031"/>
                  <a:gd name="connsiteY2" fmla="*/ 538349 h 1350009"/>
                  <a:gd name="connsiteX3" fmla="*/ 445551 w 853031"/>
                  <a:gd name="connsiteY3" fmla="*/ 1349993 h 1350009"/>
                  <a:gd name="connsiteX4" fmla="*/ 9 w 853031"/>
                  <a:gd name="connsiteY4" fmla="*/ 559713 h 1350009"/>
                  <a:gd name="connsiteX0" fmla="*/ 9 w 853031"/>
                  <a:gd name="connsiteY0" fmla="*/ 559945 h 1350241"/>
                  <a:gd name="connsiteX1" fmla="*/ 457008 w 853031"/>
                  <a:gd name="connsiteY1" fmla="*/ 324 h 1350241"/>
                  <a:gd name="connsiteX2" fmla="*/ 853031 w 853031"/>
                  <a:gd name="connsiteY2" fmla="*/ 538581 h 1350241"/>
                  <a:gd name="connsiteX3" fmla="*/ 445551 w 853031"/>
                  <a:gd name="connsiteY3" fmla="*/ 1350225 h 1350241"/>
                  <a:gd name="connsiteX4" fmla="*/ 9 w 853031"/>
                  <a:gd name="connsiteY4" fmla="*/ 559945 h 1350241"/>
                  <a:gd name="connsiteX0" fmla="*/ 941 w 853963"/>
                  <a:gd name="connsiteY0" fmla="*/ 550766 h 1341062"/>
                  <a:gd name="connsiteX1" fmla="*/ 394791 w 853963"/>
                  <a:gd name="connsiteY1" fmla="*/ 353 h 1341062"/>
                  <a:gd name="connsiteX2" fmla="*/ 853963 w 853963"/>
                  <a:gd name="connsiteY2" fmla="*/ 529402 h 1341062"/>
                  <a:gd name="connsiteX3" fmla="*/ 446483 w 853963"/>
                  <a:gd name="connsiteY3" fmla="*/ 1341046 h 1341062"/>
                  <a:gd name="connsiteX4" fmla="*/ 941 w 853963"/>
                  <a:gd name="connsiteY4" fmla="*/ 550766 h 134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963" h="1341062">
                    <a:moveTo>
                      <a:pt x="941" y="550766"/>
                    </a:moveTo>
                    <a:cubicBezTo>
                      <a:pt x="-7674" y="327317"/>
                      <a:pt x="36654" y="7309"/>
                      <a:pt x="394791" y="353"/>
                    </a:cubicBezTo>
                    <a:cubicBezTo>
                      <a:pt x="752928" y="-6603"/>
                      <a:pt x="853963" y="86568"/>
                      <a:pt x="853963" y="529402"/>
                    </a:cubicBezTo>
                    <a:cubicBezTo>
                      <a:pt x="853963" y="972236"/>
                      <a:pt x="588653" y="1337485"/>
                      <a:pt x="446483" y="1341046"/>
                    </a:cubicBezTo>
                    <a:cubicBezTo>
                      <a:pt x="304313" y="1344607"/>
                      <a:pt x="9556" y="774215"/>
                      <a:pt x="941" y="550766"/>
                    </a:cubicBezTo>
                    <a:close/>
                  </a:path>
                </a:pathLst>
              </a:custGeom>
              <a:solidFill>
                <a:srgbClr val="AA4400"/>
              </a:solidFill>
              <a:ln w="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20" name="Freeform 35"/>
              <p:cNvSpPr>
                <a:spLocks/>
              </p:cNvSpPr>
              <p:nvPr/>
            </p:nvSpPr>
            <p:spPr bwMode="auto">
              <a:xfrm rot="17995841" flipH="1">
                <a:off x="7348058" y="872931"/>
                <a:ext cx="657328" cy="962546"/>
              </a:xfrm>
              <a:custGeom>
                <a:avLst/>
                <a:gdLst>
                  <a:gd name="connsiteX0" fmla="*/ 179675 w 660747"/>
                  <a:gd name="connsiteY0" fmla="*/ 4304 h 962450"/>
                  <a:gd name="connsiteX1" fmla="*/ 289042 w 660747"/>
                  <a:gd name="connsiteY1" fmla="*/ 178305 h 962450"/>
                  <a:gd name="connsiteX2" fmla="*/ 455838 w 660747"/>
                  <a:gd name="connsiteY2" fmla="*/ 119163 h 962450"/>
                  <a:gd name="connsiteX3" fmla="*/ 428611 w 660747"/>
                  <a:gd name="connsiteY3" fmla="*/ 300928 h 962450"/>
                  <a:gd name="connsiteX4" fmla="*/ 434789 w 660747"/>
                  <a:gd name="connsiteY4" fmla="*/ 416929 h 962450"/>
                  <a:gd name="connsiteX5" fmla="*/ 483066 w 660747"/>
                  <a:gd name="connsiteY5" fmla="*/ 613537 h 962450"/>
                  <a:gd name="connsiteX6" fmla="*/ 619252 w 660747"/>
                  <a:gd name="connsiteY6" fmla="*/ 784531 h 962450"/>
                  <a:gd name="connsiteX7" fmla="*/ 660747 w 660747"/>
                  <a:gd name="connsiteY7" fmla="*/ 888304 h 962450"/>
                  <a:gd name="connsiteX8" fmla="*/ 654895 w 660747"/>
                  <a:gd name="connsiteY8" fmla="*/ 889154 h 962450"/>
                  <a:gd name="connsiteX9" fmla="*/ 505717 w 660747"/>
                  <a:gd name="connsiteY9" fmla="*/ 954233 h 962450"/>
                  <a:gd name="connsiteX10" fmla="*/ 310779 w 660747"/>
                  <a:gd name="connsiteY10" fmla="*/ 683869 h 962450"/>
                  <a:gd name="connsiteX11" fmla="*/ 150618 w 660747"/>
                  <a:gd name="connsiteY11" fmla="*/ 604403 h 962450"/>
                  <a:gd name="connsiteX12" fmla="*/ 10557 w 660747"/>
                  <a:gd name="connsiteY12" fmla="*/ 475303 h 962450"/>
                  <a:gd name="connsiteX13" fmla="*/ 52004 w 660747"/>
                  <a:gd name="connsiteY13" fmla="*/ 366464 h 962450"/>
                  <a:gd name="connsiteX14" fmla="*/ 124763 w 660747"/>
                  <a:gd name="connsiteY14" fmla="*/ 294306 h 962450"/>
                  <a:gd name="connsiteX15" fmla="*/ 75571 w 660747"/>
                  <a:gd name="connsiteY15" fmla="*/ 151817 h 962450"/>
                  <a:gd name="connsiteX16" fmla="*/ 179675 w 660747"/>
                  <a:gd name="connsiteY16" fmla="*/ 4304 h 962450"/>
                  <a:gd name="connsiteX0" fmla="*/ 179675 w 660747"/>
                  <a:gd name="connsiteY0" fmla="*/ 4304 h 962450"/>
                  <a:gd name="connsiteX1" fmla="*/ 289042 w 660747"/>
                  <a:gd name="connsiteY1" fmla="*/ 178305 h 962450"/>
                  <a:gd name="connsiteX2" fmla="*/ 455838 w 660747"/>
                  <a:gd name="connsiteY2" fmla="*/ 119163 h 962450"/>
                  <a:gd name="connsiteX3" fmla="*/ 428611 w 660747"/>
                  <a:gd name="connsiteY3" fmla="*/ 300928 h 962450"/>
                  <a:gd name="connsiteX4" fmla="*/ 434789 w 660747"/>
                  <a:gd name="connsiteY4" fmla="*/ 416929 h 962450"/>
                  <a:gd name="connsiteX5" fmla="*/ 483066 w 660747"/>
                  <a:gd name="connsiteY5" fmla="*/ 613537 h 962450"/>
                  <a:gd name="connsiteX6" fmla="*/ 619252 w 660747"/>
                  <a:gd name="connsiteY6" fmla="*/ 784531 h 962450"/>
                  <a:gd name="connsiteX7" fmla="*/ 660747 w 660747"/>
                  <a:gd name="connsiteY7" fmla="*/ 888304 h 962450"/>
                  <a:gd name="connsiteX8" fmla="*/ 654895 w 660747"/>
                  <a:gd name="connsiteY8" fmla="*/ 889154 h 962450"/>
                  <a:gd name="connsiteX9" fmla="*/ 505717 w 660747"/>
                  <a:gd name="connsiteY9" fmla="*/ 954233 h 962450"/>
                  <a:gd name="connsiteX10" fmla="*/ 310779 w 660747"/>
                  <a:gd name="connsiteY10" fmla="*/ 683869 h 962450"/>
                  <a:gd name="connsiteX11" fmla="*/ 150618 w 660747"/>
                  <a:gd name="connsiteY11" fmla="*/ 604403 h 962450"/>
                  <a:gd name="connsiteX12" fmla="*/ 211674 w 660747"/>
                  <a:gd name="connsiteY12" fmla="*/ 465649 h 962450"/>
                  <a:gd name="connsiteX13" fmla="*/ 10557 w 660747"/>
                  <a:gd name="connsiteY13" fmla="*/ 475303 h 962450"/>
                  <a:gd name="connsiteX14" fmla="*/ 52004 w 660747"/>
                  <a:gd name="connsiteY14" fmla="*/ 366464 h 962450"/>
                  <a:gd name="connsiteX15" fmla="*/ 124763 w 660747"/>
                  <a:gd name="connsiteY15" fmla="*/ 294306 h 962450"/>
                  <a:gd name="connsiteX16" fmla="*/ 75571 w 660747"/>
                  <a:gd name="connsiteY16" fmla="*/ 151817 h 962450"/>
                  <a:gd name="connsiteX17" fmla="*/ 179675 w 660747"/>
                  <a:gd name="connsiteY17" fmla="*/ 4304 h 962450"/>
                  <a:gd name="connsiteX0" fmla="*/ 176256 w 657328"/>
                  <a:gd name="connsiteY0" fmla="*/ 4304 h 962450"/>
                  <a:gd name="connsiteX1" fmla="*/ 285623 w 657328"/>
                  <a:gd name="connsiteY1" fmla="*/ 178305 h 962450"/>
                  <a:gd name="connsiteX2" fmla="*/ 452419 w 657328"/>
                  <a:gd name="connsiteY2" fmla="*/ 119163 h 962450"/>
                  <a:gd name="connsiteX3" fmla="*/ 425192 w 657328"/>
                  <a:gd name="connsiteY3" fmla="*/ 300928 h 962450"/>
                  <a:gd name="connsiteX4" fmla="*/ 431370 w 657328"/>
                  <a:gd name="connsiteY4" fmla="*/ 416929 h 962450"/>
                  <a:gd name="connsiteX5" fmla="*/ 479647 w 657328"/>
                  <a:gd name="connsiteY5" fmla="*/ 613537 h 962450"/>
                  <a:gd name="connsiteX6" fmla="*/ 615833 w 657328"/>
                  <a:gd name="connsiteY6" fmla="*/ 784531 h 962450"/>
                  <a:gd name="connsiteX7" fmla="*/ 657328 w 657328"/>
                  <a:gd name="connsiteY7" fmla="*/ 888304 h 962450"/>
                  <a:gd name="connsiteX8" fmla="*/ 651476 w 657328"/>
                  <a:gd name="connsiteY8" fmla="*/ 889154 h 962450"/>
                  <a:gd name="connsiteX9" fmla="*/ 502298 w 657328"/>
                  <a:gd name="connsiteY9" fmla="*/ 954233 h 962450"/>
                  <a:gd name="connsiteX10" fmla="*/ 307360 w 657328"/>
                  <a:gd name="connsiteY10" fmla="*/ 683869 h 962450"/>
                  <a:gd name="connsiteX11" fmla="*/ 147199 w 657328"/>
                  <a:gd name="connsiteY11" fmla="*/ 604403 h 962450"/>
                  <a:gd name="connsiteX12" fmla="*/ 208255 w 657328"/>
                  <a:gd name="connsiteY12" fmla="*/ 465649 h 962450"/>
                  <a:gd name="connsiteX13" fmla="*/ 7138 w 657328"/>
                  <a:gd name="connsiteY13" fmla="*/ 475303 h 962450"/>
                  <a:gd name="connsiteX14" fmla="*/ 48585 w 657328"/>
                  <a:gd name="connsiteY14" fmla="*/ 366464 h 962450"/>
                  <a:gd name="connsiteX15" fmla="*/ 230657 w 657328"/>
                  <a:gd name="connsiteY15" fmla="*/ 376476 h 962450"/>
                  <a:gd name="connsiteX16" fmla="*/ 72152 w 657328"/>
                  <a:gd name="connsiteY16" fmla="*/ 151817 h 962450"/>
                  <a:gd name="connsiteX17" fmla="*/ 176256 w 657328"/>
                  <a:gd name="connsiteY17" fmla="*/ 4304 h 962450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431370 w 657328"/>
                  <a:gd name="connsiteY4" fmla="*/ 417025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25192 w 657328"/>
                  <a:gd name="connsiteY3" fmla="*/ 301024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  <a:gd name="connsiteX0" fmla="*/ 176256 w 657328"/>
                  <a:gd name="connsiteY0" fmla="*/ 4400 h 962546"/>
                  <a:gd name="connsiteX1" fmla="*/ 183442 w 657328"/>
                  <a:gd name="connsiteY1" fmla="*/ 174526 h 962546"/>
                  <a:gd name="connsiteX2" fmla="*/ 452419 w 657328"/>
                  <a:gd name="connsiteY2" fmla="*/ 119259 h 962546"/>
                  <a:gd name="connsiteX3" fmla="*/ 490728 w 657328"/>
                  <a:gd name="connsiteY3" fmla="*/ 311279 h 962546"/>
                  <a:gd name="connsiteX4" fmla="*/ 523233 w 657328"/>
                  <a:gd name="connsiteY4" fmla="*/ 414960 h 962546"/>
                  <a:gd name="connsiteX5" fmla="*/ 479647 w 657328"/>
                  <a:gd name="connsiteY5" fmla="*/ 613633 h 962546"/>
                  <a:gd name="connsiteX6" fmla="*/ 615833 w 657328"/>
                  <a:gd name="connsiteY6" fmla="*/ 784627 h 962546"/>
                  <a:gd name="connsiteX7" fmla="*/ 657328 w 657328"/>
                  <a:gd name="connsiteY7" fmla="*/ 888400 h 962546"/>
                  <a:gd name="connsiteX8" fmla="*/ 651476 w 657328"/>
                  <a:gd name="connsiteY8" fmla="*/ 889250 h 962546"/>
                  <a:gd name="connsiteX9" fmla="*/ 502298 w 657328"/>
                  <a:gd name="connsiteY9" fmla="*/ 954329 h 962546"/>
                  <a:gd name="connsiteX10" fmla="*/ 307360 w 657328"/>
                  <a:gd name="connsiteY10" fmla="*/ 683965 h 962546"/>
                  <a:gd name="connsiteX11" fmla="*/ 147199 w 657328"/>
                  <a:gd name="connsiteY11" fmla="*/ 604499 h 962546"/>
                  <a:gd name="connsiteX12" fmla="*/ 208255 w 657328"/>
                  <a:gd name="connsiteY12" fmla="*/ 465745 h 962546"/>
                  <a:gd name="connsiteX13" fmla="*/ 7138 w 657328"/>
                  <a:gd name="connsiteY13" fmla="*/ 475399 h 962546"/>
                  <a:gd name="connsiteX14" fmla="*/ 48585 w 657328"/>
                  <a:gd name="connsiteY14" fmla="*/ 366560 h 962546"/>
                  <a:gd name="connsiteX15" fmla="*/ 230657 w 657328"/>
                  <a:gd name="connsiteY15" fmla="*/ 376572 h 962546"/>
                  <a:gd name="connsiteX16" fmla="*/ 72152 w 657328"/>
                  <a:gd name="connsiteY16" fmla="*/ 151913 h 962546"/>
                  <a:gd name="connsiteX17" fmla="*/ 176256 w 657328"/>
                  <a:gd name="connsiteY17" fmla="*/ 4400 h 96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57328" h="962546">
                    <a:moveTo>
                      <a:pt x="176256" y="4400"/>
                    </a:moveTo>
                    <a:cubicBezTo>
                      <a:pt x="289284" y="-27112"/>
                      <a:pt x="183900" y="119037"/>
                      <a:pt x="183442" y="174526"/>
                    </a:cubicBezTo>
                    <a:cubicBezTo>
                      <a:pt x="238355" y="144841"/>
                      <a:pt x="458368" y="-34648"/>
                      <a:pt x="452419" y="119259"/>
                    </a:cubicBezTo>
                    <a:cubicBezTo>
                      <a:pt x="251311" y="329273"/>
                      <a:pt x="365803" y="287988"/>
                      <a:pt x="490728" y="311279"/>
                    </a:cubicBezTo>
                    <a:cubicBezTo>
                      <a:pt x="486381" y="357177"/>
                      <a:pt x="285571" y="427224"/>
                      <a:pt x="523233" y="414960"/>
                    </a:cubicBezTo>
                    <a:cubicBezTo>
                      <a:pt x="474269" y="490772"/>
                      <a:pt x="453563" y="540790"/>
                      <a:pt x="479647" y="613633"/>
                    </a:cubicBezTo>
                    <a:cubicBezTo>
                      <a:pt x="477521" y="679776"/>
                      <a:pt x="558940" y="780118"/>
                      <a:pt x="615833" y="784627"/>
                    </a:cubicBezTo>
                    <a:lnTo>
                      <a:pt x="657328" y="888400"/>
                    </a:lnTo>
                    <a:cubicBezTo>
                      <a:pt x="655414" y="889148"/>
                      <a:pt x="653453" y="889213"/>
                      <a:pt x="651476" y="889250"/>
                    </a:cubicBezTo>
                    <a:cubicBezTo>
                      <a:pt x="618300" y="925557"/>
                      <a:pt x="556066" y="984243"/>
                      <a:pt x="502298" y="954329"/>
                    </a:cubicBezTo>
                    <a:cubicBezTo>
                      <a:pt x="468207" y="844265"/>
                      <a:pt x="477807" y="743479"/>
                      <a:pt x="307360" y="683965"/>
                    </a:cubicBezTo>
                    <a:cubicBezTo>
                      <a:pt x="265260" y="615460"/>
                      <a:pt x="229338" y="546956"/>
                      <a:pt x="147199" y="604499"/>
                    </a:cubicBezTo>
                    <a:cubicBezTo>
                      <a:pt x="105001" y="578531"/>
                      <a:pt x="231598" y="487262"/>
                      <a:pt x="208255" y="465745"/>
                    </a:cubicBezTo>
                    <a:cubicBezTo>
                      <a:pt x="184912" y="444228"/>
                      <a:pt x="8069" y="502332"/>
                      <a:pt x="7138" y="475399"/>
                    </a:cubicBezTo>
                    <a:cubicBezTo>
                      <a:pt x="-38622" y="420367"/>
                      <a:pt x="154749" y="356285"/>
                      <a:pt x="48585" y="366560"/>
                    </a:cubicBezTo>
                    <a:cubicBezTo>
                      <a:pt x="-76340" y="329568"/>
                      <a:pt x="163847" y="292768"/>
                      <a:pt x="230657" y="376572"/>
                    </a:cubicBezTo>
                    <a:cubicBezTo>
                      <a:pt x="300899" y="373375"/>
                      <a:pt x="71466" y="185023"/>
                      <a:pt x="72152" y="151913"/>
                    </a:cubicBezTo>
                    <a:cubicBezTo>
                      <a:pt x="2825" y="106015"/>
                      <a:pt x="137589" y="35227"/>
                      <a:pt x="176256" y="4400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41"/>
              <p:cNvSpPr>
                <a:spLocks/>
              </p:cNvSpPr>
              <p:nvPr/>
            </p:nvSpPr>
            <p:spPr bwMode="auto">
              <a:xfrm rot="20700000">
                <a:off x="7926297" y="2670617"/>
                <a:ext cx="313531" cy="312185"/>
              </a:xfrm>
              <a:custGeom>
                <a:avLst/>
                <a:gdLst>
                  <a:gd name="T0" fmla="*/ 1368 w 1368"/>
                  <a:gd name="T1" fmla="*/ 684 h 1368"/>
                  <a:gd name="T2" fmla="*/ 684 w 1368"/>
                  <a:gd name="T3" fmla="*/ 1368 h 1368"/>
                  <a:gd name="T4" fmla="*/ 0 w 1368"/>
                  <a:gd name="T5" fmla="*/ 684 h 1368"/>
                  <a:gd name="T6" fmla="*/ 684 w 1368"/>
                  <a:gd name="T7" fmla="*/ 0 h 1368"/>
                  <a:gd name="T8" fmla="*/ 1368 w 1368"/>
                  <a:gd name="T9" fmla="*/ 67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8" h="1368">
                    <a:moveTo>
                      <a:pt x="1368" y="684"/>
                    </a:moveTo>
                    <a:cubicBezTo>
                      <a:pt x="1368" y="1062"/>
                      <a:pt x="1062" y="1368"/>
                      <a:pt x="684" y="1368"/>
                    </a:cubicBezTo>
                    <a:cubicBezTo>
                      <a:pt x="306" y="1368"/>
                      <a:pt x="0" y="1062"/>
                      <a:pt x="0" y="684"/>
                    </a:cubicBezTo>
                    <a:cubicBezTo>
                      <a:pt x="0" y="306"/>
                      <a:pt x="306" y="0"/>
                      <a:pt x="684" y="0"/>
                    </a:cubicBezTo>
                    <a:cubicBezTo>
                      <a:pt x="1058" y="0"/>
                      <a:pt x="1363" y="301"/>
                      <a:pt x="1368" y="675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42"/>
              <p:cNvSpPr>
                <a:spLocks/>
              </p:cNvSpPr>
              <p:nvPr/>
            </p:nvSpPr>
            <p:spPr bwMode="auto">
              <a:xfrm rot="20700000">
                <a:off x="8210025" y="2049228"/>
                <a:ext cx="95539" cy="94194"/>
              </a:xfrm>
              <a:custGeom>
                <a:avLst/>
                <a:gdLst>
                  <a:gd name="T0" fmla="*/ 413 w 413"/>
                  <a:gd name="T1" fmla="*/ 206 h 413"/>
                  <a:gd name="T2" fmla="*/ 207 w 413"/>
                  <a:gd name="T3" fmla="*/ 413 h 413"/>
                  <a:gd name="T4" fmla="*/ 0 w 413"/>
                  <a:gd name="T5" fmla="*/ 206 h 413"/>
                  <a:gd name="T6" fmla="*/ 207 w 413"/>
                  <a:gd name="T7" fmla="*/ 0 h 413"/>
                  <a:gd name="T8" fmla="*/ 413 w 413"/>
                  <a:gd name="T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13">
                    <a:moveTo>
                      <a:pt x="413" y="206"/>
                    </a:moveTo>
                    <a:cubicBezTo>
                      <a:pt x="413" y="321"/>
                      <a:pt x="321" y="413"/>
                      <a:pt x="207" y="413"/>
                    </a:cubicBezTo>
                    <a:cubicBezTo>
                      <a:pt x="93" y="413"/>
                      <a:pt x="0" y="321"/>
                      <a:pt x="0" y="206"/>
                    </a:cubicBezTo>
                    <a:cubicBezTo>
                      <a:pt x="0" y="92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3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43"/>
              <p:cNvSpPr>
                <a:spLocks/>
              </p:cNvSpPr>
              <p:nvPr/>
            </p:nvSpPr>
            <p:spPr bwMode="auto">
              <a:xfrm rot="20700000">
                <a:off x="7886652" y="2049228"/>
                <a:ext cx="95539" cy="94194"/>
              </a:xfrm>
              <a:custGeom>
                <a:avLst/>
                <a:gdLst>
                  <a:gd name="T0" fmla="*/ 414 w 414"/>
                  <a:gd name="T1" fmla="*/ 207 h 414"/>
                  <a:gd name="T2" fmla="*/ 207 w 414"/>
                  <a:gd name="T3" fmla="*/ 414 h 414"/>
                  <a:gd name="T4" fmla="*/ 0 w 414"/>
                  <a:gd name="T5" fmla="*/ 207 h 414"/>
                  <a:gd name="T6" fmla="*/ 207 w 414"/>
                  <a:gd name="T7" fmla="*/ 0 h 414"/>
                  <a:gd name="T8" fmla="*/ 414 w 414"/>
                  <a:gd name="T9" fmla="*/ 20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414">
                    <a:moveTo>
                      <a:pt x="414" y="207"/>
                    </a:moveTo>
                    <a:cubicBezTo>
                      <a:pt x="414" y="321"/>
                      <a:pt x="321" y="414"/>
                      <a:pt x="207" y="414"/>
                    </a:cubicBezTo>
                    <a:cubicBezTo>
                      <a:pt x="93" y="414"/>
                      <a:pt x="0" y="321"/>
                      <a:pt x="0" y="207"/>
                    </a:cubicBezTo>
                    <a:cubicBezTo>
                      <a:pt x="0" y="93"/>
                      <a:pt x="93" y="0"/>
                      <a:pt x="207" y="0"/>
                    </a:cubicBezTo>
                    <a:cubicBezTo>
                      <a:pt x="320" y="0"/>
                      <a:pt x="412" y="91"/>
                      <a:pt x="414" y="204"/>
                    </a:cubicBezTo>
                  </a:path>
                </a:pathLst>
              </a:custGeom>
              <a:solidFill>
                <a:srgbClr val="2B1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35"/>
              <p:cNvSpPr>
                <a:spLocks/>
              </p:cNvSpPr>
              <p:nvPr/>
            </p:nvSpPr>
            <p:spPr bwMode="auto">
              <a:xfrm rot="2114506" flipH="1">
                <a:off x="8323319" y="947528"/>
                <a:ext cx="457217" cy="968305"/>
              </a:xfrm>
              <a:custGeom>
                <a:avLst/>
                <a:gdLst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0" fmla="*/ 107308 w 406231"/>
                  <a:gd name="connsiteY0" fmla="*/ 876357 h 986484"/>
                  <a:gd name="connsiteX1" fmla="*/ 97698 w 406231"/>
                  <a:gd name="connsiteY1" fmla="*/ 528582 h 986484"/>
                  <a:gd name="connsiteX2" fmla="*/ 1602 w 406231"/>
                  <a:gd name="connsiteY2" fmla="*/ 373533 h 986484"/>
                  <a:gd name="connsiteX3" fmla="*/ 0 w 406231"/>
                  <a:gd name="connsiteY3" fmla="*/ 247257 h 986484"/>
                  <a:gd name="connsiteX4" fmla="*/ 43701 w 406231"/>
                  <a:gd name="connsiteY4" fmla="*/ 52247 h 986484"/>
                  <a:gd name="connsiteX5" fmla="*/ 110944 w 406231"/>
                  <a:gd name="connsiteY5" fmla="*/ 4615 h 986484"/>
                  <a:gd name="connsiteX6" fmla="*/ 202032 w 406231"/>
                  <a:gd name="connsiteY6" fmla="*/ 133767 h 986484"/>
                  <a:gd name="connsiteX7" fmla="*/ 405665 w 406231"/>
                  <a:gd name="connsiteY7" fmla="*/ 106366 h 986484"/>
                  <a:gd name="connsiteX8" fmla="*/ 260833 w 406231"/>
                  <a:gd name="connsiteY8" fmla="*/ 304115 h 986484"/>
                  <a:gd name="connsiteX9" fmla="*/ 255800 w 406231"/>
                  <a:gd name="connsiteY9" fmla="*/ 451629 h 986484"/>
                  <a:gd name="connsiteX10" fmla="*/ 277765 w 406231"/>
                  <a:gd name="connsiteY10" fmla="*/ 722450 h 986484"/>
                  <a:gd name="connsiteX11" fmla="*/ 120710 w 406231"/>
                  <a:gd name="connsiteY11" fmla="*/ 986484 h 986484"/>
                  <a:gd name="connsiteX12" fmla="*/ 170655 w 406231"/>
                  <a:gd name="connsiteY12" fmla="*/ 974152 h 986484"/>
                  <a:gd name="connsiteX13" fmla="*/ 107308 w 406231"/>
                  <a:gd name="connsiteY13" fmla="*/ 876357 h 986484"/>
                  <a:gd name="connsiteX0" fmla="*/ 107308 w 406231"/>
                  <a:gd name="connsiteY0" fmla="*/ 876357 h 992539"/>
                  <a:gd name="connsiteX1" fmla="*/ 97698 w 406231"/>
                  <a:gd name="connsiteY1" fmla="*/ 528582 h 992539"/>
                  <a:gd name="connsiteX2" fmla="*/ 1602 w 406231"/>
                  <a:gd name="connsiteY2" fmla="*/ 373533 h 992539"/>
                  <a:gd name="connsiteX3" fmla="*/ 0 w 406231"/>
                  <a:gd name="connsiteY3" fmla="*/ 247257 h 992539"/>
                  <a:gd name="connsiteX4" fmla="*/ 43701 w 406231"/>
                  <a:gd name="connsiteY4" fmla="*/ 52247 h 992539"/>
                  <a:gd name="connsiteX5" fmla="*/ 110944 w 406231"/>
                  <a:gd name="connsiteY5" fmla="*/ 4615 h 992539"/>
                  <a:gd name="connsiteX6" fmla="*/ 202032 w 406231"/>
                  <a:gd name="connsiteY6" fmla="*/ 133767 h 992539"/>
                  <a:gd name="connsiteX7" fmla="*/ 405665 w 406231"/>
                  <a:gd name="connsiteY7" fmla="*/ 106366 h 992539"/>
                  <a:gd name="connsiteX8" fmla="*/ 260833 w 406231"/>
                  <a:gd name="connsiteY8" fmla="*/ 304115 h 992539"/>
                  <a:gd name="connsiteX9" fmla="*/ 255800 w 406231"/>
                  <a:gd name="connsiteY9" fmla="*/ 451629 h 992539"/>
                  <a:gd name="connsiteX10" fmla="*/ 277765 w 406231"/>
                  <a:gd name="connsiteY10" fmla="*/ 722450 h 992539"/>
                  <a:gd name="connsiteX11" fmla="*/ 120710 w 406231"/>
                  <a:gd name="connsiteY11" fmla="*/ 986484 h 992539"/>
                  <a:gd name="connsiteX12" fmla="*/ 107308 w 406231"/>
                  <a:gd name="connsiteY12" fmla="*/ 876357 h 992539"/>
                  <a:gd name="connsiteX0" fmla="*/ 107308 w 406231"/>
                  <a:gd name="connsiteY0" fmla="*/ 876357 h 975919"/>
                  <a:gd name="connsiteX1" fmla="*/ 97698 w 406231"/>
                  <a:gd name="connsiteY1" fmla="*/ 528582 h 975919"/>
                  <a:gd name="connsiteX2" fmla="*/ 1602 w 406231"/>
                  <a:gd name="connsiteY2" fmla="*/ 373533 h 975919"/>
                  <a:gd name="connsiteX3" fmla="*/ 0 w 406231"/>
                  <a:gd name="connsiteY3" fmla="*/ 247257 h 975919"/>
                  <a:gd name="connsiteX4" fmla="*/ 43701 w 406231"/>
                  <a:gd name="connsiteY4" fmla="*/ 52247 h 975919"/>
                  <a:gd name="connsiteX5" fmla="*/ 110944 w 406231"/>
                  <a:gd name="connsiteY5" fmla="*/ 4615 h 975919"/>
                  <a:gd name="connsiteX6" fmla="*/ 202032 w 406231"/>
                  <a:gd name="connsiteY6" fmla="*/ 133767 h 975919"/>
                  <a:gd name="connsiteX7" fmla="*/ 405665 w 406231"/>
                  <a:gd name="connsiteY7" fmla="*/ 106366 h 975919"/>
                  <a:gd name="connsiteX8" fmla="*/ 260833 w 406231"/>
                  <a:gd name="connsiteY8" fmla="*/ 304115 h 975919"/>
                  <a:gd name="connsiteX9" fmla="*/ 255800 w 406231"/>
                  <a:gd name="connsiteY9" fmla="*/ 451629 h 975919"/>
                  <a:gd name="connsiteX10" fmla="*/ 277765 w 406231"/>
                  <a:gd name="connsiteY10" fmla="*/ 722450 h 975919"/>
                  <a:gd name="connsiteX11" fmla="*/ 156958 w 406231"/>
                  <a:gd name="connsiteY11" fmla="*/ 968305 h 975919"/>
                  <a:gd name="connsiteX12" fmla="*/ 107308 w 406231"/>
                  <a:gd name="connsiteY12" fmla="*/ 876357 h 975919"/>
                  <a:gd name="connsiteX0" fmla="*/ 107308 w 406231"/>
                  <a:gd name="connsiteY0" fmla="*/ 876357 h 968305"/>
                  <a:gd name="connsiteX1" fmla="*/ 97698 w 406231"/>
                  <a:gd name="connsiteY1" fmla="*/ 528582 h 968305"/>
                  <a:gd name="connsiteX2" fmla="*/ 1602 w 406231"/>
                  <a:gd name="connsiteY2" fmla="*/ 373533 h 968305"/>
                  <a:gd name="connsiteX3" fmla="*/ 0 w 406231"/>
                  <a:gd name="connsiteY3" fmla="*/ 247257 h 968305"/>
                  <a:gd name="connsiteX4" fmla="*/ 43701 w 406231"/>
                  <a:gd name="connsiteY4" fmla="*/ 52247 h 968305"/>
                  <a:gd name="connsiteX5" fmla="*/ 110944 w 406231"/>
                  <a:gd name="connsiteY5" fmla="*/ 4615 h 968305"/>
                  <a:gd name="connsiteX6" fmla="*/ 202032 w 406231"/>
                  <a:gd name="connsiteY6" fmla="*/ 133767 h 968305"/>
                  <a:gd name="connsiteX7" fmla="*/ 405665 w 406231"/>
                  <a:gd name="connsiteY7" fmla="*/ 106366 h 968305"/>
                  <a:gd name="connsiteX8" fmla="*/ 260833 w 406231"/>
                  <a:gd name="connsiteY8" fmla="*/ 304115 h 968305"/>
                  <a:gd name="connsiteX9" fmla="*/ 255800 w 406231"/>
                  <a:gd name="connsiteY9" fmla="*/ 451629 h 968305"/>
                  <a:gd name="connsiteX10" fmla="*/ 277765 w 406231"/>
                  <a:gd name="connsiteY10" fmla="*/ 722450 h 968305"/>
                  <a:gd name="connsiteX11" fmla="*/ 156958 w 406231"/>
                  <a:gd name="connsiteY11" fmla="*/ 968305 h 968305"/>
                  <a:gd name="connsiteX12" fmla="*/ 107308 w 406231"/>
                  <a:gd name="connsiteY12" fmla="*/ 876357 h 968305"/>
                  <a:gd name="connsiteX0" fmla="*/ 107308 w 422630"/>
                  <a:gd name="connsiteY0" fmla="*/ 876357 h 968305"/>
                  <a:gd name="connsiteX1" fmla="*/ 97698 w 422630"/>
                  <a:gd name="connsiteY1" fmla="*/ 528582 h 968305"/>
                  <a:gd name="connsiteX2" fmla="*/ 1602 w 422630"/>
                  <a:gd name="connsiteY2" fmla="*/ 373533 h 968305"/>
                  <a:gd name="connsiteX3" fmla="*/ 0 w 422630"/>
                  <a:gd name="connsiteY3" fmla="*/ 247257 h 968305"/>
                  <a:gd name="connsiteX4" fmla="*/ 43701 w 422630"/>
                  <a:gd name="connsiteY4" fmla="*/ 52247 h 968305"/>
                  <a:gd name="connsiteX5" fmla="*/ 110944 w 422630"/>
                  <a:gd name="connsiteY5" fmla="*/ 4615 h 968305"/>
                  <a:gd name="connsiteX6" fmla="*/ 202032 w 422630"/>
                  <a:gd name="connsiteY6" fmla="*/ 133767 h 968305"/>
                  <a:gd name="connsiteX7" fmla="*/ 405665 w 422630"/>
                  <a:gd name="connsiteY7" fmla="*/ 106366 h 968305"/>
                  <a:gd name="connsiteX8" fmla="*/ 260833 w 422630"/>
                  <a:gd name="connsiteY8" fmla="*/ 304115 h 968305"/>
                  <a:gd name="connsiteX9" fmla="*/ 255800 w 422630"/>
                  <a:gd name="connsiteY9" fmla="*/ 451629 h 968305"/>
                  <a:gd name="connsiteX10" fmla="*/ 277765 w 422630"/>
                  <a:gd name="connsiteY10" fmla="*/ 722450 h 968305"/>
                  <a:gd name="connsiteX11" fmla="*/ 156958 w 422630"/>
                  <a:gd name="connsiteY11" fmla="*/ 968305 h 968305"/>
                  <a:gd name="connsiteX12" fmla="*/ 107308 w 422630"/>
                  <a:gd name="connsiteY12" fmla="*/ 876357 h 968305"/>
                  <a:gd name="connsiteX0" fmla="*/ 142356 w 457678"/>
                  <a:gd name="connsiteY0" fmla="*/ 876357 h 968305"/>
                  <a:gd name="connsiteX1" fmla="*/ 132746 w 457678"/>
                  <a:gd name="connsiteY1" fmla="*/ 528582 h 968305"/>
                  <a:gd name="connsiteX2" fmla="*/ 461 w 457678"/>
                  <a:gd name="connsiteY2" fmla="*/ 441263 h 968305"/>
                  <a:gd name="connsiteX3" fmla="*/ 35048 w 457678"/>
                  <a:gd name="connsiteY3" fmla="*/ 247257 h 968305"/>
                  <a:gd name="connsiteX4" fmla="*/ 78749 w 457678"/>
                  <a:gd name="connsiteY4" fmla="*/ 52247 h 968305"/>
                  <a:gd name="connsiteX5" fmla="*/ 145992 w 457678"/>
                  <a:gd name="connsiteY5" fmla="*/ 4615 h 968305"/>
                  <a:gd name="connsiteX6" fmla="*/ 237080 w 457678"/>
                  <a:gd name="connsiteY6" fmla="*/ 133767 h 968305"/>
                  <a:gd name="connsiteX7" fmla="*/ 440713 w 457678"/>
                  <a:gd name="connsiteY7" fmla="*/ 106366 h 968305"/>
                  <a:gd name="connsiteX8" fmla="*/ 295881 w 457678"/>
                  <a:gd name="connsiteY8" fmla="*/ 304115 h 968305"/>
                  <a:gd name="connsiteX9" fmla="*/ 290848 w 457678"/>
                  <a:gd name="connsiteY9" fmla="*/ 451629 h 968305"/>
                  <a:gd name="connsiteX10" fmla="*/ 312813 w 457678"/>
                  <a:gd name="connsiteY10" fmla="*/ 722450 h 968305"/>
                  <a:gd name="connsiteX11" fmla="*/ 192006 w 457678"/>
                  <a:gd name="connsiteY11" fmla="*/ 968305 h 968305"/>
                  <a:gd name="connsiteX12" fmla="*/ 142356 w 457678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312352 w 457217"/>
                  <a:gd name="connsiteY10" fmla="*/ 722450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312352 w 457217"/>
                  <a:gd name="connsiteY10" fmla="*/ 722450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  <a:gd name="connsiteX0" fmla="*/ 141895 w 457217"/>
                  <a:gd name="connsiteY0" fmla="*/ 876357 h 968305"/>
                  <a:gd name="connsiteX1" fmla="*/ 132285 w 457217"/>
                  <a:gd name="connsiteY1" fmla="*/ 528582 h 968305"/>
                  <a:gd name="connsiteX2" fmla="*/ 0 w 457217"/>
                  <a:gd name="connsiteY2" fmla="*/ 441263 h 968305"/>
                  <a:gd name="connsiteX3" fmla="*/ 34587 w 457217"/>
                  <a:gd name="connsiteY3" fmla="*/ 247257 h 968305"/>
                  <a:gd name="connsiteX4" fmla="*/ 78288 w 457217"/>
                  <a:gd name="connsiteY4" fmla="*/ 52247 h 968305"/>
                  <a:gd name="connsiteX5" fmla="*/ 145531 w 457217"/>
                  <a:gd name="connsiteY5" fmla="*/ 4615 h 968305"/>
                  <a:gd name="connsiteX6" fmla="*/ 236619 w 457217"/>
                  <a:gd name="connsiteY6" fmla="*/ 133767 h 968305"/>
                  <a:gd name="connsiteX7" fmla="*/ 440252 w 457217"/>
                  <a:gd name="connsiteY7" fmla="*/ 106366 h 968305"/>
                  <a:gd name="connsiteX8" fmla="*/ 295420 w 457217"/>
                  <a:gd name="connsiteY8" fmla="*/ 304115 h 968305"/>
                  <a:gd name="connsiteX9" fmla="*/ 290387 w 457217"/>
                  <a:gd name="connsiteY9" fmla="*/ 451629 h 968305"/>
                  <a:gd name="connsiteX10" fmla="*/ 262463 w 457217"/>
                  <a:gd name="connsiteY10" fmla="*/ 710527 h 968305"/>
                  <a:gd name="connsiteX11" fmla="*/ 191545 w 457217"/>
                  <a:gd name="connsiteY11" fmla="*/ 968305 h 968305"/>
                  <a:gd name="connsiteX12" fmla="*/ 141895 w 457217"/>
                  <a:gd name="connsiteY12" fmla="*/ 876357 h 96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7217" h="968305">
                    <a:moveTo>
                      <a:pt x="141895" y="876357"/>
                    </a:moveTo>
                    <a:cubicBezTo>
                      <a:pt x="160885" y="760584"/>
                      <a:pt x="149216" y="644126"/>
                      <a:pt x="132285" y="528582"/>
                    </a:cubicBezTo>
                    <a:cubicBezTo>
                      <a:pt x="100940" y="461676"/>
                      <a:pt x="75962" y="455649"/>
                      <a:pt x="0" y="441263"/>
                    </a:cubicBezTo>
                    <a:cubicBezTo>
                      <a:pt x="171803" y="302555"/>
                      <a:pt x="91559" y="293383"/>
                      <a:pt x="34587" y="247257"/>
                    </a:cubicBezTo>
                    <a:cubicBezTo>
                      <a:pt x="76458" y="179665"/>
                      <a:pt x="90415" y="130799"/>
                      <a:pt x="78288" y="52247"/>
                    </a:cubicBezTo>
                    <a:cubicBezTo>
                      <a:pt x="96993" y="27186"/>
                      <a:pt x="159135" y="193112"/>
                      <a:pt x="145531" y="4615"/>
                    </a:cubicBezTo>
                    <a:cubicBezTo>
                      <a:pt x="218815" y="-16686"/>
                      <a:pt x="294963" y="37347"/>
                      <a:pt x="236619" y="133767"/>
                    </a:cubicBezTo>
                    <a:cubicBezTo>
                      <a:pt x="276201" y="81019"/>
                      <a:pt x="429040" y="-19911"/>
                      <a:pt x="440252" y="106366"/>
                    </a:cubicBezTo>
                    <a:cubicBezTo>
                      <a:pt x="452378" y="231957"/>
                      <a:pt x="265448" y="184917"/>
                      <a:pt x="295420" y="304115"/>
                    </a:cubicBezTo>
                    <a:cubicBezTo>
                      <a:pt x="336147" y="319186"/>
                      <a:pt x="641223" y="413776"/>
                      <a:pt x="290387" y="451629"/>
                    </a:cubicBezTo>
                    <a:cubicBezTo>
                      <a:pt x="337520" y="529952"/>
                      <a:pt x="205720" y="621014"/>
                      <a:pt x="262463" y="710527"/>
                    </a:cubicBezTo>
                    <a:cubicBezTo>
                      <a:pt x="297181" y="836751"/>
                      <a:pt x="322295" y="962706"/>
                      <a:pt x="191545" y="968305"/>
                    </a:cubicBezTo>
                    <a:cubicBezTo>
                      <a:pt x="154397" y="955007"/>
                      <a:pt x="145730" y="952674"/>
                      <a:pt x="141895" y="876357"/>
                    </a:cubicBezTo>
                    <a:close/>
                  </a:path>
                </a:pathLst>
              </a:custGeom>
              <a:solidFill>
                <a:srgbClr val="D38D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507" name="Group 506"/>
            <p:cNvGrpSpPr/>
            <p:nvPr/>
          </p:nvGrpSpPr>
          <p:grpSpPr>
            <a:xfrm>
              <a:off x="24000" y="1879184"/>
              <a:ext cx="243962" cy="1687580"/>
              <a:chOff x="1442362" y="2085640"/>
              <a:chExt cx="243962" cy="1687580"/>
            </a:xfrm>
          </p:grpSpPr>
          <p:sp>
            <p:nvSpPr>
              <p:cNvPr id="513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14" name="Group 513"/>
              <p:cNvGrpSpPr/>
              <p:nvPr/>
            </p:nvGrpSpPr>
            <p:grpSpPr>
              <a:xfrm flipH="1">
                <a:off x="1453078" y="3440906"/>
                <a:ext cx="194934" cy="332314"/>
                <a:chOff x="1440310" y="3406071"/>
                <a:chExt cx="311174" cy="343354"/>
              </a:xfrm>
            </p:grpSpPr>
            <p:sp>
              <p:nvSpPr>
                <p:cNvPr id="515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3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" name="Freeform 515"/>
                <p:cNvSpPr/>
                <p:nvPr/>
              </p:nvSpPr>
              <p:spPr>
                <a:xfrm rot="304316">
                  <a:off x="1440310" y="3406071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08" name="Group 507"/>
            <p:cNvGrpSpPr/>
            <p:nvPr/>
          </p:nvGrpSpPr>
          <p:grpSpPr>
            <a:xfrm flipH="1">
              <a:off x="807942" y="1903303"/>
              <a:ext cx="243962" cy="1687580"/>
              <a:chOff x="1442362" y="2085640"/>
              <a:chExt cx="243962" cy="1687580"/>
            </a:xfrm>
          </p:grpSpPr>
          <p:sp>
            <p:nvSpPr>
              <p:cNvPr id="509" name="Isosceles Triangle 35"/>
              <p:cNvSpPr/>
              <p:nvPr/>
            </p:nvSpPr>
            <p:spPr>
              <a:xfrm rot="10800000" flipH="1">
                <a:off x="1442362" y="2085640"/>
                <a:ext cx="243962" cy="1638014"/>
              </a:xfrm>
              <a:custGeom>
                <a:avLst/>
                <a:gdLst>
                  <a:gd name="connsiteX0" fmla="*/ 121920 w 243840"/>
                  <a:gd name="connsiteY0" fmla="*/ 1637906 h 1637906"/>
                  <a:gd name="connsiteX1" fmla="*/ 243840 w 243840"/>
                  <a:gd name="connsiteY1" fmla="*/ 1216942 h 1637906"/>
                  <a:gd name="connsiteX2" fmla="*/ 206419 w 243840"/>
                  <a:gd name="connsiteY2" fmla="*/ 914400 h 1637906"/>
                  <a:gd name="connsiteX3" fmla="*/ 216079 w 243840"/>
                  <a:gd name="connsiteY3" fmla="*/ 914400 h 1637906"/>
                  <a:gd name="connsiteX4" fmla="*/ 121920 w 243840"/>
                  <a:gd name="connsiteY4" fmla="*/ 0 h 1637906"/>
                  <a:gd name="connsiteX5" fmla="*/ 27761 w 243840"/>
                  <a:gd name="connsiteY5" fmla="*/ 914400 h 1637906"/>
                  <a:gd name="connsiteX6" fmla="*/ 0 w 243840"/>
                  <a:gd name="connsiteY6" fmla="*/ 1216942 h 1637906"/>
                  <a:gd name="connsiteX7" fmla="*/ 121920 w 243840"/>
                  <a:gd name="connsiteY7" fmla="*/ 1637906 h 1637906"/>
                  <a:gd name="connsiteX0" fmla="*/ 121920 w 249013"/>
                  <a:gd name="connsiteY0" fmla="*/ 1637906 h 1637906"/>
                  <a:gd name="connsiteX1" fmla="*/ 243840 w 249013"/>
                  <a:gd name="connsiteY1" fmla="*/ 1216942 h 1637906"/>
                  <a:gd name="connsiteX2" fmla="*/ 216079 w 249013"/>
                  <a:gd name="connsiteY2" fmla="*/ 914400 h 1637906"/>
                  <a:gd name="connsiteX3" fmla="*/ 121920 w 249013"/>
                  <a:gd name="connsiteY3" fmla="*/ 0 h 1637906"/>
                  <a:gd name="connsiteX4" fmla="*/ 27761 w 249013"/>
                  <a:gd name="connsiteY4" fmla="*/ 914400 h 1637906"/>
                  <a:gd name="connsiteX5" fmla="*/ 0 w 249013"/>
                  <a:gd name="connsiteY5" fmla="*/ 1216942 h 1637906"/>
                  <a:gd name="connsiteX6" fmla="*/ 121920 w 249013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7906 h 1637906"/>
                  <a:gd name="connsiteX1" fmla="*/ 243840 w 243962"/>
                  <a:gd name="connsiteY1" fmla="*/ 1216942 h 1637906"/>
                  <a:gd name="connsiteX2" fmla="*/ 216079 w 243962"/>
                  <a:gd name="connsiteY2" fmla="*/ 914400 h 1637906"/>
                  <a:gd name="connsiteX3" fmla="*/ 121920 w 243962"/>
                  <a:gd name="connsiteY3" fmla="*/ 0 h 1637906"/>
                  <a:gd name="connsiteX4" fmla="*/ 27761 w 243962"/>
                  <a:gd name="connsiteY4" fmla="*/ 914400 h 1637906"/>
                  <a:gd name="connsiteX5" fmla="*/ 0 w 243962"/>
                  <a:gd name="connsiteY5" fmla="*/ 1216942 h 1637906"/>
                  <a:gd name="connsiteX6" fmla="*/ 121920 w 243962"/>
                  <a:gd name="connsiteY6" fmla="*/ 1637906 h 1637906"/>
                  <a:gd name="connsiteX0" fmla="*/ 121920 w 243962"/>
                  <a:gd name="connsiteY0" fmla="*/ 1638014 h 1638014"/>
                  <a:gd name="connsiteX1" fmla="*/ 243840 w 243962"/>
                  <a:gd name="connsiteY1" fmla="*/ 1217050 h 1638014"/>
                  <a:gd name="connsiteX2" fmla="*/ 216079 w 243962"/>
                  <a:gd name="connsiteY2" fmla="*/ 914508 h 1638014"/>
                  <a:gd name="connsiteX3" fmla="*/ 121920 w 243962"/>
                  <a:gd name="connsiteY3" fmla="*/ 108 h 1638014"/>
                  <a:gd name="connsiteX4" fmla="*/ 27761 w 243962"/>
                  <a:gd name="connsiteY4" fmla="*/ 914508 h 1638014"/>
                  <a:gd name="connsiteX5" fmla="*/ 0 w 243962"/>
                  <a:gd name="connsiteY5" fmla="*/ 1217050 h 1638014"/>
                  <a:gd name="connsiteX6" fmla="*/ 121920 w 243962"/>
                  <a:gd name="connsiteY6" fmla="*/ 1638014 h 163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962" h="1638014">
                    <a:moveTo>
                      <a:pt x="121920" y="1638014"/>
                    </a:moveTo>
                    <a:cubicBezTo>
                      <a:pt x="189255" y="1638014"/>
                      <a:pt x="246976" y="1338610"/>
                      <a:pt x="243840" y="1217050"/>
                    </a:cubicBezTo>
                    <a:cubicBezTo>
                      <a:pt x="240483" y="1086941"/>
                      <a:pt x="236399" y="1117332"/>
                      <a:pt x="216079" y="914508"/>
                    </a:cubicBezTo>
                    <a:cubicBezTo>
                      <a:pt x="184693" y="609708"/>
                      <a:pt x="177119" y="108"/>
                      <a:pt x="121920" y="108"/>
                    </a:cubicBezTo>
                    <a:cubicBezTo>
                      <a:pt x="85771" y="-9417"/>
                      <a:pt x="59147" y="609708"/>
                      <a:pt x="27761" y="914508"/>
                    </a:cubicBezTo>
                    <a:lnTo>
                      <a:pt x="0" y="1217050"/>
                    </a:lnTo>
                    <a:cubicBezTo>
                      <a:pt x="0" y="1449542"/>
                      <a:pt x="54585" y="1638014"/>
                      <a:pt x="121920" y="1638014"/>
                    </a:cubicBezTo>
                    <a:close/>
                  </a:path>
                </a:pathLst>
              </a:custGeom>
              <a:solidFill>
                <a:srgbClr val="803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10" name="Group 509"/>
              <p:cNvGrpSpPr/>
              <p:nvPr/>
            </p:nvGrpSpPr>
            <p:grpSpPr>
              <a:xfrm flipH="1">
                <a:off x="1453078" y="3440906"/>
                <a:ext cx="194934" cy="332314"/>
                <a:chOff x="1440309" y="3406072"/>
                <a:chExt cx="311175" cy="343354"/>
              </a:xfrm>
            </p:grpSpPr>
            <p:sp>
              <p:nvSpPr>
                <p:cNvPr id="511" name="Freeform 9"/>
                <p:cNvSpPr>
                  <a:spLocks/>
                </p:cNvSpPr>
                <p:nvPr/>
              </p:nvSpPr>
              <p:spPr bwMode="auto">
                <a:xfrm rot="15300000" flipH="1" flipV="1">
                  <a:off x="1437189" y="3435130"/>
                  <a:ext cx="324814" cy="303777"/>
                </a:xfrm>
                <a:custGeom>
                  <a:avLst/>
                  <a:gdLst>
                    <a:gd name="T0" fmla="*/ 1113 w 2444"/>
                    <a:gd name="T1" fmla="*/ 1977 h 2033"/>
                    <a:gd name="T2" fmla="*/ 351 w 2444"/>
                    <a:gd name="T3" fmla="*/ 1769 h 2033"/>
                    <a:gd name="T4" fmla="*/ 193 w 2444"/>
                    <a:gd name="T5" fmla="*/ 1692 h 2033"/>
                    <a:gd name="T6" fmla="*/ 84 w 2444"/>
                    <a:gd name="T7" fmla="*/ 1331 h 2033"/>
                    <a:gd name="T8" fmla="*/ 192 w 2444"/>
                    <a:gd name="T9" fmla="*/ 586 h 2033"/>
                    <a:gd name="T10" fmla="*/ 632 w 2444"/>
                    <a:gd name="T11" fmla="*/ 416 h 2033"/>
                    <a:gd name="T12" fmla="*/ 1412 w 2444"/>
                    <a:gd name="T13" fmla="*/ 55 h 2033"/>
                    <a:gd name="T14" fmla="*/ 1627 w 2444"/>
                    <a:gd name="T15" fmla="*/ 503 h 2033"/>
                    <a:gd name="T16" fmla="*/ 1477 w 2444"/>
                    <a:gd name="T17" fmla="*/ 737 h 2033"/>
                    <a:gd name="T18" fmla="*/ 1979 w 2444"/>
                    <a:gd name="T19" fmla="*/ 811 h 2033"/>
                    <a:gd name="T20" fmla="*/ 2297 w 2444"/>
                    <a:gd name="T21" fmla="*/ 1221 h 2033"/>
                    <a:gd name="T22" fmla="*/ 1857 w 2444"/>
                    <a:gd name="T23" fmla="*/ 1881 h 2033"/>
                    <a:gd name="T24" fmla="*/ 1303 w 2444"/>
                    <a:gd name="T25" fmla="*/ 2000 h 2033"/>
                    <a:gd name="T26" fmla="*/ 1113 w 2444"/>
                    <a:gd name="T27" fmla="*/ 1977 h 2033"/>
                    <a:gd name="connsiteX0" fmla="*/ 4363 w 9374"/>
                    <a:gd name="connsiteY0" fmla="*/ 9482 h 9648"/>
                    <a:gd name="connsiteX1" fmla="*/ 1245 w 9374"/>
                    <a:gd name="connsiteY1" fmla="*/ 8458 h 9648"/>
                    <a:gd name="connsiteX2" fmla="*/ 599 w 9374"/>
                    <a:gd name="connsiteY2" fmla="*/ 8080 h 9648"/>
                    <a:gd name="connsiteX3" fmla="*/ 153 w 9374"/>
                    <a:gd name="connsiteY3" fmla="*/ 6304 h 9648"/>
                    <a:gd name="connsiteX4" fmla="*/ 595 w 9374"/>
                    <a:gd name="connsiteY4" fmla="*/ 2639 h 9648"/>
                    <a:gd name="connsiteX5" fmla="*/ 2395 w 9374"/>
                    <a:gd name="connsiteY5" fmla="*/ 1803 h 9648"/>
                    <a:gd name="connsiteX6" fmla="*/ 5586 w 9374"/>
                    <a:gd name="connsiteY6" fmla="*/ 28 h 9648"/>
                    <a:gd name="connsiteX7" fmla="*/ 6466 w 9374"/>
                    <a:gd name="connsiteY7" fmla="*/ 2231 h 9648"/>
                    <a:gd name="connsiteX8" fmla="*/ 4766 w 9374"/>
                    <a:gd name="connsiteY8" fmla="*/ 3275 h 9648"/>
                    <a:gd name="connsiteX9" fmla="*/ 7906 w 9374"/>
                    <a:gd name="connsiteY9" fmla="*/ 3746 h 9648"/>
                    <a:gd name="connsiteX10" fmla="*/ 9208 w 9374"/>
                    <a:gd name="connsiteY10" fmla="*/ 5763 h 9648"/>
                    <a:gd name="connsiteX11" fmla="*/ 7407 w 9374"/>
                    <a:gd name="connsiteY11" fmla="*/ 9009 h 9648"/>
                    <a:gd name="connsiteX12" fmla="*/ 5140 w 9374"/>
                    <a:gd name="connsiteY12" fmla="*/ 9595 h 9648"/>
                    <a:gd name="connsiteX13" fmla="*/ 4363 w 9374"/>
                    <a:gd name="connsiteY13" fmla="*/ 9482 h 9648"/>
                    <a:gd name="connsiteX0" fmla="*/ 4654 w 10000"/>
                    <a:gd name="connsiteY0" fmla="*/ 9828 h 10000"/>
                    <a:gd name="connsiteX1" fmla="*/ 1328 w 10000"/>
                    <a:gd name="connsiteY1" fmla="*/ 8767 h 10000"/>
                    <a:gd name="connsiteX2" fmla="*/ 639 w 10000"/>
                    <a:gd name="connsiteY2" fmla="*/ 8375 h 10000"/>
                    <a:gd name="connsiteX3" fmla="*/ 163 w 10000"/>
                    <a:gd name="connsiteY3" fmla="*/ 6534 h 10000"/>
                    <a:gd name="connsiteX4" fmla="*/ 635 w 10000"/>
                    <a:gd name="connsiteY4" fmla="*/ 2735 h 10000"/>
                    <a:gd name="connsiteX5" fmla="*/ 2555 w 10000"/>
                    <a:gd name="connsiteY5" fmla="*/ 1869 h 10000"/>
                    <a:gd name="connsiteX6" fmla="*/ 5959 w 10000"/>
                    <a:gd name="connsiteY6" fmla="*/ 29 h 10000"/>
                    <a:gd name="connsiteX7" fmla="*/ 6816 w 10000"/>
                    <a:gd name="connsiteY7" fmla="*/ 2673 h 10000"/>
                    <a:gd name="connsiteX8" fmla="*/ 5084 w 10000"/>
                    <a:gd name="connsiteY8" fmla="*/ 3394 h 10000"/>
                    <a:gd name="connsiteX9" fmla="*/ 8434 w 10000"/>
                    <a:gd name="connsiteY9" fmla="*/ 3883 h 10000"/>
                    <a:gd name="connsiteX10" fmla="*/ 9823 w 10000"/>
                    <a:gd name="connsiteY10" fmla="*/ 5973 h 10000"/>
                    <a:gd name="connsiteX11" fmla="*/ 7902 w 10000"/>
                    <a:gd name="connsiteY11" fmla="*/ 9338 h 10000"/>
                    <a:gd name="connsiteX12" fmla="*/ 5483 w 10000"/>
                    <a:gd name="connsiteY12" fmla="*/ 9945 h 10000"/>
                    <a:gd name="connsiteX13" fmla="*/ 4654 w 10000"/>
                    <a:gd name="connsiteY13" fmla="*/ 9828 h 10000"/>
                    <a:gd name="connsiteX0" fmla="*/ 4654 w 10000"/>
                    <a:gd name="connsiteY0" fmla="*/ 9469 h 9641"/>
                    <a:gd name="connsiteX1" fmla="*/ 1328 w 10000"/>
                    <a:gd name="connsiteY1" fmla="*/ 8408 h 9641"/>
                    <a:gd name="connsiteX2" fmla="*/ 639 w 10000"/>
                    <a:gd name="connsiteY2" fmla="*/ 8016 h 9641"/>
                    <a:gd name="connsiteX3" fmla="*/ 163 w 10000"/>
                    <a:gd name="connsiteY3" fmla="*/ 6175 h 9641"/>
                    <a:gd name="connsiteX4" fmla="*/ 635 w 10000"/>
                    <a:gd name="connsiteY4" fmla="*/ 2376 h 9641"/>
                    <a:gd name="connsiteX5" fmla="*/ 2555 w 10000"/>
                    <a:gd name="connsiteY5" fmla="*/ 1510 h 9641"/>
                    <a:gd name="connsiteX6" fmla="*/ 6109 w 10000"/>
                    <a:gd name="connsiteY6" fmla="*/ 35 h 9641"/>
                    <a:gd name="connsiteX7" fmla="*/ 6816 w 10000"/>
                    <a:gd name="connsiteY7" fmla="*/ 2314 h 9641"/>
                    <a:gd name="connsiteX8" fmla="*/ 5084 w 10000"/>
                    <a:gd name="connsiteY8" fmla="*/ 3035 h 9641"/>
                    <a:gd name="connsiteX9" fmla="*/ 8434 w 10000"/>
                    <a:gd name="connsiteY9" fmla="*/ 3524 h 9641"/>
                    <a:gd name="connsiteX10" fmla="*/ 9823 w 10000"/>
                    <a:gd name="connsiteY10" fmla="*/ 5614 h 9641"/>
                    <a:gd name="connsiteX11" fmla="*/ 7902 w 10000"/>
                    <a:gd name="connsiteY11" fmla="*/ 8979 h 9641"/>
                    <a:gd name="connsiteX12" fmla="*/ 5483 w 10000"/>
                    <a:gd name="connsiteY12" fmla="*/ 9586 h 9641"/>
                    <a:gd name="connsiteX13" fmla="*/ 4654 w 10000"/>
                    <a:gd name="connsiteY13" fmla="*/ 9469 h 9641"/>
                    <a:gd name="connsiteX0" fmla="*/ 4654 w 10000"/>
                    <a:gd name="connsiteY0" fmla="*/ 9822 h 10000"/>
                    <a:gd name="connsiteX1" fmla="*/ 1328 w 10000"/>
                    <a:gd name="connsiteY1" fmla="*/ 8721 h 10000"/>
                    <a:gd name="connsiteX2" fmla="*/ 639 w 10000"/>
                    <a:gd name="connsiteY2" fmla="*/ 8314 h 10000"/>
                    <a:gd name="connsiteX3" fmla="*/ 163 w 10000"/>
                    <a:gd name="connsiteY3" fmla="*/ 6405 h 10000"/>
                    <a:gd name="connsiteX4" fmla="*/ 635 w 10000"/>
                    <a:gd name="connsiteY4" fmla="*/ 2464 h 10000"/>
                    <a:gd name="connsiteX5" fmla="*/ 2555 w 10000"/>
                    <a:gd name="connsiteY5" fmla="*/ 1566 h 10000"/>
                    <a:gd name="connsiteX6" fmla="*/ 6109 w 10000"/>
                    <a:gd name="connsiteY6" fmla="*/ 36 h 10000"/>
                    <a:gd name="connsiteX7" fmla="*/ 5084 w 10000"/>
                    <a:gd name="connsiteY7" fmla="*/ 3148 h 10000"/>
                    <a:gd name="connsiteX8" fmla="*/ 8434 w 10000"/>
                    <a:gd name="connsiteY8" fmla="*/ 3655 h 10000"/>
                    <a:gd name="connsiteX9" fmla="*/ 9823 w 10000"/>
                    <a:gd name="connsiteY9" fmla="*/ 5823 h 10000"/>
                    <a:gd name="connsiteX10" fmla="*/ 7902 w 10000"/>
                    <a:gd name="connsiteY10" fmla="*/ 9313 h 10000"/>
                    <a:gd name="connsiteX11" fmla="*/ 5483 w 10000"/>
                    <a:gd name="connsiteY11" fmla="*/ 9943 h 10000"/>
                    <a:gd name="connsiteX12" fmla="*/ 4654 w 10000"/>
                    <a:gd name="connsiteY12" fmla="*/ 9822 h 10000"/>
                    <a:gd name="connsiteX0" fmla="*/ 4654 w 10000"/>
                    <a:gd name="connsiteY0" fmla="*/ 8256 h 8434"/>
                    <a:gd name="connsiteX1" fmla="*/ 1328 w 10000"/>
                    <a:gd name="connsiteY1" fmla="*/ 7155 h 8434"/>
                    <a:gd name="connsiteX2" fmla="*/ 639 w 10000"/>
                    <a:gd name="connsiteY2" fmla="*/ 6748 h 8434"/>
                    <a:gd name="connsiteX3" fmla="*/ 163 w 10000"/>
                    <a:gd name="connsiteY3" fmla="*/ 4839 h 8434"/>
                    <a:gd name="connsiteX4" fmla="*/ 635 w 10000"/>
                    <a:gd name="connsiteY4" fmla="*/ 898 h 8434"/>
                    <a:gd name="connsiteX5" fmla="*/ 2555 w 10000"/>
                    <a:gd name="connsiteY5" fmla="*/ 0 h 8434"/>
                    <a:gd name="connsiteX6" fmla="*/ 5084 w 10000"/>
                    <a:gd name="connsiteY6" fmla="*/ 1582 h 8434"/>
                    <a:gd name="connsiteX7" fmla="*/ 8434 w 10000"/>
                    <a:gd name="connsiteY7" fmla="*/ 2089 h 8434"/>
                    <a:gd name="connsiteX8" fmla="*/ 9823 w 10000"/>
                    <a:gd name="connsiteY8" fmla="*/ 4257 h 8434"/>
                    <a:gd name="connsiteX9" fmla="*/ 7902 w 10000"/>
                    <a:gd name="connsiteY9" fmla="*/ 7747 h 8434"/>
                    <a:gd name="connsiteX10" fmla="*/ 5483 w 10000"/>
                    <a:gd name="connsiteY10" fmla="*/ 8377 h 8434"/>
                    <a:gd name="connsiteX11" fmla="*/ 4654 w 10000"/>
                    <a:gd name="connsiteY11" fmla="*/ 8256 h 8434"/>
                    <a:gd name="connsiteX0" fmla="*/ 5084 w 10000"/>
                    <a:gd name="connsiteY0" fmla="*/ 1531 h 9654"/>
                    <a:gd name="connsiteX1" fmla="*/ 8434 w 10000"/>
                    <a:gd name="connsiteY1" fmla="*/ 2132 h 9654"/>
                    <a:gd name="connsiteX2" fmla="*/ 9823 w 10000"/>
                    <a:gd name="connsiteY2" fmla="*/ 4702 h 9654"/>
                    <a:gd name="connsiteX3" fmla="*/ 7902 w 10000"/>
                    <a:gd name="connsiteY3" fmla="*/ 8840 h 9654"/>
                    <a:gd name="connsiteX4" fmla="*/ 5483 w 10000"/>
                    <a:gd name="connsiteY4" fmla="*/ 9587 h 9654"/>
                    <a:gd name="connsiteX5" fmla="*/ 4654 w 10000"/>
                    <a:gd name="connsiteY5" fmla="*/ 9444 h 9654"/>
                    <a:gd name="connsiteX6" fmla="*/ 1328 w 10000"/>
                    <a:gd name="connsiteY6" fmla="*/ 8139 h 9654"/>
                    <a:gd name="connsiteX7" fmla="*/ 639 w 10000"/>
                    <a:gd name="connsiteY7" fmla="*/ 7656 h 9654"/>
                    <a:gd name="connsiteX8" fmla="*/ 163 w 10000"/>
                    <a:gd name="connsiteY8" fmla="*/ 5392 h 9654"/>
                    <a:gd name="connsiteX9" fmla="*/ 635 w 10000"/>
                    <a:gd name="connsiteY9" fmla="*/ 720 h 9654"/>
                    <a:gd name="connsiteX10" fmla="*/ 3118 w 10000"/>
                    <a:gd name="connsiteY10" fmla="*/ 466 h 9654"/>
                    <a:gd name="connsiteX0" fmla="*/ 5084 w 10000"/>
                    <a:gd name="connsiteY0" fmla="*/ 1586 h 10001"/>
                    <a:gd name="connsiteX1" fmla="*/ 8434 w 10000"/>
                    <a:gd name="connsiteY1" fmla="*/ 2208 h 10001"/>
                    <a:gd name="connsiteX2" fmla="*/ 9823 w 10000"/>
                    <a:gd name="connsiteY2" fmla="*/ 4871 h 10001"/>
                    <a:gd name="connsiteX3" fmla="*/ 7902 w 10000"/>
                    <a:gd name="connsiteY3" fmla="*/ 9157 h 10001"/>
                    <a:gd name="connsiteX4" fmla="*/ 5483 w 10000"/>
                    <a:gd name="connsiteY4" fmla="*/ 9931 h 10001"/>
                    <a:gd name="connsiteX5" fmla="*/ 4654 w 10000"/>
                    <a:gd name="connsiteY5" fmla="*/ 9782 h 10001"/>
                    <a:gd name="connsiteX6" fmla="*/ 1328 w 10000"/>
                    <a:gd name="connsiteY6" fmla="*/ 8431 h 10001"/>
                    <a:gd name="connsiteX7" fmla="*/ 639 w 10000"/>
                    <a:gd name="connsiteY7" fmla="*/ 7930 h 10001"/>
                    <a:gd name="connsiteX8" fmla="*/ 163 w 10000"/>
                    <a:gd name="connsiteY8" fmla="*/ 5585 h 10001"/>
                    <a:gd name="connsiteX9" fmla="*/ 635 w 10000"/>
                    <a:gd name="connsiteY9" fmla="*/ 746 h 10001"/>
                    <a:gd name="connsiteX10" fmla="*/ 3118 w 10000"/>
                    <a:gd name="connsiteY10" fmla="*/ 483 h 10001"/>
                    <a:gd name="connsiteX11" fmla="*/ 5084 w 10000"/>
                    <a:gd name="connsiteY11" fmla="*/ 1586 h 10001"/>
                    <a:gd name="connsiteX0" fmla="*/ 4921 w 9837"/>
                    <a:gd name="connsiteY0" fmla="*/ 1586 h 10001"/>
                    <a:gd name="connsiteX1" fmla="*/ 8271 w 9837"/>
                    <a:gd name="connsiteY1" fmla="*/ 2208 h 10001"/>
                    <a:gd name="connsiteX2" fmla="*/ 9660 w 9837"/>
                    <a:gd name="connsiteY2" fmla="*/ 4871 h 10001"/>
                    <a:gd name="connsiteX3" fmla="*/ 7739 w 9837"/>
                    <a:gd name="connsiteY3" fmla="*/ 9157 h 10001"/>
                    <a:gd name="connsiteX4" fmla="*/ 5320 w 9837"/>
                    <a:gd name="connsiteY4" fmla="*/ 9931 h 10001"/>
                    <a:gd name="connsiteX5" fmla="*/ 4491 w 9837"/>
                    <a:gd name="connsiteY5" fmla="*/ 9782 h 10001"/>
                    <a:gd name="connsiteX6" fmla="*/ 1165 w 9837"/>
                    <a:gd name="connsiteY6" fmla="*/ 8431 h 10001"/>
                    <a:gd name="connsiteX7" fmla="*/ 0 w 9837"/>
                    <a:gd name="connsiteY7" fmla="*/ 5585 h 10001"/>
                    <a:gd name="connsiteX8" fmla="*/ 472 w 9837"/>
                    <a:gd name="connsiteY8" fmla="*/ 746 h 10001"/>
                    <a:gd name="connsiteX9" fmla="*/ 2955 w 9837"/>
                    <a:gd name="connsiteY9" fmla="*/ 483 h 10001"/>
                    <a:gd name="connsiteX10" fmla="*/ 4921 w 9837"/>
                    <a:gd name="connsiteY10" fmla="*/ 1586 h 10001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111"/>
                    <a:gd name="connsiteY0" fmla="*/ 1586 h 10000"/>
                    <a:gd name="connsiteX1" fmla="*/ 8519 w 10111"/>
                    <a:gd name="connsiteY1" fmla="*/ 2208 h 10000"/>
                    <a:gd name="connsiteX2" fmla="*/ 9931 w 10111"/>
                    <a:gd name="connsiteY2" fmla="*/ 4871 h 10000"/>
                    <a:gd name="connsiteX3" fmla="*/ 7978 w 10111"/>
                    <a:gd name="connsiteY3" fmla="*/ 9156 h 10000"/>
                    <a:gd name="connsiteX4" fmla="*/ 5519 w 10111"/>
                    <a:gd name="connsiteY4" fmla="*/ 9930 h 10000"/>
                    <a:gd name="connsiteX5" fmla="*/ 4676 w 10111"/>
                    <a:gd name="connsiteY5" fmla="*/ 9781 h 10000"/>
                    <a:gd name="connsiteX6" fmla="*/ 1295 w 10111"/>
                    <a:gd name="connsiteY6" fmla="*/ 8430 h 10000"/>
                    <a:gd name="connsiteX7" fmla="*/ 0 w 10111"/>
                    <a:gd name="connsiteY7" fmla="*/ 7715 h 10000"/>
                    <a:gd name="connsiteX8" fmla="*/ 591 w 10111"/>
                    <a:gd name="connsiteY8" fmla="*/ 746 h 10000"/>
                    <a:gd name="connsiteX9" fmla="*/ 3115 w 10111"/>
                    <a:gd name="connsiteY9" fmla="*/ 483 h 10000"/>
                    <a:gd name="connsiteX10" fmla="*/ 5114 w 10111"/>
                    <a:gd name="connsiteY10" fmla="*/ 1586 h 10000"/>
                    <a:gd name="connsiteX0" fmla="*/ 5114 w 10076"/>
                    <a:gd name="connsiteY0" fmla="*/ 2000 h 10414"/>
                    <a:gd name="connsiteX1" fmla="*/ 8072 w 10076"/>
                    <a:gd name="connsiteY1" fmla="*/ 0 h 10414"/>
                    <a:gd name="connsiteX2" fmla="*/ 9931 w 10076"/>
                    <a:gd name="connsiteY2" fmla="*/ 5285 h 10414"/>
                    <a:gd name="connsiteX3" fmla="*/ 7978 w 10076"/>
                    <a:gd name="connsiteY3" fmla="*/ 9570 h 10414"/>
                    <a:gd name="connsiteX4" fmla="*/ 5519 w 10076"/>
                    <a:gd name="connsiteY4" fmla="*/ 10344 h 10414"/>
                    <a:gd name="connsiteX5" fmla="*/ 4676 w 10076"/>
                    <a:gd name="connsiteY5" fmla="*/ 10195 h 10414"/>
                    <a:gd name="connsiteX6" fmla="*/ 1295 w 10076"/>
                    <a:gd name="connsiteY6" fmla="*/ 8844 h 10414"/>
                    <a:gd name="connsiteX7" fmla="*/ 0 w 10076"/>
                    <a:gd name="connsiteY7" fmla="*/ 8129 h 10414"/>
                    <a:gd name="connsiteX8" fmla="*/ 591 w 10076"/>
                    <a:gd name="connsiteY8" fmla="*/ 1160 h 10414"/>
                    <a:gd name="connsiteX9" fmla="*/ 3115 w 10076"/>
                    <a:gd name="connsiteY9" fmla="*/ 897 h 10414"/>
                    <a:gd name="connsiteX10" fmla="*/ 5114 w 10076"/>
                    <a:gd name="connsiteY10" fmla="*/ 2000 h 10414"/>
                    <a:gd name="connsiteX0" fmla="*/ 5114 w 10294"/>
                    <a:gd name="connsiteY0" fmla="*/ 2000 h 10414"/>
                    <a:gd name="connsiteX1" fmla="*/ 8072 w 10294"/>
                    <a:gd name="connsiteY1" fmla="*/ 0 h 10414"/>
                    <a:gd name="connsiteX2" fmla="*/ 10163 w 10294"/>
                    <a:gd name="connsiteY2" fmla="*/ 3338 h 10414"/>
                    <a:gd name="connsiteX3" fmla="*/ 7978 w 10294"/>
                    <a:gd name="connsiteY3" fmla="*/ 9570 h 10414"/>
                    <a:gd name="connsiteX4" fmla="*/ 5519 w 10294"/>
                    <a:gd name="connsiteY4" fmla="*/ 10344 h 10414"/>
                    <a:gd name="connsiteX5" fmla="*/ 4676 w 10294"/>
                    <a:gd name="connsiteY5" fmla="*/ 10195 h 10414"/>
                    <a:gd name="connsiteX6" fmla="*/ 1295 w 10294"/>
                    <a:gd name="connsiteY6" fmla="*/ 8844 h 10414"/>
                    <a:gd name="connsiteX7" fmla="*/ 0 w 10294"/>
                    <a:gd name="connsiteY7" fmla="*/ 8129 h 10414"/>
                    <a:gd name="connsiteX8" fmla="*/ 591 w 10294"/>
                    <a:gd name="connsiteY8" fmla="*/ 1160 h 10414"/>
                    <a:gd name="connsiteX9" fmla="*/ 3115 w 10294"/>
                    <a:gd name="connsiteY9" fmla="*/ 897 h 10414"/>
                    <a:gd name="connsiteX10" fmla="*/ 5114 w 10294"/>
                    <a:gd name="connsiteY10" fmla="*/ 2000 h 10414"/>
                    <a:gd name="connsiteX0" fmla="*/ 5114 w 10298"/>
                    <a:gd name="connsiteY0" fmla="*/ 2242 h 10656"/>
                    <a:gd name="connsiteX1" fmla="*/ 8147 w 10298"/>
                    <a:gd name="connsiteY1" fmla="*/ 0 h 10656"/>
                    <a:gd name="connsiteX2" fmla="*/ 10163 w 10298"/>
                    <a:gd name="connsiteY2" fmla="*/ 3580 h 10656"/>
                    <a:gd name="connsiteX3" fmla="*/ 7978 w 10298"/>
                    <a:gd name="connsiteY3" fmla="*/ 9812 h 10656"/>
                    <a:gd name="connsiteX4" fmla="*/ 5519 w 10298"/>
                    <a:gd name="connsiteY4" fmla="*/ 10586 h 10656"/>
                    <a:gd name="connsiteX5" fmla="*/ 4676 w 10298"/>
                    <a:gd name="connsiteY5" fmla="*/ 10437 h 10656"/>
                    <a:gd name="connsiteX6" fmla="*/ 1295 w 10298"/>
                    <a:gd name="connsiteY6" fmla="*/ 9086 h 10656"/>
                    <a:gd name="connsiteX7" fmla="*/ 0 w 10298"/>
                    <a:gd name="connsiteY7" fmla="*/ 8371 h 10656"/>
                    <a:gd name="connsiteX8" fmla="*/ 591 w 10298"/>
                    <a:gd name="connsiteY8" fmla="*/ 1402 h 10656"/>
                    <a:gd name="connsiteX9" fmla="*/ 3115 w 10298"/>
                    <a:gd name="connsiteY9" fmla="*/ 1139 h 10656"/>
                    <a:gd name="connsiteX10" fmla="*/ 5114 w 10298"/>
                    <a:gd name="connsiteY10" fmla="*/ 2242 h 10656"/>
                    <a:gd name="connsiteX0" fmla="*/ 5114 w 10238"/>
                    <a:gd name="connsiteY0" fmla="*/ 3294 h 11708"/>
                    <a:gd name="connsiteX1" fmla="*/ 6241 w 10238"/>
                    <a:gd name="connsiteY1" fmla="*/ 0 h 11708"/>
                    <a:gd name="connsiteX2" fmla="*/ 10163 w 10238"/>
                    <a:gd name="connsiteY2" fmla="*/ 4632 h 11708"/>
                    <a:gd name="connsiteX3" fmla="*/ 7978 w 10238"/>
                    <a:gd name="connsiteY3" fmla="*/ 10864 h 11708"/>
                    <a:gd name="connsiteX4" fmla="*/ 5519 w 10238"/>
                    <a:gd name="connsiteY4" fmla="*/ 11638 h 11708"/>
                    <a:gd name="connsiteX5" fmla="*/ 4676 w 10238"/>
                    <a:gd name="connsiteY5" fmla="*/ 11489 h 11708"/>
                    <a:gd name="connsiteX6" fmla="*/ 1295 w 10238"/>
                    <a:gd name="connsiteY6" fmla="*/ 10138 h 11708"/>
                    <a:gd name="connsiteX7" fmla="*/ 0 w 10238"/>
                    <a:gd name="connsiteY7" fmla="*/ 9423 h 11708"/>
                    <a:gd name="connsiteX8" fmla="*/ 591 w 10238"/>
                    <a:gd name="connsiteY8" fmla="*/ 2454 h 11708"/>
                    <a:gd name="connsiteX9" fmla="*/ 3115 w 10238"/>
                    <a:gd name="connsiteY9" fmla="*/ 2191 h 11708"/>
                    <a:gd name="connsiteX10" fmla="*/ 5114 w 10238"/>
                    <a:gd name="connsiteY10" fmla="*/ 3294 h 11708"/>
                    <a:gd name="connsiteX0" fmla="*/ 5114 w 8553"/>
                    <a:gd name="connsiteY0" fmla="*/ 3294 h 11708"/>
                    <a:gd name="connsiteX1" fmla="*/ 6241 w 8553"/>
                    <a:gd name="connsiteY1" fmla="*/ 0 h 11708"/>
                    <a:gd name="connsiteX2" fmla="*/ 8427 w 8553"/>
                    <a:gd name="connsiteY2" fmla="*/ 2197 h 11708"/>
                    <a:gd name="connsiteX3" fmla="*/ 7978 w 8553"/>
                    <a:gd name="connsiteY3" fmla="*/ 10864 h 11708"/>
                    <a:gd name="connsiteX4" fmla="*/ 5519 w 8553"/>
                    <a:gd name="connsiteY4" fmla="*/ 11638 h 11708"/>
                    <a:gd name="connsiteX5" fmla="*/ 4676 w 8553"/>
                    <a:gd name="connsiteY5" fmla="*/ 11489 h 11708"/>
                    <a:gd name="connsiteX6" fmla="*/ 1295 w 8553"/>
                    <a:gd name="connsiteY6" fmla="*/ 10138 h 11708"/>
                    <a:gd name="connsiteX7" fmla="*/ 0 w 8553"/>
                    <a:gd name="connsiteY7" fmla="*/ 9423 h 11708"/>
                    <a:gd name="connsiteX8" fmla="*/ 591 w 8553"/>
                    <a:gd name="connsiteY8" fmla="*/ 2454 h 11708"/>
                    <a:gd name="connsiteX9" fmla="*/ 3115 w 8553"/>
                    <a:gd name="connsiteY9" fmla="*/ 2191 h 11708"/>
                    <a:gd name="connsiteX10" fmla="*/ 5114 w 8553"/>
                    <a:gd name="connsiteY10" fmla="*/ 3294 h 11708"/>
                    <a:gd name="connsiteX0" fmla="*/ 5979 w 10001"/>
                    <a:gd name="connsiteY0" fmla="*/ 2813 h 10193"/>
                    <a:gd name="connsiteX1" fmla="*/ 7297 w 10001"/>
                    <a:gd name="connsiteY1" fmla="*/ 0 h 10193"/>
                    <a:gd name="connsiteX2" fmla="*/ 9853 w 10001"/>
                    <a:gd name="connsiteY2" fmla="*/ 1876 h 10193"/>
                    <a:gd name="connsiteX3" fmla="*/ 8513 w 10001"/>
                    <a:gd name="connsiteY3" fmla="*/ 9845 h 10193"/>
                    <a:gd name="connsiteX4" fmla="*/ 6453 w 10001"/>
                    <a:gd name="connsiteY4" fmla="*/ 9940 h 10193"/>
                    <a:gd name="connsiteX5" fmla="*/ 5467 w 10001"/>
                    <a:gd name="connsiteY5" fmla="*/ 9813 h 10193"/>
                    <a:gd name="connsiteX6" fmla="*/ 1514 w 10001"/>
                    <a:gd name="connsiteY6" fmla="*/ 8659 h 10193"/>
                    <a:gd name="connsiteX7" fmla="*/ 0 w 10001"/>
                    <a:gd name="connsiteY7" fmla="*/ 8048 h 10193"/>
                    <a:gd name="connsiteX8" fmla="*/ 691 w 10001"/>
                    <a:gd name="connsiteY8" fmla="*/ 2096 h 10193"/>
                    <a:gd name="connsiteX9" fmla="*/ 3642 w 10001"/>
                    <a:gd name="connsiteY9" fmla="*/ 1871 h 10193"/>
                    <a:gd name="connsiteX10" fmla="*/ 5979 w 10001"/>
                    <a:gd name="connsiteY10" fmla="*/ 2813 h 10193"/>
                    <a:gd name="connsiteX0" fmla="*/ 5979 w 10001"/>
                    <a:gd name="connsiteY0" fmla="*/ 2813 h 10470"/>
                    <a:gd name="connsiteX1" fmla="*/ 7297 w 10001"/>
                    <a:gd name="connsiteY1" fmla="*/ 0 h 10470"/>
                    <a:gd name="connsiteX2" fmla="*/ 9853 w 10001"/>
                    <a:gd name="connsiteY2" fmla="*/ 1876 h 10470"/>
                    <a:gd name="connsiteX3" fmla="*/ 8513 w 10001"/>
                    <a:gd name="connsiteY3" fmla="*/ 9845 h 10470"/>
                    <a:gd name="connsiteX4" fmla="*/ 5467 w 10001"/>
                    <a:gd name="connsiteY4" fmla="*/ 9813 h 10470"/>
                    <a:gd name="connsiteX5" fmla="*/ 1514 w 10001"/>
                    <a:gd name="connsiteY5" fmla="*/ 8659 h 10470"/>
                    <a:gd name="connsiteX6" fmla="*/ 0 w 10001"/>
                    <a:gd name="connsiteY6" fmla="*/ 8048 h 10470"/>
                    <a:gd name="connsiteX7" fmla="*/ 691 w 10001"/>
                    <a:gd name="connsiteY7" fmla="*/ 2096 h 10470"/>
                    <a:gd name="connsiteX8" fmla="*/ 3642 w 10001"/>
                    <a:gd name="connsiteY8" fmla="*/ 1871 h 10470"/>
                    <a:gd name="connsiteX9" fmla="*/ 5979 w 10001"/>
                    <a:gd name="connsiteY9" fmla="*/ 2813 h 10470"/>
                    <a:gd name="connsiteX0" fmla="*/ 5979 w 10325"/>
                    <a:gd name="connsiteY0" fmla="*/ 2813 h 10470"/>
                    <a:gd name="connsiteX1" fmla="*/ 7297 w 10325"/>
                    <a:gd name="connsiteY1" fmla="*/ 0 h 10470"/>
                    <a:gd name="connsiteX2" fmla="*/ 10192 w 10325"/>
                    <a:gd name="connsiteY2" fmla="*/ 2541 h 10470"/>
                    <a:gd name="connsiteX3" fmla="*/ 8513 w 10325"/>
                    <a:gd name="connsiteY3" fmla="*/ 9845 h 10470"/>
                    <a:gd name="connsiteX4" fmla="*/ 5467 w 10325"/>
                    <a:gd name="connsiteY4" fmla="*/ 9813 h 10470"/>
                    <a:gd name="connsiteX5" fmla="*/ 1514 w 10325"/>
                    <a:gd name="connsiteY5" fmla="*/ 8659 h 10470"/>
                    <a:gd name="connsiteX6" fmla="*/ 0 w 10325"/>
                    <a:gd name="connsiteY6" fmla="*/ 8048 h 10470"/>
                    <a:gd name="connsiteX7" fmla="*/ 691 w 10325"/>
                    <a:gd name="connsiteY7" fmla="*/ 2096 h 10470"/>
                    <a:gd name="connsiteX8" fmla="*/ 3642 w 10325"/>
                    <a:gd name="connsiteY8" fmla="*/ 1871 h 10470"/>
                    <a:gd name="connsiteX9" fmla="*/ 5979 w 10325"/>
                    <a:gd name="connsiteY9" fmla="*/ 2813 h 10470"/>
                    <a:gd name="connsiteX0" fmla="*/ 5979 w 10200"/>
                    <a:gd name="connsiteY0" fmla="*/ 2813 h 10470"/>
                    <a:gd name="connsiteX1" fmla="*/ 7297 w 10200"/>
                    <a:gd name="connsiteY1" fmla="*/ 0 h 10470"/>
                    <a:gd name="connsiteX2" fmla="*/ 10192 w 10200"/>
                    <a:gd name="connsiteY2" fmla="*/ 2541 h 10470"/>
                    <a:gd name="connsiteX3" fmla="*/ 8513 w 10200"/>
                    <a:gd name="connsiteY3" fmla="*/ 9845 h 10470"/>
                    <a:gd name="connsiteX4" fmla="*/ 5467 w 10200"/>
                    <a:gd name="connsiteY4" fmla="*/ 9813 h 10470"/>
                    <a:gd name="connsiteX5" fmla="*/ 1514 w 10200"/>
                    <a:gd name="connsiteY5" fmla="*/ 8659 h 10470"/>
                    <a:gd name="connsiteX6" fmla="*/ 0 w 10200"/>
                    <a:gd name="connsiteY6" fmla="*/ 8048 h 10470"/>
                    <a:gd name="connsiteX7" fmla="*/ 691 w 10200"/>
                    <a:gd name="connsiteY7" fmla="*/ 2096 h 10470"/>
                    <a:gd name="connsiteX8" fmla="*/ 3642 w 10200"/>
                    <a:gd name="connsiteY8" fmla="*/ 1871 h 10470"/>
                    <a:gd name="connsiteX9" fmla="*/ 5979 w 10200"/>
                    <a:gd name="connsiteY9" fmla="*/ 2813 h 10470"/>
                    <a:gd name="connsiteX0" fmla="*/ 5979 w 10203"/>
                    <a:gd name="connsiteY0" fmla="*/ 2482 h 10139"/>
                    <a:gd name="connsiteX1" fmla="*/ 7912 w 10203"/>
                    <a:gd name="connsiteY1" fmla="*/ 0 h 10139"/>
                    <a:gd name="connsiteX2" fmla="*/ 10192 w 10203"/>
                    <a:gd name="connsiteY2" fmla="*/ 2210 h 10139"/>
                    <a:gd name="connsiteX3" fmla="*/ 8513 w 10203"/>
                    <a:gd name="connsiteY3" fmla="*/ 9514 h 10139"/>
                    <a:gd name="connsiteX4" fmla="*/ 5467 w 10203"/>
                    <a:gd name="connsiteY4" fmla="*/ 9482 h 10139"/>
                    <a:gd name="connsiteX5" fmla="*/ 1514 w 10203"/>
                    <a:gd name="connsiteY5" fmla="*/ 8328 h 10139"/>
                    <a:gd name="connsiteX6" fmla="*/ 0 w 10203"/>
                    <a:gd name="connsiteY6" fmla="*/ 7717 h 10139"/>
                    <a:gd name="connsiteX7" fmla="*/ 691 w 10203"/>
                    <a:gd name="connsiteY7" fmla="*/ 1765 h 10139"/>
                    <a:gd name="connsiteX8" fmla="*/ 3642 w 10203"/>
                    <a:gd name="connsiteY8" fmla="*/ 1540 h 10139"/>
                    <a:gd name="connsiteX9" fmla="*/ 5979 w 10203"/>
                    <a:gd name="connsiteY9" fmla="*/ 2482 h 10139"/>
                    <a:gd name="connsiteX0" fmla="*/ 5979 w 10203"/>
                    <a:gd name="connsiteY0" fmla="*/ 2482 h 10233"/>
                    <a:gd name="connsiteX1" fmla="*/ 7912 w 10203"/>
                    <a:gd name="connsiteY1" fmla="*/ 0 h 10233"/>
                    <a:gd name="connsiteX2" fmla="*/ 10192 w 10203"/>
                    <a:gd name="connsiteY2" fmla="*/ 2210 h 10233"/>
                    <a:gd name="connsiteX3" fmla="*/ 8513 w 10203"/>
                    <a:gd name="connsiteY3" fmla="*/ 9514 h 10233"/>
                    <a:gd name="connsiteX4" fmla="*/ 5395 w 10203"/>
                    <a:gd name="connsiteY4" fmla="*/ 9771 h 10233"/>
                    <a:gd name="connsiteX5" fmla="*/ 1514 w 10203"/>
                    <a:gd name="connsiteY5" fmla="*/ 8328 h 10233"/>
                    <a:gd name="connsiteX6" fmla="*/ 0 w 10203"/>
                    <a:gd name="connsiteY6" fmla="*/ 7717 h 10233"/>
                    <a:gd name="connsiteX7" fmla="*/ 691 w 10203"/>
                    <a:gd name="connsiteY7" fmla="*/ 1765 h 10233"/>
                    <a:gd name="connsiteX8" fmla="*/ 3642 w 10203"/>
                    <a:gd name="connsiteY8" fmla="*/ 1540 h 10233"/>
                    <a:gd name="connsiteX9" fmla="*/ 5979 w 10203"/>
                    <a:gd name="connsiteY9" fmla="*/ 2482 h 10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03" h="10233">
                      <a:moveTo>
                        <a:pt x="5979" y="2482"/>
                      </a:moveTo>
                      <a:cubicBezTo>
                        <a:pt x="6773" y="2971"/>
                        <a:pt x="7021" y="129"/>
                        <a:pt x="7912" y="0"/>
                      </a:cubicBezTo>
                      <a:cubicBezTo>
                        <a:pt x="8851" y="178"/>
                        <a:pt x="10353" y="148"/>
                        <a:pt x="10192" y="2210"/>
                      </a:cubicBezTo>
                      <a:cubicBezTo>
                        <a:pt x="9813" y="3642"/>
                        <a:pt x="9623" y="8622"/>
                        <a:pt x="8513" y="9514"/>
                      </a:cubicBezTo>
                      <a:cubicBezTo>
                        <a:pt x="7782" y="10837"/>
                        <a:pt x="6561" y="9969"/>
                        <a:pt x="5395" y="9771"/>
                      </a:cubicBezTo>
                      <a:cubicBezTo>
                        <a:pt x="4026" y="9632"/>
                        <a:pt x="2760" y="8955"/>
                        <a:pt x="1514" y="8328"/>
                      </a:cubicBezTo>
                      <a:cubicBezTo>
                        <a:pt x="804" y="8169"/>
                        <a:pt x="137" y="8811"/>
                        <a:pt x="0" y="7717"/>
                      </a:cubicBezTo>
                      <a:cubicBezTo>
                        <a:pt x="140" y="6337"/>
                        <a:pt x="758" y="3157"/>
                        <a:pt x="691" y="1765"/>
                      </a:cubicBezTo>
                      <a:cubicBezTo>
                        <a:pt x="498" y="839"/>
                        <a:pt x="2330" y="1068"/>
                        <a:pt x="3642" y="1540"/>
                      </a:cubicBezTo>
                      <a:lnTo>
                        <a:pt x="5979" y="2482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2" name="Freeform 511"/>
                <p:cNvSpPr/>
                <p:nvPr/>
              </p:nvSpPr>
              <p:spPr>
                <a:xfrm rot="304316">
                  <a:off x="1440309" y="3406072"/>
                  <a:ext cx="254372" cy="84202"/>
                </a:xfrm>
                <a:custGeom>
                  <a:avLst/>
                  <a:gdLst>
                    <a:gd name="connsiteX0" fmla="*/ 42862 w 990600"/>
                    <a:gd name="connsiteY0" fmla="*/ 171450 h 323850"/>
                    <a:gd name="connsiteX1" fmla="*/ 214312 w 990600"/>
                    <a:gd name="connsiteY1" fmla="*/ 119063 h 323850"/>
                    <a:gd name="connsiteX2" fmla="*/ 619125 w 990600"/>
                    <a:gd name="connsiteY2" fmla="*/ 80963 h 323850"/>
                    <a:gd name="connsiteX3" fmla="*/ 838200 w 990600"/>
                    <a:gd name="connsiteY3" fmla="*/ 28575 h 323850"/>
                    <a:gd name="connsiteX4" fmla="*/ 933450 w 990600"/>
                    <a:gd name="connsiteY4" fmla="*/ 0 h 323850"/>
                    <a:gd name="connsiteX5" fmla="*/ 990600 w 990600"/>
                    <a:gd name="connsiteY5" fmla="*/ 90488 h 323850"/>
                    <a:gd name="connsiteX6" fmla="*/ 966787 w 990600"/>
                    <a:gd name="connsiteY6" fmla="*/ 185738 h 323850"/>
                    <a:gd name="connsiteX7" fmla="*/ 781050 w 990600"/>
                    <a:gd name="connsiteY7" fmla="*/ 200025 h 323850"/>
                    <a:gd name="connsiteX8" fmla="*/ 714375 w 990600"/>
                    <a:gd name="connsiteY8" fmla="*/ 209550 h 323850"/>
                    <a:gd name="connsiteX9" fmla="*/ 485775 w 990600"/>
                    <a:gd name="connsiteY9" fmla="*/ 238125 h 323850"/>
                    <a:gd name="connsiteX10" fmla="*/ 438150 w 990600"/>
                    <a:gd name="connsiteY10" fmla="*/ 257175 h 323850"/>
                    <a:gd name="connsiteX11" fmla="*/ 385762 w 990600"/>
                    <a:gd name="connsiteY11" fmla="*/ 261938 h 323850"/>
                    <a:gd name="connsiteX12" fmla="*/ 57150 w 990600"/>
                    <a:gd name="connsiteY12" fmla="*/ 323850 h 323850"/>
                    <a:gd name="connsiteX13" fmla="*/ 0 w 990600"/>
                    <a:gd name="connsiteY13" fmla="*/ 276225 h 323850"/>
                    <a:gd name="connsiteX14" fmla="*/ 42862 w 990600"/>
                    <a:gd name="connsiteY14" fmla="*/ 171450 h 323850"/>
                    <a:gd name="connsiteX0" fmla="*/ 43206 w 990944"/>
                    <a:gd name="connsiteY0" fmla="*/ 171450 h 324009"/>
                    <a:gd name="connsiteX1" fmla="*/ 214656 w 990944"/>
                    <a:gd name="connsiteY1" fmla="*/ 119063 h 324009"/>
                    <a:gd name="connsiteX2" fmla="*/ 619469 w 990944"/>
                    <a:gd name="connsiteY2" fmla="*/ 80963 h 324009"/>
                    <a:gd name="connsiteX3" fmla="*/ 838544 w 990944"/>
                    <a:gd name="connsiteY3" fmla="*/ 28575 h 324009"/>
                    <a:gd name="connsiteX4" fmla="*/ 933794 w 990944"/>
                    <a:gd name="connsiteY4" fmla="*/ 0 h 324009"/>
                    <a:gd name="connsiteX5" fmla="*/ 990944 w 990944"/>
                    <a:gd name="connsiteY5" fmla="*/ 90488 h 324009"/>
                    <a:gd name="connsiteX6" fmla="*/ 967131 w 990944"/>
                    <a:gd name="connsiteY6" fmla="*/ 185738 h 324009"/>
                    <a:gd name="connsiteX7" fmla="*/ 781394 w 990944"/>
                    <a:gd name="connsiteY7" fmla="*/ 200025 h 324009"/>
                    <a:gd name="connsiteX8" fmla="*/ 714719 w 990944"/>
                    <a:gd name="connsiteY8" fmla="*/ 209550 h 324009"/>
                    <a:gd name="connsiteX9" fmla="*/ 486119 w 990944"/>
                    <a:gd name="connsiteY9" fmla="*/ 238125 h 324009"/>
                    <a:gd name="connsiteX10" fmla="*/ 438494 w 990944"/>
                    <a:gd name="connsiteY10" fmla="*/ 257175 h 324009"/>
                    <a:gd name="connsiteX11" fmla="*/ 386106 w 990944"/>
                    <a:gd name="connsiteY11" fmla="*/ 261938 h 324009"/>
                    <a:gd name="connsiteX12" fmla="*/ 57494 w 990944"/>
                    <a:gd name="connsiteY12" fmla="*/ 323850 h 324009"/>
                    <a:gd name="connsiteX13" fmla="*/ 344 w 990944"/>
                    <a:gd name="connsiteY13" fmla="*/ 276225 h 324009"/>
                    <a:gd name="connsiteX14" fmla="*/ 43206 w 990944"/>
                    <a:gd name="connsiteY14" fmla="*/ 171450 h 324009"/>
                    <a:gd name="connsiteX0" fmla="*/ 43206 w 995060"/>
                    <a:gd name="connsiteY0" fmla="*/ 171450 h 324009"/>
                    <a:gd name="connsiteX1" fmla="*/ 214656 w 995060"/>
                    <a:gd name="connsiteY1" fmla="*/ 119063 h 324009"/>
                    <a:gd name="connsiteX2" fmla="*/ 619469 w 995060"/>
                    <a:gd name="connsiteY2" fmla="*/ 80963 h 324009"/>
                    <a:gd name="connsiteX3" fmla="*/ 838544 w 995060"/>
                    <a:gd name="connsiteY3" fmla="*/ 28575 h 324009"/>
                    <a:gd name="connsiteX4" fmla="*/ 933794 w 995060"/>
                    <a:gd name="connsiteY4" fmla="*/ 0 h 324009"/>
                    <a:gd name="connsiteX5" fmla="*/ 990944 w 995060"/>
                    <a:gd name="connsiteY5" fmla="*/ 90488 h 324009"/>
                    <a:gd name="connsiteX6" fmla="*/ 967131 w 995060"/>
                    <a:gd name="connsiteY6" fmla="*/ 185738 h 324009"/>
                    <a:gd name="connsiteX7" fmla="*/ 781394 w 995060"/>
                    <a:gd name="connsiteY7" fmla="*/ 200025 h 324009"/>
                    <a:gd name="connsiteX8" fmla="*/ 714719 w 995060"/>
                    <a:gd name="connsiteY8" fmla="*/ 209550 h 324009"/>
                    <a:gd name="connsiteX9" fmla="*/ 486119 w 995060"/>
                    <a:gd name="connsiteY9" fmla="*/ 238125 h 324009"/>
                    <a:gd name="connsiteX10" fmla="*/ 438494 w 995060"/>
                    <a:gd name="connsiteY10" fmla="*/ 257175 h 324009"/>
                    <a:gd name="connsiteX11" fmla="*/ 386106 w 995060"/>
                    <a:gd name="connsiteY11" fmla="*/ 261938 h 324009"/>
                    <a:gd name="connsiteX12" fmla="*/ 57494 w 995060"/>
                    <a:gd name="connsiteY12" fmla="*/ 323850 h 324009"/>
                    <a:gd name="connsiteX13" fmla="*/ 344 w 995060"/>
                    <a:gd name="connsiteY13" fmla="*/ 276225 h 324009"/>
                    <a:gd name="connsiteX14" fmla="*/ 43206 w 995060"/>
                    <a:gd name="connsiteY14" fmla="*/ 171450 h 324009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386106 w 995060"/>
                    <a:gd name="connsiteY11" fmla="*/ 264343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  <a:gd name="connsiteX0" fmla="*/ 43206 w 995060"/>
                    <a:gd name="connsiteY0" fmla="*/ 173855 h 326414"/>
                    <a:gd name="connsiteX1" fmla="*/ 214656 w 995060"/>
                    <a:gd name="connsiteY1" fmla="*/ 121468 h 326414"/>
                    <a:gd name="connsiteX2" fmla="*/ 619469 w 995060"/>
                    <a:gd name="connsiteY2" fmla="*/ 83368 h 326414"/>
                    <a:gd name="connsiteX3" fmla="*/ 838544 w 995060"/>
                    <a:gd name="connsiteY3" fmla="*/ 30980 h 326414"/>
                    <a:gd name="connsiteX4" fmla="*/ 933794 w 995060"/>
                    <a:gd name="connsiteY4" fmla="*/ 2405 h 326414"/>
                    <a:gd name="connsiteX5" fmla="*/ 990944 w 995060"/>
                    <a:gd name="connsiteY5" fmla="*/ 92893 h 326414"/>
                    <a:gd name="connsiteX6" fmla="*/ 967131 w 995060"/>
                    <a:gd name="connsiteY6" fmla="*/ 188143 h 326414"/>
                    <a:gd name="connsiteX7" fmla="*/ 781394 w 995060"/>
                    <a:gd name="connsiteY7" fmla="*/ 202430 h 326414"/>
                    <a:gd name="connsiteX8" fmla="*/ 714719 w 995060"/>
                    <a:gd name="connsiteY8" fmla="*/ 211955 h 326414"/>
                    <a:gd name="connsiteX9" fmla="*/ 486119 w 995060"/>
                    <a:gd name="connsiteY9" fmla="*/ 240530 h 326414"/>
                    <a:gd name="connsiteX10" fmla="*/ 438494 w 995060"/>
                    <a:gd name="connsiteY10" fmla="*/ 259580 h 326414"/>
                    <a:gd name="connsiteX11" fmla="*/ 290856 w 995060"/>
                    <a:gd name="connsiteY11" fmla="*/ 273868 h 326414"/>
                    <a:gd name="connsiteX12" fmla="*/ 57494 w 995060"/>
                    <a:gd name="connsiteY12" fmla="*/ 326255 h 326414"/>
                    <a:gd name="connsiteX13" fmla="*/ 344 w 995060"/>
                    <a:gd name="connsiteY13" fmla="*/ 278630 h 326414"/>
                    <a:gd name="connsiteX14" fmla="*/ 43206 w 995060"/>
                    <a:gd name="connsiteY14" fmla="*/ 173855 h 32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95060" h="326414">
                      <a:moveTo>
                        <a:pt x="43206" y="173855"/>
                      </a:moveTo>
                      <a:lnTo>
                        <a:pt x="214656" y="121468"/>
                      </a:lnTo>
                      <a:lnTo>
                        <a:pt x="619469" y="83368"/>
                      </a:lnTo>
                      <a:lnTo>
                        <a:pt x="838544" y="30980"/>
                      </a:lnTo>
                      <a:cubicBezTo>
                        <a:pt x="890931" y="17486"/>
                        <a:pt x="908394" y="-7914"/>
                        <a:pt x="933794" y="2405"/>
                      </a:cubicBezTo>
                      <a:cubicBezTo>
                        <a:pt x="959194" y="12724"/>
                        <a:pt x="985388" y="61937"/>
                        <a:pt x="990944" y="92893"/>
                      </a:cubicBezTo>
                      <a:cubicBezTo>
                        <a:pt x="996500" y="123849"/>
                        <a:pt x="1002056" y="169887"/>
                        <a:pt x="967131" y="188143"/>
                      </a:cubicBezTo>
                      <a:lnTo>
                        <a:pt x="781394" y="202430"/>
                      </a:lnTo>
                      <a:cubicBezTo>
                        <a:pt x="724320" y="212807"/>
                        <a:pt x="746755" y="211955"/>
                        <a:pt x="714719" y="211955"/>
                      </a:cubicBezTo>
                      <a:lnTo>
                        <a:pt x="486119" y="240530"/>
                      </a:lnTo>
                      <a:cubicBezTo>
                        <a:pt x="470244" y="246880"/>
                        <a:pt x="471038" y="254024"/>
                        <a:pt x="438494" y="259580"/>
                      </a:cubicBezTo>
                      <a:cubicBezTo>
                        <a:pt x="405950" y="265136"/>
                        <a:pt x="310362" y="273868"/>
                        <a:pt x="290856" y="273868"/>
                      </a:cubicBezTo>
                      <a:lnTo>
                        <a:pt x="57494" y="326255"/>
                      </a:lnTo>
                      <a:cubicBezTo>
                        <a:pt x="-6800" y="328636"/>
                        <a:pt x="2725" y="304030"/>
                        <a:pt x="344" y="278630"/>
                      </a:cubicBezTo>
                      <a:cubicBezTo>
                        <a:pt x="-2037" y="253230"/>
                        <a:pt x="7487" y="200049"/>
                        <a:pt x="43206" y="173855"/>
                      </a:cubicBezTo>
                      <a:close/>
                    </a:path>
                  </a:pathLst>
                </a:custGeom>
                <a:solidFill>
                  <a:srgbClr val="F9F9F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25" name="TextBox 524"/>
          <p:cNvSpPr txBox="1"/>
          <p:nvPr/>
        </p:nvSpPr>
        <p:spPr>
          <a:xfrm>
            <a:off x="-398940" y="1994802"/>
            <a:ext cx="9666012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GB" sz="4400" dirty="0" smtClean="0"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Cooper Std Black" pitchFamily="18" charset="0"/>
              </a:rPr>
              <a:t>Merry Christmas</a:t>
            </a:r>
            <a:br>
              <a:rPr lang="en-GB" sz="4400" dirty="0" smtClean="0"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Cooper Std Black" pitchFamily="18" charset="0"/>
              </a:rPr>
            </a:br>
            <a:r>
              <a:rPr lang="en-GB" sz="4400" dirty="0" smtClean="0">
                <a:solidFill>
                  <a:srgbClr val="00B05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Cooper Std Black" pitchFamily="18" charset="0"/>
              </a:rPr>
              <a:t>from</a:t>
            </a:r>
            <a:r>
              <a:rPr lang="en-GB" sz="44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Cooper Std Black" pitchFamily="18" charset="0"/>
              </a:rPr>
              <a:t/>
            </a:r>
            <a:br>
              <a:rPr lang="en-GB" sz="4400" dirty="0" smtClean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Cooper Std Black" pitchFamily="18" charset="0"/>
              </a:rPr>
            </a:br>
            <a:r>
              <a:rPr lang="en-GB" sz="44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Std Black" pitchFamily="18" charset="0"/>
              </a:rPr>
              <a:t>[insert name]</a:t>
            </a:r>
            <a:endParaRPr lang="en-GB" sz="44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Cooper Std Black" pitchFamily="18" charset="0"/>
            </a:endParaRPr>
          </a:p>
        </p:txBody>
      </p:sp>
      <p:pic>
        <p:nvPicPr>
          <p:cNvPr id="2" name="Up on a Houseto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91080" y="46211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xit" presetSubtype="4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4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4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xit" presetSubtype="4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6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xit" presetSubtype="4" repeatCount="6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4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6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xit" presetSubtype="4" repeatCount="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6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6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6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0.77562 L 3.33333E-6 -1.11111E-6 " pathEditMode="relative" rAng="0" ptsTypes="AA">
                                      <p:cBhvr>
                                        <p:cTn id="64" dur="12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79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0.77562 L 4.44444E-6 -3.33333E-6 " pathEditMode="relative" rAng="0" ptsTypes="AA">
                                      <p:cBhvr>
                                        <p:cTn id="66" dur="12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79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0.77562 L 3.33333E-6 -3.95062E-6 " pathEditMode="relative" rAng="0" ptsTypes="AA">
                                      <p:cBhvr>
                                        <p:cTn id="68" dur="12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79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0.77562 L 1.94444E-6 1.23457E-7 " pathEditMode="relative" rAng="0" ptsTypes="AA">
                                      <p:cBhvr>
                                        <p:cTn id="70" dur="125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79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1800000">
                                      <p:cBhvr>
                                        <p:cTn id="72" dur="12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accel="50400" decel="496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800000">
                                      <p:cBhvr>
                                        <p:cTn id="74" dur="12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6" presetClass="emph" presetSubtype="0" accel="10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3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3" presetClass="pat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1.66667E-6 -1.17393E-6 L 0.00798 0.18381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917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300000">
                                      <p:cBhvr>
                                        <p:cTn id="80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5" presetClass="pat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0 -1.76398E-6 L -0.08976 -0.02873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7" y="-145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1380000">
                                      <p:cBhvr>
                                        <p:cTn id="84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63" presetClass="pat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3.33333E-6 3.79364E-6 L 0.1033 0.059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" y="293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-1320000">
                                      <p:cBhvr>
                                        <p:cTn id="88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5" presetClass="pat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1.94444E-6 -1.20791E-6 L -0.05625 -0.08465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-423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3" presetClass="pat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2.22222E-6 2.34568E-6 L 0.04913 -0.05185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259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-720000">
                                      <p:cBhvr>
                                        <p:cTn id="94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ac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1080000">
                                      <p:cBhvr>
                                        <p:cTn id="96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2000" accel="48000" decel="52000" autoRev="1" fill="remove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-300000">
                                      <p:cBhvr>
                                        <p:cTn id="98" dur="2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2000" accel="48000" decel="52000" autoRev="1" fill="remove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120000">
                                      <p:cBhvr>
                                        <p:cTn id="100" dur="2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2000" accel="48000" decel="52000" autoRev="1" fill="remove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120000">
                                      <p:cBhvr>
                                        <p:cTn id="102" dur="2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63" presetClass="pat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0.05625 -0.08457 L 0.04514 -0.0142 " pathEditMode="relative" rAng="0" ptsTypes="AA">
                                      <p:cBhvr>
                                        <p:cTn id="104" dur="75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351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8" presetClass="emp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Rot by="-2700000">
                                      <p:cBhvr>
                                        <p:cTn id="106" dur="75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63" presetClass="pat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0.04913 -0.05185 L -0.0776 0.0342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7" y="429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8" presetClass="emp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Rot by="2280000">
                                      <p:cBhvr>
                                        <p:cTn id="110" dur="7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42" presetClass="pat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0.1033 0.05895 L -0.01406 0.39197 " pathEditMode="relative" rAng="0" ptsTypes="AA">
                                      <p:cBhvr>
                                        <p:cTn id="112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8" y="1663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0.08976 -0.0287 L -0.03576 0.27685 " pathEditMode="relative" rAng="0" ptsTypes="AA">
                                      <p:cBhvr>
                                        <p:cTn id="114" dur="7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1527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Rot by="4320000">
                                      <p:cBhvr>
                                        <p:cTn id="116" dur="7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accel="50667" decel="49333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Rot by="-3900000">
                                      <p:cBhvr>
                                        <p:cTn id="118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" presetClass="emph" presetSubtype="0" decel="10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361"/>
                                        </p:tgtEl>
                                      </p:cBhvr>
                                      <p:by x="16000" y="16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4" presetClass="path" presetSubtype="0" decel="10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Motion origin="layout" path="M -2.77778E-7 -3.33333E-6 L -0.00417 -1.50833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75432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3.05556E-6 -1.23457E-6 L 3.05556E-6 0.24445 " pathEditMode="relative" rAng="0" ptsTypes="AA">
                                      <p:cBhvr>
                                        <p:cTn id="148" dur="4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-2.77778E-6 -2.96296E-6 L -2.77778E-6 0.31729 " pathEditMode="relative" rAng="0" ptsTypes="AA">
                                      <p:cBhvr>
                                        <p:cTn id="150" dur="4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6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1.38889E-6 -1.97531E-6 L 1.38889E-6 0.27346 " pathEditMode="relative" rAng="0" ptsTypes="AA">
                                      <p:cBhvr>
                                        <p:cTn id="152" dur="4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73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-3.05556E-6 2.09877E-6 L -3.05556E-6 0.2821 " pathEditMode="relative" rAng="0" ptsTypes="AA">
                                      <p:cBhvr>
                                        <p:cTn id="154" dur="4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05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2.77778E-6 1.35802E-6 L -0.01146 0.22654 " pathEditMode="relative" rAng="0" ptsTypes="AA">
                                      <p:cBhvr>
                                        <p:cTn id="156" dur="4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1132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-3.05556E-6 -2.59259E-6 L 0.00799 0.22315 " pathEditMode="relative" rAng="0" ptsTypes="AA">
                                      <p:cBhvr>
                                        <p:cTn id="158" dur="4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11142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60" dur="400" fill="hold"/>
                                        <p:tgtEl>
                                          <p:spTgt spid="44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62" dur="400" fill="hold"/>
                                        <p:tgtEl>
                                          <p:spTgt spid="44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64" dur="400" fill="hold"/>
                                        <p:tgtEl>
                                          <p:spTgt spid="46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66" dur="400" fill="hold"/>
                                        <p:tgtEl>
                                          <p:spTgt spid="47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68" dur="400" fill="hold"/>
                                        <p:tgtEl>
                                          <p:spTgt spid="48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70" dur="400" fill="hold"/>
                                        <p:tgtEl>
                                          <p:spTgt spid="50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72" dur="400" fill="hold"/>
                                        <p:tgtEl>
                                          <p:spTgt spid="486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accel="10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174" dur="400" fill="hold"/>
                                        <p:tgtEl>
                                          <p:spTgt spid="505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4.44444E-6 0.25 L 4.44444E-6 0.47654 " pathEditMode="relative" rAng="0" ptsTypes="AA">
                                      <p:cBhvr>
                                        <p:cTn id="176" dur="2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27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3.61111E-6 0.31729 L 3.61111E-6 0.43025 " pathEditMode="relative" rAng="0" ptsTypes="AA">
                                      <p:cBhvr>
                                        <p:cTn id="178" dur="2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48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3.05556E-6 0.27345 L 3.05556E-6 0.39907 " pathEditMode="relative" rAng="0" ptsTypes="AA">
                                      <p:cBhvr>
                                        <p:cTn id="180" dur="2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6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3.05556E-6 0.28209 L -3.05556E-6 0.44814 " pathEditMode="relative" rAng="0" ptsTypes="AA">
                                      <p:cBhvr>
                                        <p:cTn id="182" dur="2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02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0.01146 0.22655 L -0.00104 0.40649 " pathEditMode="relative" rAng="0" ptsTypes="AA">
                                      <p:cBhvr>
                                        <p:cTn id="184" dur="2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8981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798 0.22315 L 0.00034 0.40216 " pathEditMode="relative" rAng="0" ptsTypes="AA">
                                      <p:cBhvr>
                                        <p:cTn id="186" dur="2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895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88" dur="200" fill="hold"/>
                                        <p:tgtEl>
                                          <p:spTgt spid="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90" dur="200" fill="hold"/>
                                        <p:tgtEl>
                                          <p:spTgt spid="4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92" dur="200" fill="hold"/>
                                        <p:tgtEl>
                                          <p:spTgt spid="4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94" dur="200" fill="hold"/>
                                        <p:tgtEl>
                                          <p:spTgt spid="4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96" dur="200" fill="hold"/>
                                        <p:tgtEl>
                                          <p:spTgt spid="4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198" dur="200" fill="hold"/>
                                        <p:tgtEl>
                                          <p:spTgt spid="5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200" dur="200" fill="hold"/>
                                        <p:tgtEl>
                                          <p:spTgt spid="486"/>
                                        </p:tgtEl>
                                      </p:cBhvr>
                                      <p:by x="100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6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202" dur="200" fill="hold"/>
                                        <p:tgtEl>
                                          <p:spTgt spid="505"/>
                                        </p:tgtEl>
                                      </p:cBhvr>
                                      <p:by x="100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3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3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3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3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3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3" presetClass="exit" presetSubtype="272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3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3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3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3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3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3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3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87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64</Words>
  <Application>Microsoft Office PowerPoint</Application>
  <PresentationFormat>On-screen Show (16:9)</PresentationFormat>
  <Paragraphs>5</Paragraphs>
  <Slides>2</Slides>
  <Notes>0</Notes>
  <HiddenSlides>1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1_Office Theme</vt:lpstr>
      <vt:lpstr>PowerPoint Presentation</vt:lpstr>
      <vt:lpstr>PowerPoint Presentation</vt:lpstr>
    </vt:vector>
  </TitlesOfParts>
  <Manager>BrightCarbon</Manager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Christmas Card 2013</dc:title>
  <dc:subject>BrightCarbon.com</dc:subject>
  <dc:creator>BrightCarbon</dc:creator>
  <cp:keywords>Clear, Compelling, Effective</cp:keywords>
  <cp:lastModifiedBy>Karl Parry</cp:lastModifiedBy>
  <cp:revision>16</cp:revision>
  <dcterms:created xsi:type="dcterms:W3CDTF">2013-11-19T17:05:43Z</dcterms:created>
  <dcterms:modified xsi:type="dcterms:W3CDTF">2013-11-29T15:34:44Z</dcterms:modified>
  <cp:category>Presentations</cp:category>
</cp:coreProperties>
</file>