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92" r:id="rId2"/>
    <p:sldId id="291" r:id="rId3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79C9D9"/>
    <a:srgbClr val="84CDDC"/>
    <a:srgbClr val="8DD1DF"/>
    <a:srgbClr val="ACD389"/>
    <a:srgbClr val="B2D692"/>
    <a:srgbClr val="FF0066"/>
    <a:srgbClr val="FF4F25"/>
    <a:srgbClr val="FF66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27" autoAdjust="0"/>
    <p:restoredTop sz="94209" autoAdjust="0"/>
  </p:normalViewPr>
  <p:slideViewPr>
    <p:cSldViewPr snapToGrid="0">
      <p:cViewPr varScale="1">
        <p:scale>
          <a:sx n="92" d="100"/>
          <a:sy n="92" d="100"/>
        </p:scale>
        <p:origin x="-504" y="78"/>
      </p:cViewPr>
      <p:guideLst>
        <p:guide orient="horz" pos="1716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FF5278-3DDC-42AC-A16A-37E068C53669}" type="datetimeFigureOut">
              <a:rPr lang="en-US" smtClean="0"/>
              <a:t>11/27/2013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9261BB-06C1-4E07-89E1-5584D81226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9917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To </a:t>
            </a:r>
            <a:r>
              <a:rPr lang="en-US" dirty="0" err="1" smtClean="0"/>
              <a:t>customise</a:t>
            </a:r>
            <a:r>
              <a:rPr lang="en-US" dirty="0" smtClean="0"/>
              <a:t> this card, simply click on the text to add your</a:t>
            </a:r>
            <a:r>
              <a:rPr lang="en-US" baseline="0" dirty="0" smtClean="0"/>
              <a:t> own. There are actually two text boxes overlapping to achieve the pulsing effect, so make sure that you type in both.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9261BB-06C1-4E07-89E1-5584D812267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5655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974219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608CB9C8-CA2A-436E-AABE-1FB2F6D03040}" type="datetimeFigureOut">
              <a:rPr lang="en-SG" smtClean="0"/>
              <a:t>27/11/2013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0960BA27-9DE5-40D9-81BD-174C6C96A944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94109842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audio" Target="../media/media1.mp3"/><Relationship Id="rId4" Type="http://schemas.microsoft.com/office/2007/relationships/media" Target="../media/media1.mp3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>
          <a:xfrm>
            <a:off x="0" y="-6197980"/>
            <a:ext cx="16338550" cy="12224510"/>
            <a:chOff x="0" y="-6197980"/>
            <a:chExt cx="16338550" cy="12224510"/>
          </a:xfrm>
        </p:grpSpPr>
        <p:pic>
          <p:nvPicPr>
            <p:cNvPr id="8" name="Picture 3" descr="C:\Users\Richard Goring\Desktop\Christmas Card 2013\Christmas Tree At Night 01 (3690).jp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6197980"/>
              <a:ext cx="16338550" cy="122245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ctangle 8"/>
            <p:cNvSpPr/>
            <p:nvPr/>
          </p:nvSpPr>
          <p:spPr>
            <a:xfrm>
              <a:off x="13049250" y="-6197980"/>
              <a:ext cx="3289300" cy="12224510"/>
            </a:xfrm>
            <a:prstGeom prst="rect">
              <a:avLst/>
            </a:prstGeom>
            <a:gradFill flip="none" rotWithShape="1">
              <a:gsLst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Text Fairy 4"/>
          <p:cNvSpPr/>
          <p:nvPr userDrawn="1"/>
        </p:nvSpPr>
        <p:spPr>
          <a:xfrm>
            <a:off x="2783023" y="2492036"/>
            <a:ext cx="209832" cy="209832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 Fairy 3"/>
          <p:cNvSpPr/>
          <p:nvPr userDrawn="1"/>
        </p:nvSpPr>
        <p:spPr>
          <a:xfrm rot="20777200">
            <a:off x="2783023" y="2492036"/>
            <a:ext cx="209832" cy="209832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 Fairy 2"/>
          <p:cNvSpPr/>
          <p:nvPr userDrawn="1"/>
        </p:nvSpPr>
        <p:spPr>
          <a:xfrm rot="830861">
            <a:off x="2818274" y="2527287"/>
            <a:ext cx="139330" cy="139330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 Fairy 1"/>
          <p:cNvSpPr/>
          <p:nvPr userDrawn="1"/>
        </p:nvSpPr>
        <p:spPr>
          <a:xfrm rot="830861">
            <a:off x="2818274" y="2527287"/>
            <a:ext cx="139330" cy="139330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 Fairy 4"/>
          <p:cNvSpPr/>
          <p:nvPr userDrawn="1"/>
        </p:nvSpPr>
        <p:spPr>
          <a:xfrm>
            <a:off x="4732754" y="3612658"/>
            <a:ext cx="255384" cy="25538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 Fairy 3"/>
          <p:cNvSpPr/>
          <p:nvPr userDrawn="1"/>
        </p:nvSpPr>
        <p:spPr>
          <a:xfrm rot="20777200">
            <a:off x="4732754" y="3612658"/>
            <a:ext cx="255384" cy="25538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 Fairy 2"/>
          <p:cNvSpPr/>
          <p:nvPr userDrawn="1"/>
        </p:nvSpPr>
        <p:spPr>
          <a:xfrm rot="830861">
            <a:off x="4775658" y="3655562"/>
            <a:ext cx="169576" cy="16957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 Fairy 1"/>
          <p:cNvSpPr/>
          <p:nvPr userDrawn="1"/>
        </p:nvSpPr>
        <p:spPr>
          <a:xfrm rot="830861">
            <a:off x="4775658" y="3655562"/>
            <a:ext cx="169576" cy="169576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 Fairy 4"/>
          <p:cNvSpPr/>
          <p:nvPr userDrawn="1"/>
        </p:nvSpPr>
        <p:spPr>
          <a:xfrm>
            <a:off x="4418185" y="1759973"/>
            <a:ext cx="255384" cy="25538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 Fairy 3"/>
          <p:cNvSpPr/>
          <p:nvPr userDrawn="1"/>
        </p:nvSpPr>
        <p:spPr>
          <a:xfrm rot="20777200">
            <a:off x="4418185" y="1759973"/>
            <a:ext cx="255384" cy="25538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 Fairy 2"/>
          <p:cNvSpPr/>
          <p:nvPr userDrawn="1"/>
        </p:nvSpPr>
        <p:spPr>
          <a:xfrm rot="830861">
            <a:off x="4461089" y="1802877"/>
            <a:ext cx="169576" cy="16957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 Fairy 1"/>
          <p:cNvSpPr/>
          <p:nvPr userDrawn="1"/>
        </p:nvSpPr>
        <p:spPr>
          <a:xfrm rot="830861">
            <a:off x="4461089" y="1802877"/>
            <a:ext cx="169576" cy="169576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 Fairy 4"/>
          <p:cNvSpPr/>
          <p:nvPr userDrawn="1"/>
        </p:nvSpPr>
        <p:spPr>
          <a:xfrm>
            <a:off x="4832921" y="1406015"/>
            <a:ext cx="308648" cy="308648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 Fairy 3"/>
          <p:cNvSpPr/>
          <p:nvPr userDrawn="1"/>
        </p:nvSpPr>
        <p:spPr>
          <a:xfrm rot="20777200">
            <a:off x="4832921" y="1406015"/>
            <a:ext cx="308648" cy="308648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 Fairy 2"/>
          <p:cNvSpPr/>
          <p:nvPr userDrawn="1"/>
        </p:nvSpPr>
        <p:spPr>
          <a:xfrm rot="830861">
            <a:off x="4884773" y="1457867"/>
            <a:ext cx="204944" cy="20494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 Fairy 1"/>
          <p:cNvSpPr/>
          <p:nvPr userDrawn="1"/>
        </p:nvSpPr>
        <p:spPr>
          <a:xfrm rot="830861">
            <a:off x="4884773" y="1457867"/>
            <a:ext cx="204944" cy="204944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 Fairy 4"/>
          <p:cNvSpPr/>
          <p:nvPr userDrawn="1"/>
        </p:nvSpPr>
        <p:spPr>
          <a:xfrm>
            <a:off x="6241653" y="3886382"/>
            <a:ext cx="255384" cy="25538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 Fairy 3"/>
          <p:cNvSpPr/>
          <p:nvPr userDrawn="1"/>
        </p:nvSpPr>
        <p:spPr>
          <a:xfrm rot="20777200">
            <a:off x="6241653" y="3886382"/>
            <a:ext cx="255384" cy="25538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 Fairy 2"/>
          <p:cNvSpPr/>
          <p:nvPr userDrawn="1"/>
        </p:nvSpPr>
        <p:spPr>
          <a:xfrm rot="830861">
            <a:off x="6284557" y="3929286"/>
            <a:ext cx="169576" cy="16957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 Fairy 1"/>
          <p:cNvSpPr/>
          <p:nvPr userDrawn="1"/>
        </p:nvSpPr>
        <p:spPr>
          <a:xfrm rot="830861">
            <a:off x="6284557" y="3929286"/>
            <a:ext cx="169576" cy="169576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 Fairy 4"/>
          <p:cNvSpPr/>
          <p:nvPr userDrawn="1"/>
        </p:nvSpPr>
        <p:spPr>
          <a:xfrm>
            <a:off x="6507368" y="3079379"/>
            <a:ext cx="373020" cy="373020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 Fairy 3"/>
          <p:cNvSpPr/>
          <p:nvPr userDrawn="1"/>
        </p:nvSpPr>
        <p:spPr>
          <a:xfrm rot="20777200">
            <a:off x="6507368" y="3079379"/>
            <a:ext cx="373020" cy="373020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 Fairy 2"/>
          <p:cNvSpPr/>
          <p:nvPr userDrawn="1"/>
        </p:nvSpPr>
        <p:spPr>
          <a:xfrm rot="830861">
            <a:off x="6570034" y="3142045"/>
            <a:ext cx="247688" cy="247688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 Fairy 1"/>
          <p:cNvSpPr/>
          <p:nvPr userDrawn="1"/>
        </p:nvSpPr>
        <p:spPr>
          <a:xfrm rot="830861">
            <a:off x="6570034" y="3142045"/>
            <a:ext cx="247688" cy="247688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 Fairy 4"/>
          <p:cNvSpPr/>
          <p:nvPr userDrawn="1"/>
        </p:nvSpPr>
        <p:spPr>
          <a:xfrm>
            <a:off x="5535258" y="882799"/>
            <a:ext cx="255384" cy="25538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 Fairy 3"/>
          <p:cNvSpPr/>
          <p:nvPr userDrawn="1"/>
        </p:nvSpPr>
        <p:spPr>
          <a:xfrm rot="20777200">
            <a:off x="5535258" y="882799"/>
            <a:ext cx="255384" cy="25538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 Fairy 2"/>
          <p:cNvSpPr/>
          <p:nvPr userDrawn="1"/>
        </p:nvSpPr>
        <p:spPr>
          <a:xfrm rot="830861">
            <a:off x="5578162" y="925703"/>
            <a:ext cx="169576" cy="16957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 Fairy 1"/>
          <p:cNvSpPr/>
          <p:nvPr userDrawn="1"/>
        </p:nvSpPr>
        <p:spPr>
          <a:xfrm rot="830861">
            <a:off x="5578162" y="925703"/>
            <a:ext cx="169576" cy="169576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 Fairy 4"/>
          <p:cNvSpPr/>
          <p:nvPr userDrawn="1"/>
        </p:nvSpPr>
        <p:spPr>
          <a:xfrm>
            <a:off x="5097300" y="2714314"/>
            <a:ext cx="285914" cy="28591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 Fairy 3"/>
          <p:cNvSpPr/>
          <p:nvPr userDrawn="1"/>
        </p:nvSpPr>
        <p:spPr>
          <a:xfrm rot="20777200">
            <a:off x="5097300" y="2714314"/>
            <a:ext cx="285914" cy="28591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 Fairy 2"/>
          <p:cNvSpPr/>
          <p:nvPr userDrawn="1"/>
        </p:nvSpPr>
        <p:spPr>
          <a:xfrm rot="830861">
            <a:off x="5145333" y="2762347"/>
            <a:ext cx="189848" cy="189848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 Fairy 1"/>
          <p:cNvSpPr/>
          <p:nvPr userDrawn="1"/>
        </p:nvSpPr>
        <p:spPr>
          <a:xfrm rot="830861">
            <a:off x="5145333" y="2762347"/>
            <a:ext cx="189848" cy="189848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 Fairy 4"/>
          <p:cNvSpPr/>
          <p:nvPr userDrawn="1"/>
        </p:nvSpPr>
        <p:spPr>
          <a:xfrm>
            <a:off x="3952905" y="262665"/>
            <a:ext cx="255384" cy="25538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 Fairy 3"/>
          <p:cNvSpPr/>
          <p:nvPr userDrawn="1"/>
        </p:nvSpPr>
        <p:spPr>
          <a:xfrm rot="20777200">
            <a:off x="3952905" y="262665"/>
            <a:ext cx="255384" cy="25538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 Fairy 2"/>
          <p:cNvSpPr/>
          <p:nvPr userDrawn="1"/>
        </p:nvSpPr>
        <p:spPr>
          <a:xfrm rot="830861">
            <a:off x="3995809" y="305569"/>
            <a:ext cx="169576" cy="16957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 Fairy 1"/>
          <p:cNvSpPr/>
          <p:nvPr userDrawn="1"/>
        </p:nvSpPr>
        <p:spPr>
          <a:xfrm rot="830861">
            <a:off x="3995809" y="305569"/>
            <a:ext cx="169576" cy="169576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 Fairy 4"/>
          <p:cNvSpPr/>
          <p:nvPr userDrawn="1"/>
        </p:nvSpPr>
        <p:spPr>
          <a:xfrm>
            <a:off x="3111756" y="3140946"/>
            <a:ext cx="255384" cy="25538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 Fairy 3"/>
          <p:cNvSpPr/>
          <p:nvPr userDrawn="1"/>
        </p:nvSpPr>
        <p:spPr>
          <a:xfrm rot="20777200">
            <a:off x="3111756" y="3140946"/>
            <a:ext cx="255384" cy="25538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Text Fairy 2"/>
          <p:cNvSpPr/>
          <p:nvPr userDrawn="1"/>
        </p:nvSpPr>
        <p:spPr>
          <a:xfrm rot="830861">
            <a:off x="3154660" y="3183850"/>
            <a:ext cx="169576" cy="16957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 Fairy 1"/>
          <p:cNvSpPr/>
          <p:nvPr userDrawn="1"/>
        </p:nvSpPr>
        <p:spPr>
          <a:xfrm rot="830861">
            <a:off x="3154660" y="3183850"/>
            <a:ext cx="169576" cy="169576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ext Fairy 4"/>
          <p:cNvSpPr/>
          <p:nvPr userDrawn="1"/>
        </p:nvSpPr>
        <p:spPr>
          <a:xfrm>
            <a:off x="3107754" y="2695656"/>
            <a:ext cx="308648" cy="308648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Text Fairy 3"/>
          <p:cNvSpPr/>
          <p:nvPr userDrawn="1"/>
        </p:nvSpPr>
        <p:spPr>
          <a:xfrm rot="20777200">
            <a:off x="3107754" y="2695656"/>
            <a:ext cx="308648" cy="308648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Text Fairy 2"/>
          <p:cNvSpPr/>
          <p:nvPr userDrawn="1"/>
        </p:nvSpPr>
        <p:spPr>
          <a:xfrm rot="830861">
            <a:off x="3159606" y="2747508"/>
            <a:ext cx="204944" cy="20494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Text Fairy 1"/>
          <p:cNvSpPr/>
          <p:nvPr userDrawn="1"/>
        </p:nvSpPr>
        <p:spPr>
          <a:xfrm rot="830861">
            <a:off x="3159606" y="2747508"/>
            <a:ext cx="204944" cy="204944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Text Fairy 4"/>
          <p:cNvSpPr/>
          <p:nvPr userDrawn="1"/>
        </p:nvSpPr>
        <p:spPr>
          <a:xfrm>
            <a:off x="3499963" y="254330"/>
            <a:ext cx="255384" cy="25538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Text Fairy 3"/>
          <p:cNvSpPr/>
          <p:nvPr userDrawn="1"/>
        </p:nvSpPr>
        <p:spPr>
          <a:xfrm rot="20777200">
            <a:off x="3499963" y="254330"/>
            <a:ext cx="255384" cy="25538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Text Fairy 2"/>
          <p:cNvSpPr/>
          <p:nvPr userDrawn="1"/>
        </p:nvSpPr>
        <p:spPr>
          <a:xfrm rot="830861">
            <a:off x="3542867" y="297234"/>
            <a:ext cx="169576" cy="16957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Text Fairy 1"/>
          <p:cNvSpPr/>
          <p:nvPr userDrawn="1"/>
        </p:nvSpPr>
        <p:spPr>
          <a:xfrm rot="830861">
            <a:off x="3542867" y="297234"/>
            <a:ext cx="169576" cy="169576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Text Fairy 4"/>
          <p:cNvSpPr/>
          <p:nvPr userDrawn="1"/>
        </p:nvSpPr>
        <p:spPr>
          <a:xfrm>
            <a:off x="4881206" y="-1268976"/>
            <a:ext cx="255384" cy="25538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Text Fairy 3"/>
          <p:cNvSpPr/>
          <p:nvPr userDrawn="1"/>
        </p:nvSpPr>
        <p:spPr>
          <a:xfrm rot="20777200">
            <a:off x="4881206" y="-1268976"/>
            <a:ext cx="255384" cy="25538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Text Fairy 2"/>
          <p:cNvSpPr/>
          <p:nvPr userDrawn="1"/>
        </p:nvSpPr>
        <p:spPr>
          <a:xfrm rot="830861">
            <a:off x="4924110" y="-1226072"/>
            <a:ext cx="169576" cy="16957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Text Fairy 1"/>
          <p:cNvSpPr/>
          <p:nvPr userDrawn="1"/>
        </p:nvSpPr>
        <p:spPr>
          <a:xfrm rot="830861">
            <a:off x="4924110" y="-1226072"/>
            <a:ext cx="169576" cy="169576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Text Fairy 4"/>
          <p:cNvSpPr/>
          <p:nvPr userDrawn="1"/>
        </p:nvSpPr>
        <p:spPr>
          <a:xfrm>
            <a:off x="4170627" y="-3655070"/>
            <a:ext cx="361788" cy="361788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Text Fairy 3"/>
          <p:cNvSpPr/>
          <p:nvPr userDrawn="1"/>
        </p:nvSpPr>
        <p:spPr>
          <a:xfrm rot="20777200">
            <a:off x="4170627" y="-3655070"/>
            <a:ext cx="361788" cy="361788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Text Fairy 2"/>
          <p:cNvSpPr/>
          <p:nvPr userDrawn="1"/>
        </p:nvSpPr>
        <p:spPr>
          <a:xfrm rot="830861">
            <a:off x="4231406" y="-3594291"/>
            <a:ext cx="240230" cy="240230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Text Fairy 1"/>
          <p:cNvSpPr/>
          <p:nvPr userDrawn="1"/>
        </p:nvSpPr>
        <p:spPr>
          <a:xfrm rot="830861">
            <a:off x="4231406" y="-3594291"/>
            <a:ext cx="240230" cy="240230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Text Fairy 4"/>
          <p:cNvSpPr/>
          <p:nvPr userDrawn="1"/>
        </p:nvSpPr>
        <p:spPr>
          <a:xfrm>
            <a:off x="3667455" y="-3964713"/>
            <a:ext cx="276314" cy="27631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Text Fairy 3"/>
          <p:cNvSpPr/>
          <p:nvPr userDrawn="1"/>
        </p:nvSpPr>
        <p:spPr>
          <a:xfrm rot="20777200">
            <a:off x="3667455" y="-3964713"/>
            <a:ext cx="276314" cy="27631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Text Fairy 2"/>
          <p:cNvSpPr/>
          <p:nvPr userDrawn="1"/>
        </p:nvSpPr>
        <p:spPr>
          <a:xfrm rot="830861">
            <a:off x="3713875" y="-3918293"/>
            <a:ext cx="183474" cy="18347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Text Fairy 1"/>
          <p:cNvSpPr/>
          <p:nvPr userDrawn="1"/>
        </p:nvSpPr>
        <p:spPr>
          <a:xfrm rot="830861">
            <a:off x="3713875" y="-3918293"/>
            <a:ext cx="183474" cy="183474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Text Fairy 4"/>
          <p:cNvSpPr/>
          <p:nvPr userDrawn="1"/>
        </p:nvSpPr>
        <p:spPr>
          <a:xfrm>
            <a:off x="3883817" y="3687768"/>
            <a:ext cx="316932" cy="316932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4F25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Text Fairy 3"/>
          <p:cNvSpPr/>
          <p:nvPr userDrawn="1"/>
        </p:nvSpPr>
        <p:spPr>
          <a:xfrm rot="20777200">
            <a:off x="3883817" y="3687768"/>
            <a:ext cx="316932" cy="316932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4F25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Text Fairy 2"/>
          <p:cNvSpPr/>
          <p:nvPr userDrawn="1"/>
        </p:nvSpPr>
        <p:spPr>
          <a:xfrm rot="830861">
            <a:off x="3937061" y="3741012"/>
            <a:ext cx="210444" cy="21044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4F25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Text Fairy 1"/>
          <p:cNvSpPr/>
          <p:nvPr userDrawn="1"/>
        </p:nvSpPr>
        <p:spPr>
          <a:xfrm rot="830861">
            <a:off x="3937061" y="3741012"/>
            <a:ext cx="210444" cy="210444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4F25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Text Fairy 4"/>
          <p:cNvSpPr/>
          <p:nvPr userDrawn="1"/>
        </p:nvSpPr>
        <p:spPr>
          <a:xfrm>
            <a:off x="5173016" y="-1466895"/>
            <a:ext cx="255384" cy="25538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Text Fairy 3"/>
          <p:cNvSpPr/>
          <p:nvPr userDrawn="1"/>
        </p:nvSpPr>
        <p:spPr>
          <a:xfrm rot="20777200">
            <a:off x="5173016" y="-1466895"/>
            <a:ext cx="255384" cy="25538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Text Fairy 2"/>
          <p:cNvSpPr/>
          <p:nvPr userDrawn="1"/>
        </p:nvSpPr>
        <p:spPr>
          <a:xfrm rot="830861">
            <a:off x="5215920" y="-1423991"/>
            <a:ext cx="169576" cy="16957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Text Fairy 1"/>
          <p:cNvSpPr/>
          <p:nvPr userDrawn="1"/>
        </p:nvSpPr>
        <p:spPr>
          <a:xfrm rot="830861">
            <a:off x="5215920" y="-1423991"/>
            <a:ext cx="169576" cy="169576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Text Fairy 4"/>
          <p:cNvSpPr/>
          <p:nvPr userDrawn="1"/>
        </p:nvSpPr>
        <p:spPr>
          <a:xfrm>
            <a:off x="6032368" y="2761002"/>
            <a:ext cx="255384" cy="25538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4F25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Text Fairy 3"/>
          <p:cNvSpPr/>
          <p:nvPr userDrawn="1"/>
        </p:nvSpPr>
        <p:spPr>
          <a:xfrm rot="20777200">
            <a:off x="6032368" y="2761002"/>
            <a:ext cx="255384" cy="25538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4F25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Text Fairy 2"/>
          <p:cNvSpPr/>
          <p:nvPr userDrawn="1"/>
        </p:nvSpPr>
        <p:spPr>
          <a:xfrm rot="830861">
            <a:off x="6075272" y="2803906"/>
            <a:ext cx="169576" cy="16957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4F25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Text Fairy 1"/>
          <p:cNvSpPr/>
          <p:nvPr userDrawn="1"/>
        </p:nvSpPr>
        <p:spPr>
          <a:xfrm rot="830861">
            <a:off x="6075272" y="2803906"/>
            <a:ext cx="169576" cy="169576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4F25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Text Fairy 4"/>
          <p:cNvSpPr/>
          <p:nvPr userDrawn="1"/>
        </p:nvSpPr>
        <p:spPr>
          <a:xfrm>
            <a:off x="3816808" y="-1771271"/>
            <a:ext cx="255384" cy="25538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Text Fairy 3"/>
          <p:cNvSpPr/>
          <p:nvPr userDrawn="1"/>
        </p:nvSpPr>
        <p:spPr>
          <a:xfrm rot="20777200">
            <a:off x="3816808" y="-1771271"/>
            <a:ext cx="255384" cy="25538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Text Fairy 2"/>
          <p:cNvSpPr/>
          <p:nvPr userDrawn="1"/>
        </p:nvSpPr>
        <p:spPr>
          <a:xfrm rot="830861">
            <a:off x="3859712" y="-1728367"/>
            <a:ext cx="169576" cy="16957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Text Fairy 1"/>
          <p:cNvSpPr/>
          <p:nvPr userDrawn="1"/>
        </p:nvSpPr>
        <p:spPr>
          <a:xfrm rot="830861">
            <a:off x="3859712" y="-1728367"/>
            <a:ext cx="169576" cy="169576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Text Fairy 4"/>
          <p:cNvSpPr/>
          <p:nvPr userDrawn="1"/>
        </p:nvSpPr>
        <p:spPr>
          <a:xfrm>
            <a:off x="3587138" y="-2313170"/>
            <a:ext cx="308648" cy="308648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Text Fairy 3"/>
          <p:cNvSpPr/>
          <p:nvPr userDrawn="1"/>
        </p:nvSpPr>
        <p:spPr>
          <a:xfrm rot="20777200">
            <a:off x="3587138" y="-2313170"/>
            <a:ext cx="308648" cy="308648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Text Fairy 2"/>
          <p:cNvSpPr/>
          <p:nvPr userDrawn="1"/>
        </p:nvSpPr>
        <p:spPr>
          <a:xfrm rot="830861">
            <a:off x="3638990" y="-2261318"/>
            <a:ext cx="204944" cy="20494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Text Fairy 1"/>
          <p:cNvSpPr/>
          <p:nvPr userDrawn="1"/>
        </p:nvSpPr>
        <p:spPr>
          <a:xfrm rot="830861">
            <a:off x="3638990" y="-2261318"/>
            <a:ext cx="204944" cy="204944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Text Fairy 4"/>
          <p:cNvSpPr/>
          <p:nvPr userDrawn="1"/>
        </p:nvSpPr>
        <p:spPr>
          <a:xfrm>
            <a:off x="3956838" y="2587926"/>
            <a:ext cx="361662" cy="361662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4F25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Text Fairy 3"/>
          <p:cNvSpPr/>
          <p:nvPr userDrawn="1"/>
        </p:nvSpPr>
        <p:spPr>
          <a:xfrm rot="20777200">
            <a:off x="3956838" y="2587926"/>
            <a:ext cx="361662" cy="361662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4F25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Text Fairy 2"/>
          <p:cNvSpPr/>
          <p:nvPr userDrawn="1"/>
        </p:nvSpPr>
        <p:spPr>
          <a:xfrm rot="830861">
            <a:off x="4017596" y="2648684"/>
            <a:ext cx="240146" cy="24014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4F25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Text Fairy 1"/>
          <p:cNvSpPr/>
          <p:nvPr userDrawn="1"/>
        </p:nvSpPr>
        <p:spPr>
          <a:xfrm rot="830861">
            <a:off x="4017596" y="2648684"/>
            <a:ext cx="240146" cy="240146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4F25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Text Fairy 4"/>
          <p:cNvSpPr/>
          <p:nvPr userDrawn="1"/>
        </p:nvSpPr>
        <p:spPr>
          <a:xfrm>
            <a:off x="2866326" y="2811117"/>
            <a:ext cx="255384" cy="25538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4F25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Text Fairy 3"/>
          <p:cNvSpPr/>
          <p:nvPr userDrawn="1"/>
        </p:nvSpPr>
        <p:spPr>
          <a:xfrm rot="20777200">
            <a:off x="2866326" y="2811117"/>
            <a:ext cx="255384" cy="25538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4F25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Text Fairy 2"/>
          <p:cNvSpPr/>
          <p:nvPr userDrawn="1"/>
        </p:nvSpPr>
        <p:spPr>
          <a:xfrm rot="830861">
            <a:off x="2909230" y="2854021"/>
            <a:ext cx="169576" cy="16957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4F25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Text Fairy 1"/>
          <p:cNvSpPr/>
          <p:nvPr userDrawn="1"/>
        </p:nvSpPr>
        <p:spPr>
          <a:xfrm rot="830861">
            <a:off x="2909230" y="2854021"/>
            <a:ext cx="169576" cy="169576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4F25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Text Fairy 4"/>
          <p:cNvSpPr/>
          <p:nvPr userDrawn="1"/>
        </p:nvSpPr>
        <p:spPr>
          <a:xfrm>
            <a:off x="4510122" y="-2697409"/>
            <a:ext cx="282016" cy="282016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Text Fairy 3"/>
          <p:cNvSpPr/>
          <p:nvPr userDrawn="1"/>
        </p:nvSpPr>
        <p:spPr>
          <a:xfrm rot="20777200">
            <a:off x="4510122" y="-2697409"/>
            <a:ext cx="282016" cy="28201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Text Fairy 2"/>
          <p:cNvSpPr/>
          <p:nvPr userDrawn="1"/>
        </p:nvSpPr>
        <p:spPr>
          <a:xfrm rot="830861">
            <a:off x="4557500" y="-2650031"/>
            <a:ext cx="187260" cy="187260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Text Fairy 1"/>
          <p:cNvSpPr/>
          <p:nvPr userDrawn="1"/>
        </p:nvSpPr>
        <p:spPr>
          <a:xfrm rot="830861">
            <a:off x="4557500" y="-2650031"/>
            <a:ext cx="187260" cy="187260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Text Fairy 4"/>
          <p:cNvSpPr/>
          <p:nvPr userDrawn="1"/>
        </p:nvSpPr>
        <p:spPr>
          <a:xfrm>
            <a:off x="5271975" y="1714468"/>
            <a:ext cx="308648" cy="308648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4F25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Text Fairy 3"/>
          <p:cNvSpPr/>
          <p:nvPr userDrawn="1"/>
        </p:nvSpPr>
        <p:spPr>
          <a:xfrm rot="20777200">
            <a:off x="5271975" y="1714468"/>
            <a:ext cx="308648" cy="308648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4F25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Text Fairy 2"/>
          <p:cNvSpPr/>
          <p:nvPr userDrawn="1"/>
        </p:nvSpPr>
        <p:spPr>
          <a:xfrm rot="830861">
            <a:off x="5323827" y="1766320"/>
            <a:ext cx="204944" cy="20494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4F25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Text Fairy 1"/>
          <p:cNvSpPr/>
          <p:nvPr userDrawn="1"/>
        </p:nvSpPr>
        <p:spPr>
          <a:xfrm rot="830861">
            <a:off x="5323827" y="1766320"/>
            <a:ext cx="204944" cy="204944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4F25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Text Fairy 4"/>
          <p:cNvSpPr/>
          <p:nvPr userDrawn="1"/>
        </p:nvSpPr>
        <p:spPr>
          <a:xfrm>
            <a:off x="3609685" y="462115"/>
            <a:ext cx="255384" cy="25538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4F25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Text Fairy 3"/>
          <p:cNvSpPr/>
          <p:nvPr userDrawn="1"/>
        </p:nvSpPr>
        <p:spPr>
          <a:xfrm rot="20777200">
            <a:off x="3609685" y="462115"/>
            <a:ext cx="255384" cy="25538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4F25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Text Fairy 2"/>
          <p:cNvSpPr/>
          <p:nvPr userDrawn="1"/>
        </p:nvSpPr>
        <p:spPr>
          <a:xfrm rot="830861">
            <a:off x="3652589" y="505019"/>
            <a:ext cx="169576" cy="16957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4F25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Text Fairy 1"/>
          <p:cNvSpPr/>
          <p:nvPr userDrawn="1"/>
        </p:nvSpPr>
        <p:spPr>
          <a:xfrm rot="830861">
            <a:off x="3652589" y="505019"/>
            <a:ext cx="169576" cy="169576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4F25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Text Fairy 4"/>
          <p:cNvSpPr/>
          <p:nvPr userDrawn="1"/>
        </p:nvSpPr>
        <p:spPr>
          <a:xfrm>
            <a:off x="4769782" y="-5443153"/>
            <a:ext cx="308648" cy="308648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Text Fairy 3"/>
          <p:cNvSpPr/>
          <p:nvPr userDrawn="1"/>
        </p:nvSpPr>
        <p:spPr>
          <a:xfrm rot="20777200">
            <a:off x="4769782" y="-5443153"/>
            <a:ext cx="308648" cy="308648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Text Fairy 2"/>
          <p:cNvSpPr/>
          <p:nvPr userDrawn="1"/>
        </p:nvSpPr>
        <p:spPr>
          <a:xfrm rot="830861">
            <a:off x="4821634" y="-5391301"/>
            <a:ext cx="204944" cy="20494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Text Fairy 1"/>
          <p:cNvSpPr/>
          <p:nvPr userDrawn="1"/>
        </p:nvSpPr>
        <p:spPr>
          <a:xfrm rot="830861">
            <a:off x="4821634" y="-5391301"/>
            <a:ext cx="204944" cy="204944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Text Fairy 4"/>
          <p:cNvSpPr/>
          <p:nvPr userDrawn="1"/>
        </p:nvSpPr>
        <p:spPr>
          <a:xfrm>
            <a:off x="4821971" y="-411777"/>
            <a:ext cx="255384" cy="25538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4F25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Text Fairy 3"/>
          <p:cNvSpPr/>
          <p:nvPr userDrawn="1"/>
        </p:nvSpPr>
        <p:spPr>
          <a:xfrm rot="20777200">
            <a:off x="4821971" y="-411777"/>
            <a:ext cx="255384" cy="25538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4F25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Text Fairy 2"/>
          <p:cNvSpPr/>
          <p:nvPr userDrawn="1"/>
        </p:nvSpPr>
        <p:spPr>
          <a:xfrm rot="830861">
            <a:off x="4864875" y="-368873"/>
            <a:ext cx="169576" cy="16957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4F25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Text Fairy 1"/>
          <p:cNvSpPr/>
          <p:nvPr userDrawn="1"/>
        </p:nvSpPr>
        <p:spPr>
          <a:xfrm rot="830861">
            <a:off x="4864875" y="-368873"/>
            <a:ext cx="169576" cy="169576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4F25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Text Fairy 4"/>
          <p:cNvSpPr/>
          <p:nvPr userDrawn="1"/>
        </p:nvSpPr>
        <p:spPr>
          <a:xfrm>
            <a:off x="5424965" y="3532620"/>
            <a:ext cx="405294" cy="40529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4F25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Text Fairy 3"/>
          <p:cNvSpPr/>
          <p:nvPr userDrawn="1"/>
        </p:nvSpPr>
        <p:spPr>
          <a:xfrm rot="20777200">
            <a:off x="5424966" y="3532621"/>
            <a:ext cx="405292" cy="405292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4F25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Text Fairy 2"/>
          <p:cNvSpPr/>
          <p:nvPr userDrawn="1"/>
        </p:nvSpPr>
        <p:spPr>
          <a:xfrm rot="830861">
            <a:off x="5493053" y="3600708"/>
            <a:ext cx="269118" cy="269118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4F25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Text Fairy 1"/>
          <p:cNvSpPr/>
          <p:nvPr userDrawn="1"/>
        </p:nvSpPr>
        <p:spPr>
          <a:xfrm rot="830861">
            <a:off x="5493053" y="3600708"/>
            <a:ext cx="269118" cy="269118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4F25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Text Fairy 4"/>
          <p:cNvSpPr/>
          <p:nvPr userDrawn="1"/>
        </p:nvSpPr>
        <p:spPr>
          <a:xfrm>
            <a:off x="3052599" y="3560602"/>
            <a:ext cx="311425" cy="311425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Text Fairy 3"/>
          <p:cNvSpPr/>
          <p:nvPr userDrawn="1"/>
        </p:nvSpPr>
        <p:spPr>
          <a:xfrm rot="20777200">
            <a:off x="3052599" y="3560602"/>
            <a:ext cx="311425" cy="311425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Text Fairy 2"/>
          <p:cNvSpPr/>
          <p:nvPr userDrawn="1"/>
        </p:nvSpPr>
        <p:spPr>
          <a:xfrm rot="830861">
            <a:off x="3104917" y="3612920"/>
            <a:ext cx="206788" cy="206788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Text Fairy 1"/>
          <p:cNvSpPr/>
          <p:nvPr userDrawn="1"/>
        </p:nvSpPr>
        <p:spPr>
          <a:xfrm rot="830861">
            <a:off x="3104917" y="3612920"/>
            <a:ext cx="206788" cy="206788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Text Fairy 4"/>
          <p:cNvSpPr/>
          <p:nvPr userDrawn="1"/>
        </p:nvSpPr>
        <p:spPr>
          <a:xfrm>
            <a:off x="3790090" y="-1467449"/>
            <a:ext cx="255384" cy="25538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4F25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Text Fairy 3"/>
          <p:cNvSpPr/>
          <p:nvPr userDrawn="1"/>
        </p:nvSpPr>
        <p:spPr>
          <a:xfrm rot="20777200">
            <a:off x="3790090" y="-1467449"/>
            <a:ext cx="255384" cy="25538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4F25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Text Fairy 2"/>
          <p:cNvSpPr/>
          <p:nvPr userDrawn="1"/>
        </p:nvSpPr>
        <p:spPr>
          <a:xfrm rot="830861">
            <a:off x="3832994" y="-1424545"/>
            <a:ext cx="169576" cy="16957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4F25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Text Fairy 1"/>
          <p:cNvSpPr/>
          <p:nvPr userDrawn="1"/>
        </p:nvSpPr>
        <p:spPr>
          <a:xfrm rot="830861">
            <a:off x="3832994" y="-1424545"/>
            <a:ext cx="169576" cy="169576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4F25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Text Fairy 4"/>
          <p:cNvSpPr/>
          <p:nvPr userDrawn="1"/>
        </p:nvSpPr>
        <p:spPr>
          <a:xfrm>
            <a:off x="4525018" y="-2008729"/>
            <a:ext cx="255384" cy="25538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0066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Text Fairy 3"/>
          <p:cNvSpPr/>
          <p:nvPr userDrawn="1"/>
        </p:nvSpPr>
        <p:spPr>
          <a:xfrm rot="20777200">
            <a:off x="4525018" y="-2008729"/>
            <a:ext cx="255384" cy="25538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0066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Text Fairy 2"/>
          <p:cNvSpPr/>
          <p:nvPr userDrawn="1"/>
        </p:nvSpPr>
        <p:spPr>
          <a:xfrm rot="830861">
            <a:off x="4567922" y="-1965825"/>
            <a:ext cx="169576" cy="16957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0066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Text Fairy 1"/>
          <p:cNvSpPr/>
          <p:nvPr userDrawn="1"/>
        </p:nvSpPr>
        <p:spPr>
          <a:xfrm rot="830861">
            <a:off x="4567922" y="-1965825"/>
            <a:ext cx="169576" cy="169576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0066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Text Fairy 4"/>
          <p:cNvSpPr/>
          <p:nvPr userDrawn="1"/>
        </p:nvSpPr>
        <p:spPr>
          <a:xfrm>
            <a:off x="4320475" y="-2400896"/>
            <a:ext cx="255384" cy="25538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4F25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Text Fairy 3"/>
          <p:cNvSpPr/>
          <p:nvPr userDrawn="1"/>
        </p:nvSpPr>
        <p:spPr>
          <a:xfrm rot="20777200">
            <a:off x="4320475" y="-2400896"/>
            <a:ext cx="255384" cy="25538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4F25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Text Fairy 2"/>
          <p:cNvSpPr/>
          <p:nvPr userDrawn="1"/>
        </p:nvSpPr>
        <p:spPr>
          <a:xfrm rot="830861">
            <a:off x="4363379" y="-2357992"/>
            <a:ext cx="169576" cy="16957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4F25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Text Fairy 1"/>
          <p:cNvSpPr/>
          <p:nvPr userDrawn="1"/>
        </p:nvSpPr>
        <p:spPr>
          <a:xfrm rot="830861">
            <a:off x="4363379" y="-2357992"/>
            <a:ext cx="169576" cy="169576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4F25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Text Fairy 4"/>
          <p:cNvSpPr/>
          <p:nvPr userDrawn="1"/>
        </p:nvSpPr>
        <p:spPr>
          <a:xfrm>
            <a:off x="4036673" y="-2279721"/>
            <a:ext cx="304728" cy="304728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0066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Text Fairy 3"/>
          <p:cNvSpPr/>
          <p:nvPr userDrawn="1"/>
        </p:nvSpPr>
        <p:spPr>
          <a:xfrm rot="20777200">
            <a:off x="4036673" y="-2279721"/>
            <a:ext cx="304728" cy="304728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0066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Text Fairy 2"/>
          <p:cNvSpPr/>
          <p:nvPr userDrawn="1"/>
        </p:nvSpPr>
        <p:spPr>
          <a:xfrm rot="830861">
            <a:off x="4087867" y="-2228527"/>
            <a:ext cx="202340" cy="202340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0066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Text Fairy 1"/>
          <p:cNvSpPr/>
          <p:nvPr userDrawn="1"/>
        </p:nvSpPr>
        <p:spPr>
          <a:xfrm rot="830861">
            <a:off x="4087867" y="-2228527"/>
            <a:ext cx="202340" cy="202340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0066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Text Fairy 4"/>
          <p:cNvSpPr/>
          <p:nvPr userDrawn="1"/>
        </p:nvSpPr>
        <p:spPr>
          <a:xfrm>
            <a:off x="4913454" y="-3524430"/>
            <a:ext cx="308648" cy="308648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0066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" name="Text Fairy 3"/>
          <p:cNvSpPr/>
          <p:nvPr userDrawn="1"/>
        </p:nvSpPr>
        <p:spPr>
          <a:xfrm rot="20777200">
            <a:off x="4913454" y="-3524430"/>
            <a:ext cx="308648" cy="308648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0066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Text Fairy 2"/>
          <p:cNvSpPr/>
          <p:nvPr userDrawn="1"/>
        </p:nvSpPr>
        <p:spPr>
          <a:xfrm rot="830861">
            <a:off x="4965306" y="-3472578"/>
            <a:ext cx="204944" cy="20494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0066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Text Fairy 1"/>
          <p:cNvSpPr/>
          <p:nvPr userDrawn="1"/>
        </p:nvSpPr>
        <p:spPr>
          <a:xfrm rot="830861">
            <a:off x="4965306" y="-3472578"/>
            <a:ext cx="204944" cy="204944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0066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Text Fairy 4"/>
          <p:cNvSpPr/>
          <p:nvPr userDrawn="1"/>
        </p:nvSpPr>
        <p:spPr>
          <a:xfrm>
            <a:off x="3487597" y="-2687625"/>
            <a:ext cx="229684" cy="22968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4F25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7" name="Text Fairy 3"/>
          <p:cNvSpPr/>
          <p:nvPr userDrawn="1"/>
        </p:nvSpPr>
        <p:spPr>
          <a:xfrm rot="20777200">
            <a:off x="3487597" y="-2687625"/>
            <a:ext cx="229684" cy="22968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4F25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" name="Text Fairy 2"/>
          <p:cNvSpPr/>
          <p:nvPr userDrawn="1"/>
        </p:nvSpPr>
        <p:spPr>
          <a:xfrm rot="830861">
            <a:off x="3526183" y="-2649039"/>
            <a:ext cx="152512" cy="152512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4F25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" name="Text Fairy 1"/>
          <p:cNvSpPr/>
          <p:nvPr userDrawn="1"/>
        </p:nvSpPr>
        <p:spPr>
          <a:xfrm rot="830861">
            <a:off x="3526183" y="-2649039"/>
            <a:ext cx="152512" cy="152512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4F25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0" name="Text Fairy 4"/>
          <p:cNvSpPr/>
          <p:nvPr userDrawn="1"/>
        </p:nvSpPr>
        <p:spPr>
          <a:xfrm>
            <a:off x="3996920" y="-3477279"/>
            <a:ext cx="308648" cy="308648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4F25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1" name="Text Fairy 3"/>
          <p:cNvSpPr/>
          <p:nvPr userDrawn="1"/>
        </p:nvSpPr>
        <p:spPr>
          <a:xfrm rot="20777200">
            <a:off x="3996920" y="-3477279"/>
            <a:ext cx="308648" cy="308648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4F25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2" name="Text Fairy 2"/>
          <p:cNvSpPr/>
          <p:nvPr userDrawn="1"/>
        </p:nvSpPr>
        <p:spPr>
          <a:xfrm rot="830861">
            <a:off x="4048772" y="-3425427"/>
            <a:ext cx="204944" cy="20494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4F25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" name="Text Fairy 1"/>
          <p:cNvSpPr/>
          <p:nvPr userDrawn="1"/>
        </p:nvSpPr>
        <p:spPr>
          <a:xfrm rot="830861">
            <a:off x="4048772" y="-3425427"/>
            <a:ext cx="204944" cy="204944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4F25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4" name="Text Fairy 4"/>
          <p:cNvSpPr/>
          <p:nvPr userDrawn="1"/>
        </p:nvSpPr>
        <p:spPr>
          <a:xfrm>
            <a:off x="4351675" y="-5135765"/>
            <a:ext cx="308648" cy="308648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0066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5" name="Text Fairy 3"/>
          <p:cNvSpPr/>
          <p:nvPr userDrawn="1"/>
        </p:nvSpPr>
        <p:spPr>
          <a:xfrm rot="20777200">
            <a:off x="4351675" y="-5135765"/>
            <a:ext cx="308648" cy="308648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0066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6" name="Text Fairy 2"/>
          <p:cNvSpPr/>
          <p:nvPr userDrawn="1"/>
        </p:nvSpPr>
        <p:spPr>
          <a:xfrm rot="830861">
            <a:off x="4403528" y="-5083912"/>
            <a:ext cx="204942" cy="204942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0066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7" name="Text Fairy 1"/>
          <p:cNvSpPr/>
          <p:nvPr userDrawn="1"/>
        </p:nvSpPr>
        <p:spPr>
          <a:xfrm rot="830861">
            <a:off x="4403528" y="-5083912"/>
            <a:ext cx="204942" cy="204942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0066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8" name="Text Fairy 4"/>
          <p:cNvSpPr/>
          <p:nvPr userDrawn="1"/>
        </p:nvSpPr>
        <p:spPr>
          <a:xfrm>
            <a:off x="4071675" y="-4619262"/>
            <a:ext cx="308648" cy="308648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4F25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Text Fairy 3"/>
          <p:cNvSpPr/>
          <p:nvPr userDrawn="1"/>
        </p:nvSpPr>
        <p:spPr>
          <a:xfrm rot="20777200">
            <a:off x="4071675" y="-4619262"/>
            <a:ext cx="308648" cy="308648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4F25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0" name="Text Fairy 2"/>
          <p:cNvSpPr/>
          <p:nvPr userDrawn="1"/>
        </p:nvSpPr>
        <p:spPr>
          <a:xfrm rot="830861">
            <a:off x="4123527" y="-4567410"/>
            <a:ext cx="204944" cy="20494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4F25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1" name="Text Fairy 1"/>
          <p:cNvSpPr/>
          <p:nvPr userDrawn="1"/>
        </p:nvSpPr>
        <p:spPr>
          <a:xfrm rot="830861">
            <a:off x="4123527" y="-4567410"/>
            <a:ext cx="204944" cy="204944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4F25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2" name="Text Fairy 4"/>
          <p:cNvSpPr/>
          <p:nvPr userDrawn="1"/>
        </p:nvSpPr>
        <p:spPr>
          <a:xfrm>
            <a:off x="3412584" y="3636089"/>
            <a:ext cx="255384" cy="25538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ACD389"/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3" name="Text Fairy 3"/>
          <p:cNvSpPr/>
          <p:nvPr userDrawn="1"/>
        </p:nvSpPr>
        <p:spPr>
          <a:xfrm rot="20777200">
            <a:off x="3412584" y="3636089"/>
            <a:ext cx="255384" cy="25538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ACD389"/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4" name="Text Fairy 2"/>
          <p:cNvSpPr/>
          <p:nvPr userDrawn="1"/>
        </p:nvSpPr>
        <p:spPr>
          <a:xfrm rot="830861">
            <a:off x="3455488" y="3678993"/>
            <a:ext cx="169576" cy="16957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ACD389"/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5" name="Text Fairy 1"/>
          <p:cNvSpPr/>
          <p:nvPr userDrawn="1"/>
        </p:nvSpPr>
        <p:spPr>
          <a:xfrm rot="830861">
            <a:off x="3455488" y="3678993"/>
            <a:ext cx="169576" cy="169576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ACD389"/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6" name="Text Fairy 4"/>
          <p:cNvSpPr/>
          <p:nvPr userDrawn="1"/>
        </p:nvSpPr>
        <p:spPr>
          <a:xfrm>
            <a:off x="4086342" y="-346114"/>
            <a:ext cx="378820" cy="378820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0066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7" name="Text Fairy 3"/>
          <p:cNvSpPr/>
          <p:nvPr userDrawn="1"/>
        </p:nvSpPr>
        <p:spPr>
          <a:xfrm rot="20777200">
            <a:off x="4086342" y="-346114"/>
            <a:ext cx="378820" cy="378820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0066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8" name="Text Fairy 2"/>
          <p:cNvSpPr/>
          <p:nvPr userDrawn="1"/>
        </p:nvSpPr>
        <p:spPr>
          <a:xfrm rot="830861">
            <a:off x="4149982" y="-282474"/>
            <a:ext cx="251540" cy="251540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0066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9" name="Text Fairy 1"/>
          <p:cNvSpPr/>
          <p:nvPr userDrawn="1"/>
        </p:nvSpPr>
        <p:spPr>
          <a:xfrm rot="830861">
            <a:off x="4149982" y="-282474"/>
            <a:ext cx="251540" cy="251540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0066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0" name="Text Fairy 4"/>
          <p:cNvSpPr/>
          <p:nvPr userDrawn="1"/>
        </p:nvSpPr>
        <p:spPr>
          <a:xfrm>
            <a:off x="3647693" y="-607002"/>
            <a:ext cx="255384" cy="25538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0066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1" name="Text Fairy 3"/>
          <p:cNvSpPr/>
          <p:nvPr userDrawn="1"/>
        </p:nvSpPr>
        <p:spPr>
          <a:xfrm rot="20777200">
            <a:off x="3647693" y="-607002"/>
            <a:ext cx="255384" cy="25538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0066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2" name="Text Fairy 2"/>
          <p:cNvSpPr/>
          <p:nvPr userDrawn="1"/>
        </p:nvSpPr>
        <p:spPr>
          <a:xfrm rot="830861">
            <a:off x="3690597" y="-564098"/>
            <a:ext cx="169576" cy="16957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0066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3" name="Text Fairy 1"/>
          <p:cNvSpPr/>
          <p:nvPr userDrawn="1"/>
        </p:nvSpPr>
        <p:spPr>
          <a:xfrm rot="830861">
            <a:off x="3690597" y="-564098"/>
            <a:ext cx="169576" cy="169576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0066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" name="Text Fairy 4"/>
          <p:cNvSpPr/>
          <p:nvPr userDrawn="1"/>
        </p:nvSpPr>
        <p:spPr>
          <a:xfrm>
            <a:off x="2489759" y="3207698"/>
            <a:ext cx="255384" cy="25538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ACD389"/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5" name="Text Fairy 3"/>
          <p:cNvSpPr/>
          <p:nvPr userDrawn="1"/>
        </p:nvSpPr>
        <p:spPr>
          <a:xfrm rot="20777200">
            <a:off x="2489759" y="3207698"/>
            <a:ext cx="255384" cy="25538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ACD389"/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6" name="Text Fairy 2"/>
          <p:cNvSpPr/>
          <p:nvPr userDrawn="1"/>
        </p:nvSpPr>
        <p:spPr>
          <a:xfrm rot="830861">
            <a:off x="2532663" y="3250602"/>
            <a:ext cx="169576" cy="16957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ACD389"/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7" name="Text Fairy 1"/>
          <p:cNvSpPr/>
          <p:nvPr userDrawn="1"/>
        </p:nvSpPr>
        <p:spPr>
          <a:xfrm rot="830861">
            <a:off x="2532663" y="3250602"/>
            <a:ext cx="169576" cy="169576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ACD389"/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8" name="Text Fairy 4"/>
          <p:cNvSpPr/>
          <p:nvPr userDrawn="1"/>
        </p:nvSpPr>
        <p:spPr>
          <a:xfrm>
            <a:off x="5115812" y="3825655"/>
            <a:ext cx="255384" cy="25538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ACD389"/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9" name="Text Fairy 3"/>
          <p:cNvSpPr/>
          <p:nvPr userDrawn="1"/>
        </p:nvSpPr>
        <p:spPr>
          <a:xfrm rot="20777200">
            <a:off x="5115812" y="3825655"/>
            <a:ext cx="255384" cy="25538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ACD389"/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0" name="Text Fairy 2"/>
          <p:cNvSpPr/>
          <p:nvPr userDrawn="1"/>
        </p:nvSpPr>
        <p:spPr>
          <a:xfrm rot="830861">
            <a:off x="5158716" y="3868559"/>
            <a:ext cx="169576" cy="16957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ACD389"/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1" name="Text Fairy 1"/>
          <p:cNvSpPr/>
          <p:nvPr userDrawn="1"/>
        </p:nvSpPr>
        <p:spPr>
          <a:xfrm rot="830861">
            <a:off x="5158716" y="3868559"/>
            <a:ext cx="169576" cy="169576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ACD389"/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2" name="Text Fairy 4"/>
          <p:cNvSpPr/>
          <p:nvPr userDrawn="1"/>
        </p:nvSpPr>
        <p:spPr>
          <a:xfrm>
            <a:off x="4931223" y="546660"/>
            <a:ext cx="255384" cy="25538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ACD389"/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3" name="Text Fairy 3"/>
          <p:cNvSpPr/>
          <p:nvPr userDrawn="1"/>
        </p:nvSpPr>
        <p:spPr>
          <a:xfrm rot="20777200">
            <a:off x="4931223" y="546660"/>
            <a:ext cx="255384" cy="25538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ACD389"/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4" name="Text Fairy 2"/>
          <p:cNvSpPr/>
          <p:nvPr userDrawn="1"/>
        </p:nvSpPr>
        <p:spPr>
          <a:xfrm rot="830861">
            <a:off x="4974127" y="589564"/>
            <a:ext cx="169576" cy="16957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ACD389"/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5" name="Text Fairy 1"/>
          <p:cNvSpPr/>
          <p:nvPr userDrawn="1"/>
        </p:nvSpPr>
        <p:spPr>
          <a:xfrm rot="830861">
            <a:off x="4974127" y="589564"/>
            <a:ext cx="169576" cy="169576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ACD389"/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6" name="Text Fairy 4"/>
          <p:cNvSpPr/>
          <p:nvPr userDrawn="1"/>
        </p:nvSpPr>
        <p:spPr>
          <a:xfrm>
            <a:off x="4535368" y="-505626"/>
            <a:ext cx="255384" cy="25538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ACD389"/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7" name="Text Fairy 3"/>
          <p:cNvSpPr/>
          <p:nvPr userDrawn="1"/>
        </p:nvSpPr>
        <p:spPr>
          <a:xfrm rot="20777200">
            <a:off x="4535368" y="-505626"/>
            <a:ext cx="255384" cy="25538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ACD389"/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8" name="Text Fairy 2"/>
          <p:cNvSpPr/>
          <p:nvPr userDrawn="1"/>
        </p:nvSpPr>
        <p:spPr>
          <a:xfrm rot="830861">
            <a:off x="4578272" y="-462722"/>
            <a:ext cx="169576" cy="16957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ACD389"/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9" name="Text Fairy 1"/>
          <p:cNvSpPr/>
          <p:nvPr userDrawn="1"/>
        </p:nvSpPr>
        <p:spPr>
          <a:xfrm rot="830861">
            <a:off x="4578272" y="-462722"/>
            <a:ext cx="169576" cy="169576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ACD389"/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0" name="Text Fairy 4"/>
          <p:cNvSpPr/>
          <p:nvPr userDrawn="1"/>
        </p:nvSpPr>
        <p:spPr>
          <a:xfrm>
            <a:off x="5096135" y="-756842"/>
            <a:ext cx="255384" cy="25538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ACD389"/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1" name="Text Fairy 3"/>
          <p:cNvSpPr/>
          <p:nvPr userDrawn="1"/>
        </p:nvSpPr>
        <p:spPr>
          <a:xfrm rot="20777200">
            <a:off x="5096135" y="-756842"/>
            <a:ext cx="255384" cy="25538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ACD389"/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2" name="Text Fairy 2"/>
          <p:cNvSpPr/>
          <p:nvPr userDrawn="1"/>
        </p:nvSpPr>
        <p:spPr>
          <a:xfrm rot="830861">
            <a:off x="5139039" y="-713938"/>
            <a:ext cx="169576" cy="16957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ACD389"/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3" name="Text Fairy 1"/>
          <p:cNvSpPr/>
          <p:nvPr userDrawn="1"/>
        </p:nvSpPr>
        <p:spPr>
          <a:xfrm rot="830861">
            <a:off x="5139039" y="-713938"/>
            <a:ext cx="169576" cy="169576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ACD389"/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4" name="Text Fairy 4"/>
          <p:cNvSpPr/>
          <p:nvPr userDrawn="1"/>
        </p:nvSpPr>
        <p:spPr>
          <a:xfrm>
            <a:off x="6945416" y="3168583"/>
            <a:ext cx="308648" cy="308648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ACD389"/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5" name="Text Fairy 3"/>
          <p:cNvSpPr/>
          <p:nvPr userDrawn="1"/>
        </p:nvSpPr>
        <p:spPr>
          <a:xfrm rot="20777200">
            <a:off x="6945416" y="3168583"/>
            <a:ext cx="308648" cy="308648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ACD389"/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6" name="Text Fairy 2"/>
          <p:cNvSpPr/>
          <p:nvPr userDrawn="1"/>
        </p:nvSpPr>
        <p:spPr>
          <a:xfrm rot="830861">
            <a:off x="6997269" y="3220436"/>
            <a:ext cx="204942" cy="204942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ACD389"/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7" name="Text Fairy 1"/>
          <p:cNvSpPr/>
          <p:nvPr userDrawn="1"/>
        </p:nvSpPr>
        <p:spPr>
          <a:xfrm rot="830861">
            <a:off x="6997269" y="3220436"/>
            <a:ext cx="204942" cy="204942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ACD389"/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8" name="Text Fairy 4"/>
          <p:cNvSpPr/>
          <p:nvPr userDrawn="1"/>
        </p:nvSpPr>
        <p:spPr>
          <a:xfrm>
            <a:off x="5048504" y="-2520990"/>
            <a:ext cx="255384" cy="25538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ACD389"/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9" name="Text Fairy 3"/>
          <p:cNvSpPr/>
          <p:nvPr userDrawn="1"/>
        </p:nvSpPr>
        <p:spPr>
          <a:xfrm rot="20777200">
            <a:off x="5048504" y="-2520990"/>
            <a:ext cx="255384" cy="25538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ACD389"/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0" name="Text Fairy 2"/>
          <p:cNvSpPr/>
          <p:nvPr userDrawn="1"/>
        </p:nvSpPr>
        <p:spPr>
          <a:xfrm rot="830861">
            <a:off x="5091408" y="-2478086"/>
            <a:ext cx="169576" cy="16957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ACD389"/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1" name="Text Fairy 1"/>
          <p:cNvSpPr/>
          <p:nvPr userDrawn="1"/>
        </p:nvSpPr>
        <p:spPr>
          <a:xfrm rot="830861">
            <a:off x="5091408" y="-2478086"/>
            <a:ext cx="169576" cy="169576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ACD389"/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2" name="Text Fairy 4"/>
          <p:cNvSpPr/>
          <p:nvPr userDrawn="1"/>
        </p:nvSpPr>
        <p:spPr>
          <a:xfrm>
            <a:off x="5513183" y="2709457"/>
            <a:ext cx="214144" cy="21414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ACD389"/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3" name="Text Fairy 3"/>
          <p:cNvSpPr/>
          <p:nvPr userDrawn="1"/>
        </p:nvSpPr>
        <p:spPr>
          <a:xfrm rot="20777200">
            <a:off x="5513183" y="2709457"/>
            <a:ext cx="214144" cy="21414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ACD389"/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4" name="Text Fairy 2"/>
          <p:cNvSpPr/>
          <p:nvPr userDrawn="1"/>
        </p:nvSpPr>
        <p:spPr>
          <a:xfrm rot="830861">
            <a:off x="5549159" y="2745433"/>
            <a:ext cx="142192" cy="142192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ACD389"/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" name="Text Fairy 1"/>
          <p:cNvSpPr/>
          <p:nvPr userDrawn="1"/>
        </p:nvSpPr>
        <p:spPr>
          <a:xfrm rot="830861">
            <a:off x="5549159" y="2745433"/>
            <a:ext cx="142192" cy="142192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ACD389"/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" name="Text Fairy 4"/>
          <p:cNvSpPr/>
          <p:nvPr userDrawn="1"/>
        </p:nvSpPr>
        <p:spPr>
          <a:xfrm>
            <a:off x="6319198" y="4083055"/>
            <a:ext cx="277952" cy="277952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ACD389"/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7" name="Text Fairy 3"/>
          <p:cNvSpPr/>
          <p:nvPr userDrawn="1"/>
        </p:nvSpPr>
        <p:spPr>
          <a:xfrm rot="20777200">
            <a:off x="6319198" y="4083055"/>
            <a:ext cx="277952" cy="277952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ACD389"/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8" name="Text Fairy 2"/>
          <p:cNvSpPr/>
          <p:nvPr userDrawn="1"/>
        </p:nvSpPr>
        <p:spPr>
          <a:xfrm rot="830861">
            <a:off x="6365893" y="4129750"/>
            <a:ext cx="184562" cy="184562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ACD389"/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9" name="Text Fairy 1"/>
          <p:cNvSpPr/>
          <p:nvPr userDrawn="1"/>
        </p:nvSpPr>
        <p:spPr>
          <a:xfrm rot="830861">
            <a:off x="6365893" y="4129750"/>
            <a:ext cx="184562" cy="184562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ACD389"/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0" name="Text Fairy 4"/>
          <p:cNvSpPr/>
          <p:nvPr userDrawn="1"/>
        </p:nvSpPr>
        <p:spPr>
          <a:xfrm>
            <a:off x="5007854" y="-3063864"/>
            <a:ext cx="205234" cy="20523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ACD389"/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1" name="Text Fairy 3"/>
          <p:cNvSpPr/>
          <p:nvPr userDrawn="1"/>
        </p:nvSpPr>
        <p:spPr>
          <a:xfrm rot="20777200">
            <a:off x="5007854" y="-3063864"/>
            <a:ext cx="205234" cy="20523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ACD389"/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2" name="Text Fairy 2"/>
          <p:cNvSpPr/>
          <p:nvPr userDrawn="1"/>
        </p:nvSpPr>
        <p:spPr>
          <a:xfrm rot="830861">
            <a:off x="5042333" y="-3029385"/>
            <a:ext cx="136276" cy="13627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ACD389"/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3" name="Text Fairy 1"/>
          <p:cNvSpPr/>
          <p:nvPr userDrawn="1"/>
        </p:nvSpPr>
        <p:spPr>
          <a:xfrm rot="830861">
            <a:off x="5042333" y="-3029385"/>
            <a:ext cx="136276" cy="136276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ACD389"/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4" name="Text Fairy 4"/>
          <p:cNvSpPr/>
          <p:nvPr userDrawn="1"/>
        </p:nvSpPr>
        <p:spPr>
          <a:xfrm>
            <a:off x="5100947" y="-4014063"/>
            <a:ext cx="255384" cy="25538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ACD389"/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5" name="Text Fairy 3"/>
          <p:cNvSpPr/>
          <p:nvPr userDrawn="1"/>
        </p:nvSpPr>
        <p:spPr>
          <a:xfrm rot="20777200">
            <a:off x="5100947" y="-4014063"/>
            <a:ext cx="255384" cy="25538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ACD389"/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6" name="Text Fairy 2"/>
          <p:cNvSpPr/>
          <p:nvPr userDrawn="1"/>
        </p:nvSpPr>
        <p:spPr>
          <a:xfrm rot="830861">
            <a:off x="5143851" y="-3971159"/>
            <a:ext cx="169576" cy="16957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ACD389"/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7" name="Text Fairy 1"/>
          <p:cNvSpPr/>
          <p:nvPr userDrawn="1"/>
        </p:nvSpPr>
        <p:spPr>
          <a:xfrm rot="830861">
            <a:off x="5143851" y="-3971159"/>
            <a:ext cx="169576" cy="169576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ACD389"/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8" name="Text Fairy 4"/>
          <p:cNvSpPr/>
          <p:nvPr userDrawn="1"/>
        </p:nvSpPr>
        <p:spPr>
          <a:xfrm>
            <a:off x="3574985" y="2661565"/>
            <a:ext cx="255384" cy="25538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ACD389"/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9" name="Text Fairy 3"/>
          <p:cNvSpPr/>
          <p:nvPr userDrawn="1"/>
        </p:nvSpPr>
        <p:spPr>
          <a:xfrm rot="20777200">
            <a:off x="3574985" y="2661565"/>
            <a:ext cx="255384" cy="25538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ACD389"/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0" name="Text Fairy 2"/>
          <p:cNvSpPr/>
          <p:nvPr userDrawn="1"/>
        </p:nvSpPr>
        <p:spPr>
          <a:xfrm rot="830861">
            <a:off x="3617889" y="2704469"/>
            <a:ext cx="169576" cy="16957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ACD389"/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1" name="Text Fairy 1"/>
          <p:cNvSpPr/>
          <p:nvPr userDrawn="1"/>
        </p:nvSpPr>
        <p:spPr>
          <a:xfrm rot="830861">
            <a:off x="3617889" y="2704469"/>
            <a:ext cx="169576" cy="169576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ACD389"/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2" name="Text Fairy 4"/>
          <p:cNvSpPr/>
          <p:nvPr userDrawn="1"/>
        </p:nvSpPr>
        <p:spPr>
          <a:xfrm>
            <a:off x="4218505" y="3836056"/>
            <a:ext cx="255384" cy="25538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79C9D9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3" name="Text Fairy 3"/>
          <p:cNvSpPr/>
          <p:nvPr userDrawn="1"/>
        </p:nvSpPr>
        <p:spPr>
          <a:xfrm rot="20777200">
            <a:off x="4218505" y="3836056"/>
            <a:ext cx="255384" cy="25538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79C9D9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4" name="Text Fairy 2"/>
          <p:cNvSpPr/>
          <p:nvPr userDrawn="1"/>
        </p:nvSpPr>
        <p:spPr>
          <a:xfrm rot="830861">
            <a:off x="4261409" y="3878960"/>
            <a:ext cx="169576" cy="16957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79C9D9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5" name="Text Fairy 1"/>
          <p:cNvSpPr/>
          <p:nvPr userDrawn="1"/>
        </p:nvSpPr>
        <p:spPr>
          <a:xfrm rot="830861">
            <a:off x="4261409" y="3878960"/>
            <a:ext cx="169576" cy="169576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79C9D9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6" name="Text Fairy 4"/>
          <p:cNvSpPr/>
          <p:nvPr userDrawn="1"/>
        </p:nvSpPr>
        <p:spPr>
          <a:xfrm>
            <a:off x="6198274" y="3038950"/>
            <a:ext cx="255384" cy="25538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79C9D9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7" name="Text Fairy 3"/>
          <p:cNvSpPr/>
          <p:nvPr userDrawn="1"/>
        </p:nvSpPr>
        <p:spPr>
          <a:xfrm rot="20777200">
            <a:off x="6198274" y="3038950"/>
            <a:ext cx="255384" cy="25538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79C9D9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8" name="Text Fairy 2"/>
          <p:cNvSpPr/>
          <p:nvPr userDrawn="1"/>
        </p:nvSpPr>
        <p:spPr>
          <a:xfrm rot="830861">
            <a:off x="6241178" y="3081854"/>
            <a:ext cx="169576" cy="16957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79C9D9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9" name="Text Fairy 1"/>
          <p:cNvSpPr/>
          <p:nvPr userDrawn="1"/>
        </p:nvSpPr>
        <p:spPr>
          <a:xfrm rot="830861">
            <a:off x="6241178" y="3081854"/>
            <a:ext cx="169576" cy="169576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79C9D9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0" name="Text Fairy 4"/>
          <p:cNvSpPr/>
          <p:nvPr userDrawn="1"/>
        </p:nvSpPr>
        <p:spPr>
          <a:xfrm>
            <a:off x="5446202" y="-279760"/>
            <a:ext cx="164930" cy="164930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ACD389"/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1" name="Text Fairy 3"/>
          <p:cNvSpPr/>
          <p:nvPr userDrawn="1"/>
        </p:nvSpPr>
        <p:spPr>
          <a:xfrm rot="20777200">
            <a:off x="5446202" y="-279760"/>
            <a:ext cx="164930" cy="164930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ACD389"/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2" name="Text Fairy 2"/>
          <p:cNvSpPr/>
          <p:nvPr userDrawn="1"/>
        </p:nvSpPr>
        <p:spPr>
          <a:xfrm rot="830861">
            <a:off x="5473910" y="-252052"/>
            <a:ext cx="109514" cy="10951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ACD389"/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3" name="Text Fairy 1"/>
          <p:cNvSpPr/>
          <p:nvPr userDrawn="1"/>
        </p:nvSpPr>
        <p:spPr>
          <a:xfrm rot="830861">
            <a:off x="5473910" y="-252052"/>
            <a:ext cx="109514" cy="109514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ACD389"/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4" name="Text Fairy 4"/>
          <p:cNvSpPr/>
          <p:nvPr userDrawn="1"/>
        </p:nvSpPr>
        <p:spPr>
          <a:xfrm>
            <a:off x="2994919" y="2834291"/>
            <a:ext cx="255384" cy="25538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79C9D9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5" name="Text Fairy 3"/>
          <p:cNvSpPr/>
          <p:nvPr userDrawn="1"/>
        </p:nvSpPr>
        <p:spPr>
          <a:xfrm rot="20777200">
            <a:off x="2994919" y="2834291"/>
            <a:ext cx="255384" cy="25538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79C9D9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6" name="Text Fairy 2"/>
          <p:cNvSpPr/>
          <p:nvPr userDrawn="1"/>
        </p:nvSpPr>
        <p:spPr>
          <a:xfrm rot="830861">
            <a:off x="3037823" y="2877195"/>
            <a:ext cx="169576" cy="16957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79C9D9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7" name="Text Fairy 1"/>
          <p:cNvSpPr/>
          <p:nvPr userDrawn="1"/>
        </p:nvSpPr>
        <p:spPr>
          <a:xfrm rot="830861">
            <a:off x="3037823" y="2877195"/>
            <a:ext cx="169576" cy="169576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79C9D9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8" name="Text Fairy 4"/>
          <p:cNvSpPr/>
          <p:nvPr userDrawn="1"/>
        </p:nvSpPr>
        <p:spPr>
          <a:xfrm>
            <a:off x="4856168" y="-1712798"/>
            <a:ext cx="205234" cy="20523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ACD389"/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9" name="Text Fairy 3"/>
          <p:cNvSpPr/>
          <p:nvPr userDrawn="1"/>
        </p:nvSpPr>
        <p:spPr>
          <a:xfrm rot="20777200">
            <a:off x="4856168" y="-1712798"/>
            <a:ext cx="205234" cy="20523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ACD389"/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0" name="Text Fairy 2"/>
          <p:cNvSpPr/>
          <p:nvPr userDrawn="1"/>
        </p:nvSpPr>
        <p:spPr>
          <a:xfrm rot="830861">
            <a:off x="4890647" y="-1678319"/>
            <a:ext cx="136276" cy="13627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ACD389"/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1" name="Text Fairy 1"/>
          <p:cNvSpPr/>
          <p:nvPr userDrawn="1"/>
        </p:nvSpPr>
        <p:spPr>
          <a:xfrm rot="830861">
            <a:off x="4890647" y="-1678319"/>
            <a:ext cx="136276" cy="136276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ACD389"/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2" name="Text Fairy 4"/>
          <p:cNvSpPr/>
          <p:nvPr userDrawn="1"/>
        </p:nvSpPr>
        <p:spPr>
          <a:xfrm>
            <a:off x="5206214" y="-1735528"/>
            <a:ext cx="205234" cy="20523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4F25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3" name="Text Fairy 3"/>
          <p:cNvSpPr/>
          <p:nvPr userDrawn="1"/>
        </p:nvSpPr>
        <p:spPr>
          <a:xfrm rot="20777200">
            <a:off x="5206214" y="-1735528"/>
            <a:ext cx="205234" cy="20523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4F25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4" name="Text Fairy 2"/>
          <p:cNvSpPr/>
          <p:nvPr userDrawn="1"/>
        </p:nvSpPr>
        <p:spPr>
          <a:xfrm rot="830861">
            <a:off x="5240693" y="-1701049"/>
            <a:ext cx="136276" cy="13627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4F25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5" name="Text Fairy 1"/>
          <p:cNvSpPr/>
          <p:nvPr userDrawn="1"/>
        </p:nvSpPr>
        <p:spPr>
          <a:xfrm rot="830861">
            <a:off x="5240693" y="-1701049"/>
            <a:ext cx="136276" cy="136276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4F25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6" name="Tree Light 4"/>
          <p:cNvSpPr/>
          <p:nvPr userDrawn="1"/>
        </p:nvSpPr>
        <p:spPr>
          <a:xfrm>
            <a:off x="4355958" y="481137"/>
            <a:ext cx="351170" cy="351170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7" name="Tree Light 3"/>
          <p:cNvSpPr/>
          <p:nvPr userDrawn="1"/>
        </p:nvSpPr>
        <p:spPr>
          <a:xfrm rot="20777200">
            <a:off x="4357138" y="482064"/>
            <a:ext cx="351170" cy="351170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8" name="Tree Light 2"/>
          <p:cNvSpPr/>
          <p:nvPr userDrawn="1"/>
        </p:nvSpPr>
        <p:spPr>
          <a:xfrm rot="830861">
            <a:off x="4415826" y="537848"/>
            <a:ext cx="233178" cy="233178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9" name="Tree Light 1"/>
          <p:cNvSpPr/>
          <p:nvPr userDrawn="1"/>
        </p:nvSpPr>
        <p:spPr>
          <a:xfrm rot="830861">
            <a:off x="4415826" y="537848"/>
            <a:ext cx="233178" cy="233178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0" name="Text Fairy 4"/>
          <p:cNvSpPr/>
          <p:nvPr userDrawn="1"/>
        </p:nvSpPr>
        <p:spPr>
          <a:xfrm>
            <a:off x="2684901" y="3556835"/>
            <a:ext cx="280913" cy="280913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1" name="Text Fairy 3"/>
          <p:cNvSpPr/>
          <p:nvPr userDrawn="1"/>
        </p:nvSpPr>
        <p:spPr>
          <a:xfrm rot="20777200">
            <a:off x="2684901" y="3556835"/>
            <a:ext cx="280913" cy="280913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2" name="Text Fairy 2"/>
          <p:cNvSpPr/>
          <p:nvPr userDrawn="1"/>
        </p:nvSpPr>
        <p:spPr>
          <a:xfrm rot="830861">
            <a:off x="2732094" y="3604028"/>
            <a:ext cx="186527" cy="186527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3" name="Text Fairy 1"/>
          <p:cNvSpPr/>
          <p:nvPr userDrawn="1"/>
        </p:nvSpPr>
        <p:spPr>
          <a:xfrm rot="830861">
            <a:off x="2732094" y="3604028"/>
            <a:ext cx="186527" cy="186527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4" name="Text Fairy 4"/>
          <p:cNvSpPr/>
          <p:nvPr userDrawn="1"/>
        </p:nvSpPr>
        <p:spPr>
          <a:xfrm>
            <a:off x="5208226" y="-464570"/>
            <a:ext cx="205234" cy="20523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79C9D9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5" name="Text Fairy 3"/>
          <p:cNvSpPr/>
          <p:nvPr userDrawn="1"/>
        </p:nvSpPr>
        <p:spPr>
          <a:xfrm rot="20777200">
            <a:off x="5208226" y="-464570"/>
            <a:ext cx="205234" cy="20523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79C9D9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6" name="Text Fairy 2"/>
          <p:cNvSpPr/>
          <p:nvPr userDrawn="1"/>
        </p:nvSpPr>
        <p:spPr>
          <a:xfrm rot="830861">
            <a:off x="5242705" y="-430091"/>
            <a:ext cx="136276" cy="13627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79C9D9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7" name="Text Fairy 1"/>
          <p:cNvSpPr/>
          <p:nvPr userDrawn="1"/>
        </p:nvSpPr>
        <p:spPr>
          <a:xfrm rot="830861">
            <a:off x="5242705" y="-430091"/>
            <a:ext cx="136276" cy="136276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79C9D9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8" name="Text Fairy 4"/>
          <p:cNvSpPr/>
          <p:nvPr userDrawn="1"/>
        </p:nvSpPr>
        <p:spPr>
          <a:xfrm>
            <a:off x="3750255" y="-527537"/>
            <a:ext cx="255384" cy="25538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79C9D9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9" name="Text Fairy 3"/>
          <p:cNvSpPr/>
          <p:nvPr userDrawn="1"/>
        </p:nvSpPr>
        <p:spPr>
          <a:xfrm rot="20777200">
            <a:off x="3750255" y="-527537"/>
            <a:ext cx="255384" cy="25538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79C9D9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0" name="Text Fairy 2"/>
          <p:cNvSpPr/>
          <p:nvPr userDrawn="1"/>
        </p:nvSpPr>
        <p:spPr>
          <a:xfrm rot="830861">
            <a:off x="3793159" y="-484633"/>
            <a:ext cx="169576" cy="16957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79C9D9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1" name="Text Fairy 1"/>
          <p:cNvSpPr/>
          <p:nvPr userDrawn="1"/>
        </p:nvSpPr>
        <p:spPr>
          <a:xfrm rot="830861">
            <a:off x="3793159" y="-484633"/>
            <a:ext cx="169576" cy="169576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79C9D9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2" name="Text Fairy 4"/>
          <p:cNvSpPr/>
          <p:nvPr userDrawn="1"/>
        </p:nvSpPr>
        <p:spPr>
          <a:xfrm>
            <a:off x="5003121" y="-871570"/>
            <a:ext cx="225518" cy="225518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79C9D9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3" name="Text Fairy 3"/>
          <p:cNvSpPr/>
          <p:nvPr userDrawn="1"/>
        </p:nvSpPr>
        <p:spPr>
          <a:xfrm rot="20777200">
            <a:off x="5003121" y="-871570"/>
            <a:ext cx="225518" cy="225518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79C9D9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4" name="Text Fairy 2"/>
          <p:cNvSpPr/>
          <p:nvPr userDrawn="1"/>
        </p:nvSpPr>
        <p:spPr>
          <a:xfrm rot="830861">
            <a:off x="5041008" y="-833683"/>
            <a:ext cx="149744" cy="14974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79C9D9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5" name="Text Fairy 1"/>
          <p:cNvSpPr/>
          <p:nvPr userDrawn="1"/>
        </p:nvSpPr>
        <p:spPr>
          <a:xfrm rot="830861">
            <a:off x="5041008" y="-833683"/>
            <a:ext cx="149744" cy="149744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79C9D9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6" name="Text Fairy 4"/>
          <p:cNvSpPr/>
          <p:nvPr userDrawn="1"/>
        </p:nvSpPr>
        <p:spPr>
          <a:xfrm>
            <a:off x="4773967" y="-2335043"/>
            <a:ext cx="255384" cy="25538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79C9D9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7" name="Text Fairy 3"/>
          <p:cNvSpPr/>
          <p:nvPr userDrawn="1"/>
        </p:nvSpPr>
        <p:spPr>
          <a:xfrm rot="20777200">
            <a:off x="4773967" y="-2335043"/>
            <a:ext cx="255384" cy="25538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79C9D9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8" name="Text Fairy 2"/>
          <p:cNvSpPr/>
          <p:nvPr userDrawn="1"/>
        </p:nvSpPr>
        <p:spPr>
          <a:xfrm rot="830861">
            <a:off x="4816871" y="-2292139"/>
            <a:ext cx="169576" cy="16957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79C9D9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9" name="Text Fairy 1"/>
          <p:cNvSpPr/>
          <p:nvPr userDrawn="1"/>
        </p:nvSpPr>
        <p:spPr>
          <a:xfrm rot="830861">
            <a:off x="4816871" y="-2292139"/>
            <a:ext cx="169576" cy="169576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79C9D9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0" name="Text Fairy 4"/>
          <p:cNvSpPr/>
          <p:nvPr userDrawn="1"/>
        </p:nvSpPr>
        <p:spPr>
          <a:xfrm>
            <a:off x="5148358" y="-2408139"/>
            <a:ext cx="205234" cy="20523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79C9D9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1" name="Text Fairy 3"/>
          <p:cNvSpPr/>
          <p:nvPr userDrawn="1"/>
        </p:nvSpPr>
        <p:spPr>
          <a:xfrm rot="20777200">
            <a:off x="5148358" y="-2408139"/>
            <a:ext cx="205234" cy="20523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79C9D9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2" name="Text Fairy 2"/>
          <p:cNvSpPr/>
          <p:nvPr userDrawn="1"/>
        </p:nvSpPr>
        <p:spPr>
          <a:xfrm rot="830861">
            <a:off x="5182837" y="-2373660"/>
            <a:ext cx="136276" cy="13627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79C9D9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3" name="Text Fairy 1"/>
          <p:cNvSpPr/>
          <p:nvPr userDrawn="1"/>
        </p:nvSpPr>
        <p:spPr>
          <a:xfrm rot="830861">
            <a:off x="5182837" y="-2373660"/>
            <a:ext cx="136276" cy="136276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79C9D9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4" name="Text Fairy 4"/>
          <p:cNvSpPr/>
          <p:nvPr userDrawn="1"/>
        </p:nvSpPr>
        <p:spPr>
          <a:xfrm>
            <a:off x="4176357" y="-2332348"/>
            <a:ext cx="205234" cy="20523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79C9D9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5" name="Text Fairy 3"/>
          <p:cNvSpPr/>
          <p:nvPr userDrawn="1"/>
        </p:nvSpPr>
        <p:spPr>
          <a:xfrm rot="20777200">
            <a:off x="4176357" y="-2332348"/>
            <a:ext cx="205234" cy="20523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79C9D9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6" name="Text Fairy 2"/>
          <p:cNvSpPr/>
          <p:nvPr userDrawn="1"/>
        </p:nvSpPr>
        <p:spPr>
          <a:xfrm rot="830861">
            <a:off x="4210836" y="-2297869"/>
            <a:ext cx="136276" cy="13627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79C9D9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7" name="Text Fairy 1"/>
          <p:cNvSpPr/>
          <p:nvPr userDrawn="1"/>
        </p:nvSpPr>
        <p:spPr>
          <a:xfrm rot="830861">
            <a:off x="4210836" y="-2297869"/>
            <a:ext cx="136276" cy="136276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79C9D9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8" name="Text Fairy 4"/>
          <p:cNvSpPr/>
          <p:nvPr userDrawn="1"/>
        </p:nvSpPr>
        <p:spPr>
          <a:xfrm>
            <a:off x="5317788" y="590824"/>
            <a:ext cx="255384" cy="25538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79C9D9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9" name="Text Fairy 3"/>
          <p:cNvSpPr/>
          <p:nvPr userDrawn="1"/>
        </p:nvSpPr>
        <p:spPr>
          <a:xfrm rot="20777200">
            <a:off x="5317788" y="590824"/>
            <a:ext cx="255384" cy="25538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79C9D9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0" name="Text Fairy 2"/>
          <p:cNvSpPr/>
          <p:nvPr userDrawn="1"/>
        </p:nvSpPr>
        <p:spPr>
          <a:xfrm rot="830861">
            <a:off x="5360692" y="633728"/>
            <a:ext cx="169576" cy="16957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79C9D9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1" name="Text Fairy 1"/>
          <p:cNvSpPr/>
          <p:nvPr userDrawn="1"/>
        </p:nvSpPr>
        <p:spPr>
          <a:xfrm rot="830861">
            <a:off x="5360692" y="633728"/>
            <a:ext cx="169576" cy="169576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79C9D9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2" name="Text Fairy 4"/>
          <p:cNvSpPr/>
          <p:nvPr userDrawn="1"/>
        </p:nvSpPr>
        <p:spPr>
          <a:xfrm>
            <a:off x="3677920" y="-3473398"/>
            <a:ext cx="255384" cy="25538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79C9D9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3" name="Text Fairy 3"/>
          <p:cNvSpPr/>
          <p:nvPr userDrawn="1"/>
        </p:nvSpPr>
        <p:spPr>
          <a:xfrm rot="20777200">
            <a:off x="3677920" y="-3473398"/>
            <a:ext cx="255384" cy="25538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79C9D9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4" name="Text Fairy 2"/>
          <p:cNvSpPr/>
          <p:nvPr userDrawn="1"/>
        </p:nvSpPr>
        <p:spPr>
          <a:xfrm rot="830861">
            <a:off x="3720824" y="-3430494"/>
            <a:ext cx="169576" cy="16957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79C9D9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5" name="Text Fairy 1"/>
          <p:cNvSpPr/>
          <p:nvPr userDrawn="1"/>
        </p:nvSpPr>
        <p:spPr>
          <a:xfrm rot="830861">
            <a:off x="3720824" y="-3430494"/>
            <a:ext cx="169576" cy="169576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79C9D9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6" name="Text Fairy 4"/>
          <p:cNvSpPr/>
          <p:nvPr userDrawn="1"/>
        </p:nvSpPr>
        <p:spPr>
          <a:xfrm>
            <a:off x="4606967" y="-3535058"/>
            <a:ext cx="255384" cy="25538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79C9D9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7" name="Text Fairy 3"/>
          <p:cNvSpPr/>
          <p:nvPr userDrawn="1"/>
        </p:nvSpPr>
        <p:spPr>
          <a:xfrm rot="20777200">
            <a:off x="4606967" y="-3535058"/>
            <a:ext cx="255384" cy="25538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79C9D9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8" name="Text Fairy 2"/>
          <p:cNvSpPr/>
          <p:nvPr userDrawn="1"/>
        </p:nvSpPr>
        <p:spPr>
          <a:xfrm rot="830861">
            <a:off x="4649871" y="-3492154"/>
            <a:ext cx="169576" cy="16957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79C9D9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9" name="Text Fairy 1"/>
          <p:cNvSpPr/>
          <p:nvPr userDrawn="1"/>
        </p:nvSpPr>
        <p:spPr>
          <a:xfrm rot="830861">
            <a:off x="4649871" y="-3492154"/>
            <a:ext cx="169576" cy="169576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79C9D9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0" name="Text Fairy 4"/>
          <p:cNvSpPr/>
          <p:nvPr userDrawn="1"/>
        </p:nvSpPr>
        <p:spPr>
          <a:xfrm>
            <a:off x="3848984" y="-1622154"/>
            <a:ext cx="198570" cy="198570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79C9D9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1" name="Text Fairy 3"/>
          <p:cNvSpPr/>
          <p:nvPr userDrawn="1"/>
        </p:nvSpPr>
        <p:spPr>
          <a:xfrm rot="20777200">
            <a:off x="3848984" y="-1622154"/>
            <a:ext cx="198570" cy="198570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79C9D9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2" name="Text Fairy 2"/>
          <p:cNvSpPr/>
          <p:nvPr userDrawn="1"/>
        </p:nvSpPr>
        <p:spPr>
          <a:xfrm rot="830861">
            <a:off x="3882343" y="-1588795"/>
            <a:ext cx="131852" cy="131852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79C9D9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3" name="Text Fairy 1"/>
          <p:cNvSpPr/>
          <p:nvPr userDrawn="1"/>
        </p:nvSpPr>
        <p:spPr>
          <a:xfrm rot="830861">
            <a:off x="3882343" y="-1588795"/>
            <a:ext cx="131852" cy="131852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79C9D9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4" name="Text Fairy 4"/>
          <p:cNvSpPr/>
          <p:nvPr userDrawn="1"/>
        </p:nvSpPr>
        <p:spPr>
          <a:xfrm>
            <a:off x="4731665" y="-4384591"/>
            <a:ext cx="255384" cy="25538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5" name="Text Fairy 3"/>
          <p:cNvSpPr/>
          <p:nvPr userDrawn="1"/>
        </p:nvSpPr>
        <p:spPr>
          <a:xfrm rot="20777200">
            <a:off x="4731665" y="-4384591"/>
            <a:ext cx="255384" cy="25538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6" name="Text Fairy 2"/>
          <p:cNvSpPr/>
          <p:nvPr userDrawn="1"/>
        </p:nvSpPr>
        <p:spPr>
          <a:xfrm rot="830861">
            <a:off x="4774569" y="-4341687"/>
            <a:ext cx="169576" cy="16957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7" name="Text Fairy 1"/>
          <p:cNvSpPr/>
          <p:nvPr userDrawn="1"/>
        </p:nvSpPr>
        <p:spPr>
          <a:xfrm rot="830861">
            <a:off x="4774569" y="-4341687"/>
            <a:ext cx="169576" cy="169576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8" name="Text Fairy 4"/>
          <p:cNvSpPr/>
          <p:nvPr userDrawn="1"/>
        </p:nvSpPr>
        <p:spPr>
          <a:xfrm>
            <a:off x="3682050" y="-2147424"/>
            <a:ext cx="236328" cy="236328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79C9D9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9" name="Text Fairy 3"/>
          <p:cNvSpPr/>
          <p:nvPr userDrawn="1"/>
        </p:nvSpPr>
        <p:spPr>
          <a:xfrm rot="20777200">
            <a:off x="3682050" y="-2147424"/>
            <a:ext cx="236328" cy="236328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79C9D9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0" name="Text Fairy 2"/>
          <p:cNvSpPr/>
          <p:nvPr userDrawn="1"/>
        </p:nvSpPr>
        <p:spPr>
          <a:xfrm rot="830861">
            <a:off x="3721753" y="-2107721"/>
            <a:ext cx="156922" cy="156922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79C9D9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1" name="Text Fairy 1"/>
          <p:cNvSpPr/>
          <p:nvPr userDrawn="1"/>
        </p:nvSpPr>
        <p:spPr>
          <a:xfrm rot="830861">
            <a:off x="3721753" y="-2107721"/>
            <a:ext cx="156922" cy="156922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79C9D9">
                  <a:alpha val="51765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2" name="Oval 301"/>
          <p:cNvSpPr/>
          <p:nvPr userDrawn="1"/>
        </p:nvSpPr>
        <p:spPr>
          <a:xfrm>
            <a:off x="6869948" y="-957564"/>
            <a:ext cx="2438400" cy="2438400"/>
          </a:xfrm>
          <a:prstGeom prst="ellipse">
            <a:avLst/>
          </a:prstGeom>
          <a:solidFill>
            <a:srgbClr val="000000">
              <a:alpha val="80000"/>
            </a:srgbClr>
          </a:solidFill>
          <a:ln>
            <a:noFill/>
          </a:ln>
          <a:effectLst>
            <a:softEdge rad="381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3" name="Oval 302"/>
          <p:cNvSpPr/>
          <p:nvPr userDrawn="1"/>
        </p:nvSpPr>
        <p:spPr>
          <a:xfrm>
            <a:off x="6084870" y="15141"/>
            <a:ext cx="2438400" cy="2438400"/>
          </a:xfrm>
          <a:prstGeom prst="ellipse">
            <a:avLst/>
          </a:prstGeom>
          <a:solidFill>
            <a:srgbClr val="000000">
              <a:alpha val="80000"/>
            </a:srgbClr>
          </a:solidFill>
          <a:ln>
            <a:noFill/>
          </a:ln>
          <a:effectLst>
            <a:softEdge rad="381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4" name="Oval 303"/>
          <p:cNvSpPr/>
          <p:nvPr userDrawn="1"/>
        </p:nvSpPr>
        <p:spPr>
          <a:xfrm>
            <a:off x="4863559" y="69466"/>
            <a:ext cx="2438400" cy="2438400"/>
          </a:xfrm>
          <a:prstGeom prst="ellipse">
            <a:avLst/>
          </a:prstGeom>
          <a:solidFill>
            <a:srgbClr val="000000">
              <a:alpha val="80000"/>
            </a:srgbClr>
          </a:solidFill>
          <a:ln>
            <a:noFill/>
          </a:ln>
          <a:effectLst>
            <a:softEdge rad="381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5" name="Oval 304"/>
          <p:cNvSpPr/>
          <p:nvPr userDrawn="1"/>
        </p:nvSpPr>
        <p:spPr>
          <a:xfrm>
            <a:off x="3675691" y="-482600"/>
            <a:ext cx="2438400" cy="2438400"/>
          </a:xfrm>
          <a:prstGeom prst="ellipse">
            <a:avLst/>
          </a:prstGeom>
          <a:solidFill>
            <a:srgbClr val="000000">
              <a:alpha val="80000"/>
            </a:srgbClr>
          </a:solidFill>
          <a:ln>
            <a:noFill/>
          </a:ln>
          <a:effectLst>
            <a:softEdge rad="381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6" name="Oval 305"/>
          <p:cNvSpPr/>
          <p:nvPr userDrawn="1"/>
        </p:nvSpPr>
        <p:spPr>
          <a:xfrm>
            <a:off x="2627365" y="-1127647"/>
            <a:ext cx="2438400" cy="2438400"/>
          </a:xfrm>
          <a:prstGeom prst="ellipse">
            <a:avLst/>
          </a:prstGeom>
          <a:solidFill>
            <a:srgbClr val="000000">
              <a:alpha val="80000"/>
            </a:srgbClr>
          </a:solidFill>
          <a:ln>
            <a:noFill/>
          </a:ln>
          <a:effectLst>
            <a:softEdge rad="381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7" name="Oval 306"/>
          <p:cNvSpPr/>
          <p:nvPr userDrawn="1"/>
        </p:nvSpPr>
        <p:spPr>
          <a:xfrm>
            <a:off x="1473880" y="-779322"/>
            <a:ext cx="2438400" cy="2438400"/>
          </a:xfrm>
          <a:prstGeom prst="ellipse">
            <a:avLst/>
          </a:prstGeom>
          <a:solidFill>
            <a:srgbClr val="000000">
              <a:alpha val="80000"/>
            </a:srgbClr>
          </a:solidFill>
          <a:ln>
            <a:noFill/>
          </a:ln>
          <a:effectLst>
            <a:softEdge rad="381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" name="Oval 307"/>
          <p:cNvSpPr/>
          <p:nvPr userDrawn="1"/>
        </p:nvSpPr>
        <p:spPr>
          <a:xfrm>
            <a:off x="2416908" y="-219021"/>
            <a:ext cx="2438400" cy="2438400"/>
          </a:xfrm>
          <a:prstGeom prst="ellipse">
            <a:avLst/>
          </a:prstGeom>
          <a:solidFill>
            <a:srgbClr val="000000">
              <a:alpha val="80000"/>
            </a:srgbClr>
          </a:solidFill>
          <a:ln>
            <a:noFill/>
          </a:ln>
          <a:effectLst>
            <a:softEdge rad="381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9" name="Oval 308"/>
          <p:cNvSpPr/>
          <p:nvPr userDrawn="1"/>
        </p:nvSpPr>
        <p:spPr>
          <a:xfrm>
            <a:off x="3701422" y="650037"/>
            <a:ext cx="2438400" cy="2438400"/>
          </a:xfrm>
          <a:prstGeom prst="ellipse">
            <a:avLst/>
          </a:prstGeom>
          <a:solidFill>
            <a:srgbClr val="000000">
              <a:alpha val="80000"/>
            </a:srgbClr>
          </a:solidFill>
          <a:ln>
            <a:noFill/>
          </a:ln>
          <a:effectLst>
            <a:softEdge rad="381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0" name="Oval 309"/>
          <p:cNvSpPr/>
          <p:nvPr userDrawn="1"/>
        </p:nvSpPr>
        <p:spPr>
          <a:xfrm>
            <a:off x="3269594" y="1623613"/>
            <a:ext cx="2438400" cy="2438400"/>
          </a:xfrm>
          <a:prstGeom prst="ellipse">
            <a:avLst/>
          </a:prstGeom>
          <a:solidFill>
            <a:srgbClr val="000000">
              <a:alpha val="80000"/>
            </a:srgbClr>
          </a:solidFill>
          <a:ln>
            <a:noFill/>
          </a:ln>
          <a:effectLst>
            <a:softEdge rad="381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1" name="Oval 310"/>
          <p:cNvSpPr/>
          <p:nvPr userDrawn="1"/>
        </p:nvSpPr>
        <p:spPr>
          <a:xfrm>
            <a:off x="2652668" y="2596766"/>
            <a:ext cx="2438400" cy="2438400"/>
          </a:xfrm>
          <a:prstGeom prst="ellipse">
            <a:avLst/>
          </a:prstGeom>
          <a:solidFill>
            <a:srgbClr val="000000">
              <a:alpha val="80000"/>
            </a:srgbClr>
          </a:solidFill>
          <a:ln>
            <a:noFill/>
          </a:ln>
          <a:effectLst>
            <a:softEdge rad="381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2" name="Oval 311"/>
          <p:cNvSpPr/>
          <p:nvPr userDrawn="1"/>
        </p:nvSpPr>
        <p:spPr>
          <a:xfrm>
            <a:off x="1789270" y="3268855"/>
            <a:ext cx="2438400" cy="2438400"/>
          </a:xfrm>
          <a:prstGeom prst="ellipse">
            <a:avLst/>
          </a:prstGeom>
          <a:solidFill>
            <a:srgbClr val="000000">
              <a:alpha val="80000"/>
            </a:srgbClr>
          </a:solidFill>
          <a:ln>
            <a:noFill/>
          </a:ln>
          <a:effectLst>
            <a:softEdge rad="381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3" name="Oval 312"/>
          <p:cNvSpPr/>
          <p:nvPr userDrawn="1"/>
        </p:nvSpPr>
        <p:spPr>
          <a:xfrm>
            <a:off x="729727" y="3057904"/>
            <a:ext cx="2438400" cy="2438400"/>
          </a:xfrm>
          <a:prstGeom prst="ellipse">
            <a:avLst/>
          </a:prstGeom>
          <a:solidFill>
            <a:srgbClr val="000000">
              <a:alpha val="80000"/>
            </a:srgbClr>
          </a:solidFill>
          <a:ln>
            <a:noFill/>
          </a:ln>
          <a:effectLst>
            <a:softEdge rad="381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4" name="Oval 313"/>
          <p:cNvSpPr/>
          <p:nvPr userDrawn="1"/>
        </p:nvSpPr>
        <p:spPr>
          <a:xfrm>
            <a:off x="-640444" y="2735298"/>
            <a:ext cx="2438400" cy="2438400"/>
          </a:xfrm>
          <a:prstGeom prst="ellipse">
            <a:avLst/>
          </a:prstGeom>
          <a:solidFill>
            <a:srgbClr val="000000">
              <a:alpha val="80000"/>
            </a:srgbClr>
          </a:solidFill>
          <a:ln>
            <a:noFill/>
          </a:ln>
          <a:effectLst>
            <a:softEdge rad="381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5" name="Oval 314"/>
          <p:cNvSpPr/>
          <p:nvPr userDrawn="1"/>
        </p:nvSpPr>
        <p:spPr>
          <a:xfrm>
            <a:off x="-306160" y="3835219"/>
            <a:ext cx="2438400" cy="2438400"/>
          </a:xfrm>
          <a:prstGeom prst="ellipse">
            <a:avLst/>
          </a:prstGeom>
          <a:solidFill>
            <a:srgbClr val="000000">
              <a:alpha val="80000"/>
            </a:srgbClr>
          </a:solidFill>
          <a:ln>
            <a:noFill/>
          </a:ln>
          <a:effectLst>
            <a:softEdge rad="381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6" name="Oval 315"/>
          <p:cNvSpPr/>
          <p:nvPr userDrawn="1"/>
        </p:nvSpPr>
        <p:spPr>
          <a:xfrm>
            <a:off x="7902173" y="150838"/>
            <a:ext cx="2438400" cy="2438400"/>
          </a:xfrm>
          <a:prstGeom prst="ellipse">
            <a:avLst/>
          </a:prstGeom>
          <a:solidFill>
            <a:srgbClr val="000000">
              <a:alpha val="80000"/>
            </a:srgbClr>
          </a:solidFill>
          <a:ln>
            <a:noFill/>
          </a:ln>
          <a:effectLst>
            <a:softEdge rad="381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7" name="Oval 316"/>
          <p:cNvSpPr/>
          <p:nvPr userDrawn="1"/>
        </p:nvSpPr>
        <p:spPr>
          <a:xfrm>
            <a:off x="7151670" y="584659"/>
            <a:ext cx="2438400" cy="2438400"/>
          </a:xfrm>
          <a:prstGeom prst="ellipse">
            <a:avLst/>
          </a:prstGeom>
          <a:solidFill>
            <a:srgbClr val="000000">
              <a:alpha val="80000"/>
            </a:srgbClr>
          </a:solidFill>
          <a:ln>
            <a:noFill/>
          </a:ln>
          <a:effectLst>
            <a:softEdge rad="381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8" name="Oval 317"/>
          <p:cNvSpPr/>
          <p:nvPr userDrawn="1"/>
        </p:nvSpPr>
        <p:spPr>
          <a:xfrm>
            <a:off x="4573527" y="1009609"/>
            <a:ext cx="2438400" cy="2438400"/>
          </a:xfrm>
          <a:prstGeom prst="ellipse">
            <a:avLst/>
          </a:prstGeom>
          <a:solidFill>
            <a:srgbClr val="000000">
              <a:alpha val="80000"/>
            </a:srgbClr>
          </a:solidFill>
          <a:ln>
            <a:noFill/>
          </a:ln>
          <a:effectLst>
            <a:softEdge rad="381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9" name="Oval 318"/>
          <p:cNvSpPr/>
          <p:nvPr userDrawn="1"/>
        </p:nvSpPr>
        <p:spPr>
          <a:xfrm>
            <a:off x="2141072" y="974779"/>
            <a:ext cx="2438400" cy="2438400"/>
          </a:xfrm>
          <a:prstGeom prst="ellipse">
            <a:avLst/>
          </a:prstGeom>
          <a:solidFill>
            <a:srgbClr val="000000">
              <a:alpha val="80000"/>
            </a:srgbClr>
          </a:solidFill>
          <a:ln>
            <a:noFill/>
          </a:ln>
          <a:effectLst>
            <a:softEdge rad="381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0" name="Oval 319"/>
          <p:cNvSpPr/>
          <p:nvPr userDrawn="1"/>
        </p:nvSpPr>
        <p:spPr>
          <a:xfrm>
            <a:off x="1298052" y="1469030"/>
            <a:ext cx="2438400" cy="2438400"/>
          </a:xfrm>
          <a:prstGeom prst="ellipse">
            <a:avLst/>
          </a:prstGeom>
          <a:solidFill>
            <a:srgbClr val="000000">
              <a:alpha val="80000"/>
            </a:srgbClr>
          </a:solidFill>
          <a:ln>
            <a:noFill/>
          </a:ln>
          <a:effectLst>
            <a:softEdge rad="381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1" name="Oval 320"/>
          <p:cNvSpPr/>
          <p:nvPr userDrawn="1"/>
        </p:nvSpPr>
        <p:spPr>
          <a:xfrm>
            <a:off x="702583" y="2268996"/>
            <a:ext cx="2438400" cy="2438400"/>
          </a:xfrm>
          <a:prstGeom prst="ellipse">
            <a:avLst/>
          </a:prstGeom>
          <a:solidFill>
            <a:srgbClr val="000000">
              <a:alpha val="80000"/>
            </a:srgbClr>
          </a:solidFill>
          <a:ln>
            <a:noFill/>
          </a:ln>
          <a:effectLst>
            <a:softEdge rad="381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2" name="Oval 321"/>
          <p:cNvSpPr/>
          <p:nvPr userDrawn="1"/>
        </p:nvSpPr>
        <p:spPr>
          <a:xfrm>
            <a:off x="5512077" y="3895430"/>
            <a:ext cx="2438400" cy="2438400"/>
          </a:xfrm>
          <a:prstGeom prst="ellipse">
            <a:avLst/>
          </a:prstGeom>
          <a:solidFill>
            <a:srgbClr val="000000">
              <a:alpha val="80000"/>
            </a:srgbClr>
          </a:solidFill>
          <a:ln>
            <a:noFill/>
          </a:ln>
          <a:effectLst>
            <a:softEdge rad="381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3" name="Oval 322"/>
          <p:cNvSpPr/>
          <p:nvPr userDrawn="1"/>
        </p:nvSpPr>
        <p:spPr>
          <a:xfrm>
            <a:off x="6389644" y="3019804"/>
            <a:ext cx="2438400" cy="2438400"/>
          </a:xfrm>
          <a:prstGeom prst="ellipse">
            <a:avLst/>
          </a:prstGeom>
          <a:solidFill>
            <a:srgbClr val="000000">
              <a:alpha val="80000"/>
            </a:srgbClr>
          </a:solidFill>
          <a:ln>
            <a:noFill/>
          </a:ln>
          <a:effectLst>
            <a:softEdge rad="381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4" name="Oval 323"/>
          <p:cNvSpPr/>
          <p:nvPr userDrawn="1"/>
        </p:nvSpPr>
        <p:spPr>
          <a:xfrm>
            <a:off x="5493972" y="2420012"/>
            <a:ext cx="2438400" cy="2438400"/>
          </a:xfrm>
          <a:prstGeom prst="ellipse">
            <a:avLst/>
          </a:prstGeom>
          <a:solidFill>
            <a:srgbClr val="000000">
              <a:alpha val="80000"/>
            </a:srgbClr>
          </a:solidFill>
          <a:ln>
            <a:noFill/>
          </a:ln>
          <a:effectLst>
            <a:softEdge rad="381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5" name="Oval 324"/>
          <p:cNvSpPr/>
          <p:nvPr userDrawn="1"/>
        </p:nvSpPr>
        <p:spPr>
          <a:xfrm>
            <a:off x="4803521" y="1837563"/>
            <a:ext cx="2438400" cy="2438400"/>
          </a:xfrm>
          <a:prstGeom prst="ellipse">
            <a:avLst/>
          </a:prstGeom>
          <a:solidFill>
            <a:srgbClr val="000000">
              <a:alpha val="80000"/>
            </a:srgbClr>
          </a:solidFill>
          <a:ln>
            <a:noFill/>
          </a:ln>
          <a:effectLst>
            <a:softEdge rad="381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6" name="Oval 325"/>
          <p:cNvSpPr/>
          <p:nvPr userDrawn="1"/>
        </p:nvSpPr>
        <p:spPr>
          <a:xfrm>
            <a:off x="1366149" y="351598"/>
            <a:ext cx="2438400" cy="2438400"/>
          </a:xfrm>
          <a:prstGeom prst="ellipse">
            <a:avLst/>
          </a:prstGeom>
          <a:solidFill>
            <a:srgbClr val="000000">
              <a:alpha val="80000"/>
            </a:srgbClr>
          </a:solidFill>
          <a:ln>
            <a:noFill/>
          </a:ln>
          <a:effectLst>
            <a:softEdge rad="381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7" name="Oval 326"/>
          <p:cNvSpPr/>
          <p:nvPr userDrawn="1"/>
        </p:nvSpPr>
        <p:spPr>
          <a:xfrm>
            <a:off x="729727" y="-897785"/>
            <a:ext cx="2438400" cy="2438400"/>
          </a:xfrm>
          <a:prstGeom prst="ellipse">
            <a:avLst/>
          </a:prstGeom>
          <a:solidFill>
            <a:srgbClr val="000000">
              <a:alpha val="80000"/>
            </a:srgbClr>
          </a:solidFill>
          <a:ln>
            <a:noFill/>
          </a:ln>
          <a:effectLst>
            <a:softEdge rad="381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8" name="Oval 327"/>
          <p:cNvSpPr/>
          <p:nvPr userDrawn="1"/>
        </p:nvSpPr>
        <p:spPr>
          <a:xfrm>
            <a:off x="-1219200" y="2541642"/>
            <a:ext cx="2438400" cy="2438400"/>
          </a:xfrm>
          <a:prstGeom prst="ellipse">
            <a:avLst/>
          </a:prstGeom>
          <a:solidFill>
            <a:srgbClr val="000000">
              <a:alpha val="80000"/>
            </a:srgbClr>
          </a:solidFill>
          <a:ln>
            <a:noFill/>
          </a:ln>
          <a:effectLst>
            <a:softEdge rad="381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9" name="Oval 328"/>
          <p:cNvSpPr/>
          <p:nvPr userDrawn="1"/>
        </p:nvSpPr>
        <p:spPr>
          <a:xfrm>
            <a:off x="-166460" y="2076200"/>
            <a:ext cx="2438400" cy="2438400"/>
          </a:xfrm>
          <a:prstGeom prst="ellipse">
            <a:avLst/>
          </a:prstGeom>
          <a:solidFill>
            <a:srgbClr val="000000">
              <a:alpha val="80000"/>
            </a:srgbClr>
          </a:solidFill>
          <a:ln>
            <a:noFill/>
          </a:ln>
          <a:effectLst>
            <a:softEdge rad="381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0" name="Oval 329"/>
          <p:cNvSpPr/>
          <p:nvPr userDrawn="1"/>
        </p:nvSpPr>
        <p:spPr>
          <a:xfrm>
            <a:off x="531075" y="1306104"/>
            <a:ext cx="2438400" cy="2438400"/>
          </a:xfrm>
          <a:prstGeom prst="ellipse">
            <a:avLst/>
          </a:prstGeom>
          <a:solidFill>
            <a:srgbClr val="000000">
              <a:alpha val="80000"/>
            </a:srgbClr>
          </a:solidFill>
          <a:ln>
            <a:noFill/>
          </a:ln>
          <a:effectLst>
            <a:softEdge rad="381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1" name="Oval 330"/>
          <p:cNvSpPr/>
          <p:nvPr userDrawn="1"/>
        </p:nvSpPr>
        <p:spPr>
          <a:xfrm>
            <a:off x="2401668" y="2444527"/>
            <a:ext cx="2438400" cy="2438400"/>
          </a:xfrm>
          <a:prstGeom prst="ellipse">
            <a:avLst/>
          </a:prstGeom>
          <a:solidFill>
            <a:srgbClr val="000000">
              <a:alpha val="80000"/>
            </a:srgbClr>
          </a:solidFill>
          <a:ln>
            <a:noFill/>
          </a:ln>
          <a:effectLst>
            <a:softEdge rad="381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2" name="Oval 331"/>
          <p:cNvSpPr/>
          <p:nvPr userDrawn="1"/>
        </p:nvSpPr>
        <p:spPr>
          <a:xfrm>
            <a:off x="3328414" y="3271394"/>
            <a:ext cx="2438400" cy="2438400"/>
          </a:xfrm>
          <a:prstGeom prst="ellipse">
            <a:avLst/>
          </a:prstGeom>
          <a:solidFill>
            <a:srgbClr val="000000">
              <a:alpha val="80000"/>
            </a:srgbClr>
          </a:solidFill>
          <a:ln>
            <a:noFill/>
          </a:ln>
          <a:effectLst>
            <a:softEdge rad="381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3" name="Oval 332"/>
          <p:cNvSpPr/>
          <p:nvPr userDrawn="1"/>
        </p:nvSpPr>
        <p:spPr>
          <a:xfrm>
            <a:off x="4309831" y="3279685"/>
            <a:ext cx="2438400" cy="2438400"/>
          </a:xfrm>
          <a:prstGeom prst="ellipse">
            <a:avLst/>
          </a:prstGeom>
          <a:solidFill>
            <a:srgbClr val="000000">
              <a:alpha val="80000"/>
            </a:srgbClr>
          </a:solidFill>
          <a:ln>
            <a:noFill/>
          </a:ln>
          <a:effectLst>
            <a:softEdge rad="381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4" name="Oval 333"/>
          <p:cNvSpPr/>
          <p:nvPr userDrawn="1"/>
        </p:nvSpPr>
        <p:spPr>
          <a:xfrm>
            <a:off x="6599918" y="1591769"/>
            <a:ext cx="2438400" cy="2438400"/>
          </a:xfrm>
          <a:prstGeom prst="ellipse">
            <a:avLst/>
          </a:prstGeom>
          <a:solidFill>
            <a:srgbClr val="000000">
              <a:alpha val="80000"/>
            </a:srgbClr>
          </a:solidFill>
          <a:ln>
            <a:noFill/>
          </a:ln>
          <a:effectLst>
            <a:softEdge rad="381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5" name="Oval 334"/>
          <p:cNvSpPr/>
          <p:nvPr userDrawn="1"/>
        </p:nvSpPr>
        <p:spPr>
          <a:xfrm>
            <a:off x="8015340" y="-1224947"/>
            <a:ext cx="2438400" cy="2438400"/>
          </a:xfrm>
          <a:prstGeom prst="ellipse">
            <a:avLst/>
          </a:prstGeom>
          <a:solidFill>
            <a:srgbClr val="000000">
              <a:alpha val="80000"/>
            </a:srgbClr>
          </a:solidFill>
          <a:ln>
            <a:noFill/>
          </a:ln>
          <a:effectLst>
            <a:softEdge rad="381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6" name="Oval 335"/>
          <p:cNvSpPr/>
          <p:nvPr userDrawn="1"/>
        </p:nvSpPr>
        <p:spPr>
          <a:xfrm>
            <a:off x="-1231900" y="-366723"/>
            <a:ext cx="2438400" cy="2438400"/>
          </a:xfrm>
          <a:prstGeom prst="ellipse">
            <a:avLst/>
          </a:prstGeom>
          <a:solidFill>
            <a:srgbClr val="000000">
              <a:alpha val="80000"/>
            </a:srgbClr>
          </a:solidFill>
          <a:ln>
            <a:noFill/>
          </a:ln>
          <a:effectLst>
            <a:softEdge rad="381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7" name="Oval 336"/>
          <p:cNvSpPr/>
          <p:nvPr userDrawn="1"/>
        </p:nvSpPr>
        <p:spPr>
          <a:xfrm>
            <a:off x="-398235" y="-511556"/>
            <a:ext cx="2438400" cy="2438400"/>
          </a:xfrm>
          <a:prstGeom prst="ellipse">
            <a:avLst/>
          </a:prstGeom>
          <a:solidFill>
            <a:srgbClr val="000000">
              <a:alpha val="80000"/>
            </a:srgbClr>
          </a:solidFill>
          <a:ln>
            <a:noFill/>
          </a:ln>
          <a:effectLst>
            <a:softEdge rad="381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8" name="Oval 337"/>
          <p:cNvSpPr/>
          <p:nvPr userDrawn="1"/>
        </p:nvSpPr>
        <p:spPr>
          <a:xfrm>
            <a:off x="-36732" y="260138"/>
            <a:ext cx="2438400" cy="2438400"/>
          </a:xfrm>
          <a:prstGeom prst="ellipse">
            <a:avLst/>
          </a:prstGeom>
          <a:solidFill>
            <a:srgbClr val="000000">
              <a:alpha val="80000"/>
            </a:srgbClr>
          </a:solidFill>
          <a:ln>
            <a:noFill/>
          </a:ln>
          <a:effectLst>
            <a:softEdge rad="381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9" name="Oval 338"/>
          <p:cNvSpPr/>
          <p:nvPr userDrawn="1"/>
        </p:nvSpPr>
        <p:spPr>
          <a:xfrm>
            <a:off x="4185694" y="2673688"/>
            <a:ext cx="1760142" cy="1760142"/>
          </a:xfrm>
          <a:prstGeom prst="ellipse">
            <a:avLst/>
          </a:prstGeom>
          <a:solidFill>
            <a:srgbClr val="000000">
              <a:alpha val="80000"/>
            </a:srgbClr>
          </a:solidFill>
          <a:ln>
            <a:noFill/>
          </a:ln>
          <a:effectLst>
            <a:softEdge rad="381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0" name="Oval 339"/>
          <p:cNvSpPr/>
          <p:nvPr userDrawn="1"/>
        </p:nvSpPr>
        <p:spPr>
          <a:xfrm>
            <a:off x="5971236" y="1413234"/>
            <a:ext cx="1916504" cy="1916504"/>
          </a:xfrm>
          <a:prstGeom prst="ellipse">
            <a:avLst/>
          </a:prstGeom>
          <a:solidFill>
            <a:srgbClr val="000000">
              <a:alpha val="80000"/>
            </a:srgbClr>
          </a:solidFill>
          <a:ln>
            <a:noFill/>
          </a:ln>
          <a:effectLst>
            <a:softEdge rad="381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1" name="Oval 340"/>
          <p:cNvSpPr/>
          <p:nvPr userDrawn="1"/>
        </p:nvSpPr>
        <p:spPr>
          <a:xfrm>
            <a:off x="7487836" y="2776653"/>
            <a:ext cx="2438400" cy="2438400"/>
          </a:xfrm>
          <a:prstGeom prst="ellipse">
            <a:avLst/>
          </a:prstGeom>
          <a:solidFill>
            <a:srgbClr val="000000">
              <a:alpha val="80000"/>
            </a:srgbClr>
          </a:solidFill>
          <a:ln>
            <a:noFill/>
          </a:ln>
          <a:effectLst>
            <a:softEdge rad="381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2" name="Oval 341"/>
          <p:cNvSpPr/>
          <p:nvPr userDrawn="1"/>
        </p:nvSpPr>
        <p:spPr>
          <a:xfrm>
            <a:off x="7779657" y="3349875"/>
            <a:ext cx="2438400" cy="2438400"/>
          </a:xfrm>
          <a:prstGeom prst="ellipse">
            <a:avLst/>
          </a:prstGeom>
          <a:solidFill>
            <a:srgbClr val="000000">
              <a:alpha val="80000"/>
            </a:srgbClr>
          </a:solidFill>
          <a:ln>
            <a:noFill/>
          </a:ln>
          <a:effectLst>
            <a:softEdge rad="381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3" name="Oval 342"/>
          <p:cNvSpPr/>
          <p:nvPr userDrawn="1"/>
        </p:nvSpPr>
        <p:spPr>
          <a:xfrm>
            <a:off x="8057243" y="1651459"/>
            <a:ext cx="2438400" cy="2438400"/>
          </a:xfrm>
          <a:prstGeom prst="ellipse">
            <a:avLst/>
          </a:prstGeom>
          <a:solidFill>
            <a:srgbClr val="000000">
              <a:alpha val="80000"/>
            </a:srgbClr>
          </a:solidFill>
          <a:ln>
            <a:noFill/>
          </a:ln>
          <a:effectLst>
            <a:softEdge rad="381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4" name="Oval 343"/>
          <p:cNvSpPr/>
          <p:nvPr userDrawn="1"/>
        </p:nvSpPr>
        <p:spPr>
          <a:xfrm>
            <a:off x="5557748" y="-1341876"/>
            <a:ext cx="2438400" cy="2438400"/>
          </a:xfrm>
          <a:prstGeom prst="ellipse">
            <a:avLst/>
          </a:prstGeom>
          <a:solidFill>
            <a:srgbClr val="000000">
              <a:alpha val="80000"/>
            </a:srgbClr>
          </a:solidFill>
          <a:ln>
            <a:noFill/>
          </a:ln>
          <a:effectLst>
            <a:softEdge rad="381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5" name="Oval 344"/>
          <p:cNvSpPr/>
          <p:nvPr userDrawn="1"/>
        </p:nvSpPr>
        <p:spPr>
          <a:xfrm>
            <a:off x="4643115" y="-1494078"/>
            <a:ext cx="2438400" cy="2438400"/>
          </a:xfrm>
          <a:prstGeom prst="ellipse">
            <a:avLst/>
          </a:prstGeom>
          <a:solidFill>
            <a:srgbClr val="000000">
              <a:alpha val="80000"/>
            </a:srgbClr>
          </a:solidFill>
          <a:ln>
            <a:noFill/>
          </a:ln>
          <a:effectLst>
            <a:softEdge rad="381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6" name="Oval 345"/>
          <p:cNvSpPr/>
          <p:nvPr userDrawn="1"/>
        </p:nvSpPr>
        <p:spPr>
          <a:xfrm>
            <a:off x="-1071431" y="-1832132"/>
            <a:ext cx="2438400" cy="2438400"/>
          </a:xfrm>
          <a:prstGeom prst="ellipse">
            <a:avLst/>
          </a:prstGeom>
          <a:solidFill>
            <a:srgbClr val="000000">
              <a:alpha val="80000"/>
            </a:srgbClr>
          </a:solidFill>
          <a:ln>
            <a:noFill/>
          </a:ln>
          <a:effectLst>
            <a:softEdge rad="381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7" name="Oval 346"/>
          <p:cNvSpPr/>
          <p:nvPr userDrawn="1"/>
        </p:nvSpPr>
        <p:spPr>
          <a:xfrm>
            <a:off x="-1143533" y="1127256"/>
            <a:ext cx="2438400" cy="2438400"/>
          </a:xfrm>
          <a:prstGeom prst="ellipse">
            <a:avLst/>
          </a:prstGeom>
          <a:solidFill>
            <a:srgbClr val="000000">
              <a:alpha val="80000"/>
            </a:srgbClr>
          </a:solidFill>
          <a:ln>
            <a:noFill/>
          </a:ln>
          <a:effectLst>
            <a:softEdge rad="381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8" name="Oval 347"/>
          <p:cNvSpPr/>
          <p:nvPr userDrawn="1"/>
        </p:nvSpPr>
        <p:spPr>
          <a:xfrm>
            <a:off x="-1718661" y="4114320"/>
            <a:ext cx="2438400" cy="2438400"/>
          </a:xfrm>
          <a:prstGeom prst="ellipse">
            <a:avLst/>
          </a:prstGeom>
          <a:solidFill>
            <a:srgbClr val="000000">
              <a:alpha val="80000"/>
            </a:srgbClr>
          </a:solidFill>
          <a:ln>
            <a:noFill/>
          </a:ln>
          <a:effectLst>
            <a:softEdge rad="381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9" name="Oval 348"/>
          <p:cNvSpPr/>
          <p:nvPr userDrawn="1"/>
        </p:nvSpPr>
        <p:spPr>
          <a:xfrm>
            <a:off x="1043428" y="4615543"/>
            <a:ext cx="2438400" cy="2438400"/>
          </a:xfrm>
          <a:prstGeom prst="ellipse">
            <a:avLst/>
          </a:prstGeom>
          <a:solidFill>
            <a:srgbClr val="000000">
              <a:alpha val="80000"/>
            </a:srgbClr>
          </a:solidFill>
          <a:ln>
            <a:noFill/>
          </a:ln>
          <a:effectLst>
            <a:softEdge rad="381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0" name="Oval 349"/>
          <p:cNvSpPr/>
          <p:nvPr userDrawn="1"/>
        </p:nvSpPr>
        <p:spPr>
          <a:xfrm>
            <a:off x="2839108" y="4490079"/>
            <a:ext cx="1834945" cy="1834945"/>
          </a:xfrm>
          <a:prstGeom prst="ellipse">
            <a:avLst/>
          </a:prstGeom>
          <a:solidFill>
            <a:srgbClr val="000000">
              <a:alpha val="80000"/>
            </a:srgbClr>
          </a:solidFill>
          <a:ln>
            <a:noFill/>
          </a:ln>
          <a:effectLst>
            <a:softEdge rad="381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1" name="Oval 350"/>
          <p:cNvSpPr/>
          <p:nvPr userDrawn="1"/>
        </p:nvSpPr>
        <p:spPr>
          <a:xfrm>
            <a:off x="7119615" y="4413988"/>
            <a:ext cx="1834945" cy="1834945"/>
          </a:xfrm>
          <a:prstGeom prst="ellipse">
            <a:avLst/>
          </a:prstGeom>
          <a:solidFill>
            <a:srgbClr val="000000">
              <a:alpha val="80000"/>
            </a:srgbClr>
          </a:solidFill>
          <a:ln>
            <a:noFill/>
          </a:ln>
          <a:effectLst>
            <a:softEdge rad="381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2" name="Red 4"/>
          <p:cNvSpPr/>
          <p:nvPr userDrawn="1"/>
        </p:nvSpPr>
        <p:spPr>
          <a:xfrm>
            <a:off x="8207835" y="-1223099"/>
            <a:ext cx="728278" cy="728278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3" name="Red 3"/>
          <p:cNvSpPr/>
          <p:nvPr userDrawn="1"/>
        </p:nvSpPr>
        <p:spPr>
          <a:xfrm rot="20777200">
            <a:off x="8207835" y="-1223099"/>
            <a:ext cx="728278" cy="728278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4" name="Red 2"/>
          <p:cNvSpPr/>
          <p:nvPr userDrawn="1"/>
        </p:nvSpPr>
        <p:spPr>
          <a:xfrm rot="830861">
            <a:off x="8330184" y="-1100750"/>
            <a:ext cx="483580" cy="483580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5" name="Red 1"/>
          <p:cNvSpPr/>
          <p:nvPr userDrawn="1"/>
        </p:nvSpPr>
        <p:spPr>
          <a:xfrm rot="830861">
            <a:off x="8330184" y="-1100750"/>
            <a:ext cx="483580" cy="483580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6" name="Blue 4"/>
          <p:cNvSpPr/>
          <p:nvPr userDrawn="1"/>
        </p:nvSpPr>
        <p:spPr>
          <a:xfrm>
            <a:off x="9668861" y="88973"/>
            <a:ext cx="728278" cy="728278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7" name="Blue 3"/>
          <p:cNvSpPr/>
          <p:nvPr userDrawn="1"/>
        </p:nvSpPr>
        <p:spPr>
          <a:xfrm rot="20777200">
            <a:off x="9668861" y="88972"/>
            <a:ext cx="728278" cy="728278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8" name="Blue 2"/>
          <p:cNvSpPr/>
          <p:nvPr userDrawn="1"/>
        </p:nvSpPr>
        <p:spPr>
          <a:xfrm rot="830861">
            <a:off x="9791210" y="211321"/>
            <a:ext cx="483580" cy="483580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9" name="Blue 1"/>
          <p:cNvSpPr/>
          <p:nvPr userDrawn="1"/>
        </p:nvSpPr>
        <p:spPr>
          <a:xfrm rot="830861">
            <a:off x="9791210" y="211321"/>
            <a:ext cx="483580" cy="483580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0" name="Green 4"/>
          <p:cNvSpPr/>
          <p:nvPr userDrawn="1"/>
        </p:nvSpPr>
        <p:spPr>
          <a:xfrm>
            <a:off x="5294443" y="-1215038"/>
            <a:ext cx="728278" cy="728278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1" name="Green 3"/>
          <p:cNvSpPr/>
          <p:nvPr userDrawn="1"/>
        </p:nvSpPr>
        <p:spPr>
          <a:xfrm rot="20777200">
            <a:off x="5294443" y="-1215040"/>
            <a:ext cx="728278" cy="728278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2" name="Green 2"/>
          <p:cNvSpPr/>
          <p:nvPr userDrawn="1"/>
        </p:nvSpPr>
        <p:spPr>
          <a:xfrm rot="830861">
            <a:off x="5416792" y="-1092691"/>
            <a:ext cx="483580" cy="483580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3" name="Green 1"/>
          <p:cNvSpPr/>
          <p:nvPr userDrawn="1"/>
        </p:nvSpPr>
        <p:spPr>
          <a:xfrm rot="830861">
            <a:off x="5416792" y="-1092691"/>
            <a:ext cx="483580" cy="483580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4" name="Purple 4"/>
          <p:cNvSpPr/>
          <p:nvPr userDrawn="1"/>
        </p:nvSpPr>
        <p:spPr>
          <a:xfrm>
            <a:off x="5103513" y="5630262"/>
            <a:ext cx="728278" cy="728278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5" name="Purple 3"/>
          <p:cNvSpPr/>
          <p:nvPr userDrawn="1"/>
        </p:nvSpPr>
        <p:spPr>
          <a:xfrm rot="20777200">
            <a:off x="5103513" y="5630261"/>
            <a:ext cx="728278" cy="728278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6" name="Purple 2"/>
          <p:cNvSpPr/>
          <p:nvPr userDrawn="1"/>
        </p:nvSpPr>
        <p:spPr>
          <a:xfrm rot="830861">
            <a:off x="5225862" y="5752610"/>
            <a:ext cx="483580" cy="483580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7" name="Purple 1"/>
          <p:cNvSpPr/>
          <p:nvPr userDrawn="1"/>
        </p:nvSpPr>
        <p:spPr>
          <a:xfrm rot="830861">
            <a:off x="5225862" y="5752610"/>
            <a:ext cx="483580" cy="483580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8" name="Orange 4"/>
          <p:cNvSpPr/>
          <p:nvPr userDrawn="1"/>
        </p:nvSpPr>
        <p:spPr>
          <a:xfrm>
            <a:off x="-1253139" y="3184649"/>
            <a:ext cx="728278" cy="728278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9" name="Orange 3"/>
          <p:cNvSpPr/>
          <p:nvPr userDrawn="1"/>
        </p:nvSpPr>
        <p:spPr>
          <a:xfrm rot="20777200">
            <a:off x="-1253139" y="3184649"/>
            <a:ext cx="728278" cy="728278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0" name="Orange 2"/>
          <p:cNvSpPr/>
          <p:nvPr userDrawn="1"/>
        </p:nvSpPr>
        <p:spPr>
          <a:xfrm rot="830861">
            <a:off x="-1130790" y="3306998"/>
            <a:ext cx="483580" cy="483580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1" name="Orange 1"/>
          <p:cNvSpPr/>
          <p:nvPr userDrawn="1"/>
        </p:nvSpPr>
        <p:spPr>
          <a:xfrm rot="830861">
            <a:off x="-1130790" y="3306997"/>
            <a:ext cx="483580" cy="483580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2" name="Cyan 4"/>
          <p:cNvSpPr/>
          <p:nvPr userDrawn="1"/>
        </p:nvSpPr>
        <p:spPr>
          <a:xfrm>
            <a:off x="-1253139" y="1219359"/>
            <a:ext cx="728278" cy="728278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3" name="Cyan 3"/>
          <p:cNvSpPr/>
          <p:nvPr userDrawn="1"/>
        </p:nvSpPr>
        <p:spPr>
          <a:xfrm rot="20777200">
            <a:off x="-1253139" y="1219358"/>
            <a:ext cx="728278" cy="728278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4" name="Cyan 2"/>
          <p:cNvSpPr/>
          <p:nvPr userDrawn="1"/>
        </p:nvSpPr>
        <p:spPr>
          <a:xfrm rot="830861">
            <a:off x="-1130790" y="1341707"/>
            <a:ext cx="483580" cy="483580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5" name="Cyan 1"/>
          <p:cNvSpPr/>
          <p:nvPr userDrawn="1"/>
        </p:nvSpPr>
        <p:spPr>
          <a:xfrm rot="830861">
            <a:off x="-1130790" y="1341707"/>
            <a:ext cx="483580" cy="483580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6" name="Swoosh Right Up 4"/>
          <p:cNvSpPr/>
          <p:nvPr userDrawn="1"/>
        </p:nvSpPr>
        <p:spPr>
          <a:xfrm>
            <a:off x="-947305" y="3525689"/>
            <a:ext cx="728278" cy="728278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7" name="Swoosh Right Up 3"/>
          <p:cNvSpPr/>
          <p:nvPr userDrawn="1"/>
        </p:nvSpPr>
        <p:spPr>
          <a:xfrm rot="20777200">
            <a:off x="-947305" y="3525689"/>
            <a:ext cx="728278" cy="728278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8" name="Swoosh Right Up 2"/>
          <p:cNvSpPr/>
          <p:nvPr userDrawn="1"/>
        </p:nvSpPr>
        <p:spPr>
          <a:xfrm rot="830861">
            <a:off x="-824956" y="3648038"/>
            <a:ext cx="483580" cy="483580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9" name="Swoosh Right Up 1"/>
          <p:cNvSpPr/>
          <p:nvPr userDrawn="1"/>
        </p:nvSpPr>
        <p:spPr>
          <a:xfrm rot="830861">
            <a:off x="-824956" y="3648038"/>
            <a:ext cx="483580" cy="483580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0" name="Swoosh Left Down 4"/>
          <p:cNvSpPr/>
          <p:nvPr userDrawn="1"/>
        </p:nvSpPr>
        <p:spPr>
          <a:xfrm>
            <a:off x="9175433" y="-52456"/>
            <a:ext cx="728278" cy="728278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1" name="Swoosh Left Down 3"/>
          <p:cNvSpPr/>
          <p:nvPr userDrawn="1"/>
        </p:nvSpPr>
        <p:spPr>
          <a:xfrm rot="20777200">
            <a:off x="9175433" y="-52458"/>
            <a:ext cx="728278" cy="728278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2" name="Swoosh Left Down 2"/>
          <p:cNvSpPr/>
          <p:nvPr userDrawn="1"/>
        </p:nvSpPr>
        <p:spPr>
          <a:xfrm rot="830861">
            <a:off x="9297782" y="69892"/>
            <a:ext cx="483580" cy="483580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3" name="Swoosh Left Down 1"/>
          <p:cNvSpPr/>
          <p:nvPr userDrawn="1"/>
        </p:nvSpPr>
        <p:spPr>
          <a:xfrm rot="830861">
            <a:off x="9297782" y="69892"/>
            <a:ext cx="483580" cy="483580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4" name="Swoosh Left Up 4"/>
          <p:cNvSpPr/>
          <p:nvPr userDrawn="1"/>
        </p:nvSpPr>
        <p:spPr>
          <a:xfrm>
            <a:off x="9127552" y="4620157"/>
            <a:ext cx="728278" cy="728278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5" name="Swoosh Left Up 3"/>
          <p:cNvSpPr/>
          <p:nvPr userDrawn="1"/>
        </p:nvSpPr>
        <p:spPr>
          <a:xfrm rot="20777200">
            <a:off x="9127552" y="4620156"/>
            <a:ext cx="728278" cy="728278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6" name="Swoosh Left Up 2"/>
          <p:cNvSpPr/>
          <p:nvPr userDrawn="1"/>
        </p:nvSpPr>
        <p:spPr>
          <a:xfrm rot="830861">
            <a:off x="9249901" y="4742506"/>
            <a:ext cx="483580" cy="483580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7" name="Swoosh Left Up 1"/>
          <p:cNvSpPr/>
          <p:nvPr userDrawn="1"/>
        </p:nvSpPr>
        <p:spPr>
          <a:xfrm rot="830861">
            <a:off x="9249901" y="4742506"/>
            <a:ext cx="483580" cy="483580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8" name="Rise A 4"/>
          <p:cNvSpPr/>
          <p:nvPr userDrawn="1"/>
        </p:nvSpPr>
        <p:spPr>
          <a:xfrm>
            <a:off x="8593631" y="5156278"/>
            <a:ext cx="728278" cy="728278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9" name="Rise A 3"/>
          <p:cNvSpPr/>
          <p:nvPr userDrawn="1"/>
        </p:nvSpPr>
        <p:spPr>
          <a:xfrm rot="20777200">
            <a:off x="8593631" y="5156278"/>
            <a:ext cx="728278" cy="728278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0" name="Rise A 2"/>
          <p:cNvSpPr/>
          <p:nvPr userDrawn="1"/>
        </p:nvSpPr>
        <p:spPr>
          <a:xfrm rot="830861">
            <a:off x="8715980" y="5278627"/>
            <a:ext cx="483580" cy="483580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1" name="Rise A 1"/>
          <p:cNvSpPr/>
          <p:nvPr userDrawn="1"/>
        </p:nvSpPr>
        <p:spPr>
          <a:xfrm rot="830861">
            <a:off x="8715980" y="5278627"/>
            <a:ext cx="483580" cy="483580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2" name="Rise A 4"/>
          <p:cNvSpPr/>
          <p:nvPr userDrawn="1"/>
        </p:nvSpPr>
        <p:spPr>
          <a:xfrm>
            <a:off x="9151388" y="4701680"/>
            <a:ext cx="728278" cy="728278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3" name="Rise A 3"/>
          <p:cNvSpPr/>
          <p:nvPr userDrawn="1"/>
        </p:nvSpPr>
        <p:spPr>
          <a:xfrm rot="20777200">
            <a:off x="9151388" y="4701680"/>
            <a:ext cx="728278" cy="728278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4" name="Rise A 2"/>
          <p:cNvSpPr/>
          <p:nvPr userDrawn="1"/>
        </p:nvSpPr>
        <p:spPr>
          <a:xfrm rot="830861">
            <a:off x="9273737" y="4824029"/>
            <a:ext cx="483580" cy="483580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5" name="Rise A 1"/>
          <p:cNvSpPr/>
          <p:nvPr userDrawn="1"/>
        </p:nvSpPr>
        <p:spPr>
          <a:xfrm rot="830861">
            <a:off x="9273737" y="4824029"/>
            <a:ext cx="483580" cy="483580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6" name="Rise A 4"/>
          <p:cNvSpPr/>
          <p:nvPr userDrawn="1"/>
        </p:nvSpPr>
        <p:spPr>
          <a:xfrm>
            <a:off x="7936859" y="5065819"/>
            <a:ext cx="728278" cy="728278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7" name="Rise A 3"/>
          <p:cNvSpPr/>
          <p:nvPr userDrawn="1"/>
        </p:nvSpPr>
        <p:spPr>
          <a:xfrm rot="20777200">
            <a:off x="7936859" y="5065819"/>
            <a:ext cx="728278" cy="728278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8" name="Rise A 2"/>
          <p:cNvSpPr/>
          <p:nvPr userDrawn="1"/>
        </p:nvSpPr>
        <p:spPr>
          <a:xfrm rot="830861">
            <a:off x="8059208" y="5188168"/>
            <a:ext cx="483580" cy="483580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9" name="Rise A 1"/>
          <p:cNvSpPr/>
          <p:nvPr userDrawn="1"/>
        </p:nvSpPr>
        <p:spPr>
          <a:xfrm rot="830861">
            <a:off x="8059208" y="5188168"/>
            <a:ext cx="483580" cy="483580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0" name="Rise A 4"/>
          <p:cNvSpPr/>
          <p:nvPr userDrawn="1"/>
        </p:nvSpPr>
        <p:spPr>
          <a:xfrm>
            <a:off x="5745202" y="5123875"/>
            <a:ext cx="728278" cy="728278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1" name="Rise A 3"/>
          <p:cNvSpPr/>
          <p:nvPr userDrawn="1"/>
        </p:nvSpPr>
        <p:spPr>
          <a:xfrm rot="20777200">
            <a:off x="5745202" y="5123875"/>
            <a:ext cx="728278" cy="728278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2" name="Rise A 2"/>
          <p:cNvSpPr/>
          <p:nvPr userDrawn="1"/>
        </p:nvSpPr>
        <p:spPr>
          <a:xfrm rot="830861">
            <a:off x="5867551" y="5246224"/>
            <a:ext cx="483580" cy="483580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3" name="Rise A 1"/>
          <p:cNvSpPr/>
          <p:nvPr userDrawn="1"/>
        </p:nvSpPr>
        <p:spPr>
          <a:xfrm rot="830861">
            <a:off x="5867551" y="5246224"/>
            <a:ext cx="483580" cy="483580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4" name="Rise A 4"/>
          <p:cNvSpPr/>
          <p:nvPr userDrawn="1"/>
        </p:nvSpPr>
        <p:spPr>
          <a:xfrm>
            <a:off x="4090574" y="5488015"/>
            <a:ext cx="728278" cy="728278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5" name="Rise A 3"/>
          <p:cNvSpPr/>
          <p:nvPr userDrawn="1"/>
        </p:nvSpPr>
        <p:spPr>
          <a:xfrm rot="20777200">
            <a:off x="4090574" y="5488015"/>
            <a:ext cx="728278" cy="728278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6" name="Rise A 2"/>
          <p:cNvSpPr/>
          <p:nvPr userDrawn="1"/>
        </p:nvSpPr>
        <p:spPr>
          <a:xfrm rot="830861">
            <a:off x="4212923" y="5610364"/>
            <a:ext cx="483580" cy="483580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7" name="Rise A 1"/>
          <p:cNvSpPr/>
          <p:nvPr userDrawn="1"/>
        </p:nvSpPr>
        <p:spPr>
          <a:xfrm rot="830861">
            <a:off x="4212923" y="5610364"/>
            <a:ext cx="483580" cy="483580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8" name="Rise A 4"/>
          <p:cNvSpPr/>
          <p:nvPr userDrawn="1"/>
        </p:nvSpPr>
        <p:spPr>
          <a:xfrm>
            <a:off x="2305317" y="5123875"/>
            <a:ext cx="728278" cy="728278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9" name="Rise A 3"/>
          <p:cNvSpPr/>
          <p:nvPr userDrawn="1"/>
        </p:nvSpPr>
        <p:spPr>
          <a:xfrm rot="20777200">
            <a:off x="2305317" y="5123875"/>
            <a:ext cx="728278" cy="728278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0" name="Rise A 2"/>
          <p:cNvSpPr/>
          <p:nvPr userDrawn="1"/>
        </p:nvSpPr>
        <p:spPr>
          <a:xfrm rot="830861">
            <a:off x="2427666" y="5246224"/>
            <a:ext cx="483580" cy="483580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1" name="Rise A 1"/>
          <p:cNvSpPr/>
          <p:nvPr userDrawn="1"/>
        </p:nvSpPr>
        <p:spPr>
          <a:xfrm rot="830861">
            <a:off x="2427666" y="5246224"/>
            <a:ext cx="483580" cy="483580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2" name="Rise A 4"/>
          <p:cNvSpPr/>
          <p:nvPr userDrawn="1"/>
        </p:nvSpPr>
        <p:spPr>
          <a:xfrm>
            <a:off x="756634" y="5254501"/>
            <a:ext cx="728278" cy="728278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3" name="Rise A 3"/>
          <p:cNvSpPr/>
          <p:nvPr userDrawn="1"/>
        </p:nvSpPr>
        <p:spPr>
          <a:xfrm rot="20777200">
            <a:off x="756634" y="5254501"/>
            <a:ext cx="728278" cy="728278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4" name="Rise A 2"/>
          <p:cNvSpPr/>
          <p:nvPr userDrawn="1"/>
        </p:nvSpPr>
        <p:spPr>
          <a:xfrm rot="830861">
            <a:off x="878983" y="5376850"/>
            <a:ext cx="483580" cy="483580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5" name="Rise A 1"/>
          <p:cNvSpPr/>
          <p:nvPr userDrawn="1"/>
        </p:nvSpPr>
        <p:spPr>
          <a:xfrm rot="830861">
            <a:off x="878983" y="5376850"/>
            <a:ext cx="483580" cy="483580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6" name="Rise A 4"/>
          <p:cNvSpPr/>
          <p:nvPr userDrawn="1"/>
        </p:nvSpPr>
        <p:spPr>
          <a:xfrm>
            <a:off x="-71506" y="5084772"/>
            <a:ext cx="728278" cy="728278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7" name="Rise A 3"/>
          <p:cNvSpPr/>
          <p:nvPr userDrawn="1"/>
        </p:nvSpPr>
        <p:spPr>
          <a:xfrm rot="20777200">
            <a:off x="-71506" y="5084772"/>
            <a:ext cx="728278" cy="728278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8" name="Rise A 2"/>
          <p:cNvSpPr/>
          <p:nvPr userDrawn="1"/>
        </p:nvSpPr>
        <p:spPr>
          <a:xfrm rot="830861">
            <a:off x="50843" y="5207121"/>
            <a:ext cx="483580" cy="483580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9" name="Rise A 1"/>
          <p:cNvSpPr/>
          <p:nvPr userDrawn="1"/>
        </p:nvSpPr>
        <p:spPr>
          <a:xfrm rot="830861">
            <a:off x="50843" y="5207121"/>
            <a:ext cx="483580" cy="483580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0" name="Rise A 4"/>
          <p:cNvSpPr/>
          <p:nvPr userDrawn="1"/>
        </p:nvSpPr>
        <p:spPr>
          <a:xfrm>
            <a:off x="-862240" y="4499507"/>
            <a:ext cx="728278" cy="728278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1" name="Rise A 3"/>
          <p:cNvSpPr/>
          <p:nvPr userDrawn="1"/>
        </p:nvSpPr>
        <p:spPr>
          <a:xfrm rot="20777200">
            <a:off x="-862240" y="4499507"/>
            <a:ext cx="728278" cy="728278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2" name="Rise A 2"/>
          <p:cNvSpPr/>
          <p:nvPr userDrawn="1"/>
        </p:nvSpPr>
        <p:spPr>
          <a:xfrm rot="830861">
            <a:off x="-739891" y="4621856"/>
            <a:ext cx="483580" cy="483580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3" name="Rise A 1"/>
          <p:cNvSpPr/>
          <p:nvPr userDrawn="1"/>
        </p:nvSpPr>
        <p:spPr>
          <a:xfrm rot="830861">
            <a:off x="-739891" y="4621856"/>
            <a:ext cx="483580" cy="483580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4" name="Rise A 4"/>
          <p:cNvSpPr/>
          <p:nvPr userDrawn="1"/>
        </p:nvSpPr>
        <p:spPr>
          <a:xfrm>
            <a:off x="6401973" y="5911272"/>
            <a:ext cx="728278" cy="728278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5" name="Rise A 3"/>
          <p:cNvSpPr/>
          <p:nvPr userDrawn="1"/>
        </p:nvSpPr>
        <p:spPr>
          <a:xfrm rot="20777200">
            <a:off x="6401973" y="5911272"/>
            <a:ext cx="728278" cy="728278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6" name="Rise A 2"/>
          <p:cNvSpPr/>
          <p:nvPr userDrawn="1"/>
        </p:nvSpPr>
        <p:spPr>
          <a:xfrm rot="830861">
            <a:off x="6524322" y="6033621"/>
            <a:ext cx="483580" cy="483580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7" name="Rise A 1"/>
          <p:cNvSpPr/>
          <p:nvPr userDrawn="1"/>
        </p:nvSpPr>
        <p:spPr>
          <a:xfrm rot="830861">
            <a:off x="6524322" y="6033621"/>
            <a:ext cx="483580" cy="483580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0" name="Text Fairy 4"/>
          <p:cNvSpPr/>
          <p:nvPr userDrawn="1"/>
        </p:nvSpPr>
        <p:spPr>
          <a:xfrm>
            <a:off x="4370874" y="1017605"/>
            <a:ext cx="255384" cy="25538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1" name="Text Fairy 3"/>
          <p:cNvSpPr/>
          <p:nvPr userDrawn="1"/>
        </p:nvSpPr>
        <p:spPr>
          <a:xfrm rot="20777200">
            <a:off x="4370874" y="1017605"/>
            <a:ext cx="255384" cy="25538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2" name="Text Fairy 2"/>
          <p:cNvSpPr/>
          <p:nvPr userDrawn="1"/>
        </p:nvSpPr>
        <p:spPr>
          <a:xfrm rot="830861">
            <a:off x="4413778" y="1060509"/>
            <a:ext cx="169576" cy="16957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3" name="Text Fairy 1"/>
          <p:cNvSpPr/>
          <p:nvPr userDrawn="1"/>
        </p:nvSpPr>
        <p:spPr>
          <a:xfrm rot="830861">
            <a:off x="4413778" y="1060509"/>
            <a:ext cx="169576" cy="169576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4" name="Text Fairy 4"/>
          <p:cNvSpPr/>
          <p:nvPr userDrawn="1"/>
        </p:nvSpPr>
        <p:spPr>
          <a:xfrm>
            <a:off x="4422581" y="1930724"/>
            <a:ext cx="255384" cy="25538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5" name="Text Fairy 3"/>
          <p:cNvSpPr/>
          <p:nvPr userDrawn="1"/>
        </p:nvSpPr>
        <p:spPr>
          <a:xfrm rot="20777200">
            <a:off x="4422581" y="1930724"/>
            <a:ext cx="255384" cy="25538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6" name="Text Fairy 2"/>
          <p:cNvSpPr/>
          <p:nvPr userDrawn="1"/>
        </p:nvSpPr>
        <p:spPr>
          <a:xfrm rot="830861">
            <a:off x="4465485" y="1973628"/>
            <a:ext cx="169576" cy="16957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7" name="Text Fairy 1"/>
          <p:cNvSpPr/>
          <p:nvPr userDrawn="1"/>
        </p:nvSpPr>
        <p:spPr>
          <a:xfrm rot="830861">
            <a:off x="4465485" y="1973628"/>
            <a:ext cx="169576" cy="169576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8" name="Text Fairy 4"/>
          <p:cNvSpPr/>
          <p:nvPr userDrawn="1"/>
        </p:nvSpPr>
        <p:spPr>
          <a:xfrm>
            <a:off x="5333828" y="1139648"/>
            <a:ext cx="255384" cy="25538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9" name="Text Fairy 3"/>
          <p:cNvSpPr/>
          <p:nvPr userDrawn="1"/>
        </p:nvSpPr>
        <p:spPr>
          <a:xfrm rot="20777200">
            <a:off x="5333828" y="1139648"/>
            <a:ext cx="255384" cy="25538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0" name="Text Fairy 2"/>
          <p:cNvSpPr/>
          <p:nvPr userDrawn="1"/>
        </p:nvSpPr>
        <p:spPr>
          <a:xfrm rot="830861">
            <a:off x="5376732" y="1182552"/>
            <a:ext cx="169576" cy="16957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1" name="Text Fairy 1"/>
          <p:cNvSpPr/>
          <p:nvPr userDrawn="1"/>
        </p:nvSpPr>
        <p:spPr>
          <a:xfrm rot="830861">
            <a:off x="5376732" y="1182552"/>
            <a:ext cx="169576" cy="169576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2" name="Text Fairy 4"/>
          <p:cNvSpPr/>
          <p:nvPr userDrawn="1"/>
        </p:nvSpPr>
        <p:spPr>
          <a:xfrm>
            <a:off x="5189846" y="2033938"/>
            <a:ext cx="255384" cy="25538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3" name="Text Fairy 3"/>
          <p:cNvSpPr/>
          <p:nvPr userDrawn="1"/>
        </p:nvSpPr>
        <p:spPr>
          <a:xfrm rot="20777200">
            <a:off x="5189846" y="2033938"/>
            <a:ext cx="255384" cy="25538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4" name="Text Fairy 2"/>
          <p:cNvSpPr/>
          <p:nvPr userDrawn="1"/>
        </p:nvSpPr>
        <p:spPr>
          <a:xfrm rot="830861">
            <a:off x="5232750" y="2076842"/>
            <a:ext cx="169576" cy="16957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5" name="Text Fairy 1"/>
          <p:cNvSpPr/>
          <p:nvPr userDrawn="1"/>
        </p:nvSpPr>
        <p:spPr>
          <a:xfrm rot="830861">
            <a:off x="5232750" y="2076842"/>
            <a:ext cx="169576" cy="169576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6" name="Text Fairy 4"/>
          <p:cNvSpPr/>
          <p:nvPr userDrawn="1"/>
        </p:nvSpPr>
        <p:spPr>
          <a:xfrm>
            <a:off x="5500453" y="1931321"/>
            <a:ext cx="255384" cy="25538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7" name="Text Fairy 3"/>
          <p:cNvSpPr/>
          <p:nvPr userDrawn="1"/>
        </p:nvSpPr>
        <p:spPr>
          <a:xfrm rot="20777200">
            <a:off x="5500453" y="1931321"/>
            <a:ext cx="255384" cy="25538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8" name="Text Fairy 2"/>
          <p:cNvSpPr/>
          <p:nvPr userDrawn="1"/>
        </p:nvSpPr>
        <p:spPr>
          <a:xfrm rot="830861">
            <a:off x="5543357" y="1974225"/>
            <a:ext cx="169576" cy="16957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9" name="Text Fairy 1"/>
          <p:cNvSpPr/>
          <p:nvPr userDrawn="1"/>
        </p:nvSpPr>
        <p:spPr>
          <a:xfrm rot="830861">
            <a:off x="5543357" y="1974225"/>
            <a:ext cx="169576" cy="169576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0" name="Text Fairy 4"/>
          <p:cNvSpPr/>
          <p:nvPr userDrawn="1"/>
        </p:nvSpPr>
        <p:spPr>
          <a:xfrm>
            <a:off x="5820217" y="1247914"/>
            <a:ext cx="255384" cy="25538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1" name="Text Fairy 3"/>
          <p:cNvSpPr/>
          <p:nvPr userDrawn="1"/>
        </p:nvSpPr>
        <p:spPr>
          <a:xfrm rot="20777200">
            <a:off x="5820217" y="1247914"/>
            <a:ext cx="255384" cy="25538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2" name="Text Fairy 2"/>
          <p:cNvSpPr/>
          <p:nvPr userDrawn="1"/>
        </p:nvSpPr>
        <p:spPr>
          <a:xfrm rot="830861">
            <a:off x="5863121" y="1290818"/>
            <a:ext cx="169576" cy="16957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3" name="Text Fairy 1"/>
          <p:cNvSpPr/>
          <p:nvPr userDrawn="1"/>
        </p:nvSpPr>
        <p:spPr>
          <a:xfrm rot="830861">
            <a:off x="5863121" y="1290818"/>
            <a:ext cx="169576" cy="169576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4" name="Text Fairy 4"/>
          <p:cNvSpPr/>
          <p:nvPr userDrawn="1"/>
        </p:nvSpPr>
        <p:spPr>
          <a:xfrm>
            <a:off x="6179042" y="1094925"/>
            <a:ext cx="255384" cy="25538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5" name="Text Fairy 3"/>
          <p:cNvSpPr/>
          <p:nvPr userDrawn="1"/>
        </p:nvSpPr>
        <p:spPr>
          <a:xfrm rot="20777200">
            <a:off x="6179042" y="1094925"/>
            <a:ext cx="255384" cy="25538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6" name="Text Fairy 2"/>
          <p:cNvSpPr/>
          <p:nvPr userDrawn="1"/>
        </p:nvSpPr>
        <p:spPr>
          <a:xfrm rot="830861">
            <a:off x="6221946" y="1137829"/>
            <a:ext cx="169576" cy="16957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7" name="Text Fairy 1"/>
          <p:cNvSpPr/>
          <p:nvPr userDrawn="1"/>
        </p:nvSpPr>
        <p:spPr>
          <a:xfrm rot="830861">
            <a:off x="6221946" y="1137829"/>
            <a:ext cx="169576" cy="169576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8" name="Text Fairy 4"/>
          <p:cNvSpPr/>
          <p:nvPr userDrawn="1"/>
        </p:nvSpPr>
        <p:spPr>
          <a:xfrm>
            <a:off x="6333366" y="2057286"/>
            <a:ext cx="255384" cy="25538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9" name="Text Fairy 3"/>
          <p:cNvSpPr/>
          <p:nvPr userDrawn="1"/>
        </p:nvSpPr>
        <p:spPr>
          <a:xfrm rot="20777200">
            <a:off x="6333366" y="2057286"/>
            <a:ext cx="255384" cy="25538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0" name="Text Fairy 2"/>
          <p:cNvSpPr/>
          <p:nvPr userDrawn="1"/>
        </p:nvSpPr>
        <p:spPr>
          <a:xfrm rot="830861">
            <a:off x="6376270" y="2100190"/>
            <a:ext cx="169576" cy="16957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1" name="Text Fairy 1"/>
          <p:cNvSpPr/>
          <p:nvPr userDrawn="1"/>
        </p:nvSpPr>
        <p:spPr>
          <a:xfrm rot="830861">
            <a:off x="6376270" y="2100190"/>
            <a:ext cx="169576" cy="169576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2" name="Text Fairy 4"/>
          <p:cNvSpPr/>
          <p:nvPr userDrawn="1"/>
        </p:nvSpPr>
        <p:spPr>
          <a:xfrm>
            <a:off x="6916171" y="1069312"/>
            <a:ext cx="255384" cy="25538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3" name="Text Fairy 3"/>
          <p:cNvSpPr/>
          <p:nvPr userDrawn="1"/>
        </p:nvSpPr>
        <p:spPr>
          <a:xfrm rot="20777200">
            <a:off x="6916171" y="1069312"/>
            <a:ext cx="255384" cy="25538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4" name="Text Fairy 2"/>
          <p:cNvSpPr/>
          <p:nvPr userDrawn="1"/>
        </p:nvSpPr>
        <p:spPr>
          <a:xfrm rot="830861">
            <a:off x="6959075" y="1112216"/>
            <a:ext cx="169576" cy="16957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5" name="Text Fairy 1"/>
          <p:cNvSpPr/>
          <p:nvPr userDrawn="1"/>
        </p:nvSpPr>
        <p:spPr>
          <a:xfrm rot="830861">
            <a:off x="6959075" y="1112216"/>
            <a:ext cx="169576" cy="169576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6" name="Text Fairy 4"/>
          <p:cNvSpPr/>
          <p:nvPr userDrawn="1"/>
        </p:nvSpPr>
        <p:spPr>
          <a:xfrm>
            <a:off x="7070494" y="1978702"/>
            <a:ext cx="255384" cy="25538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7" name="Text Fairy 3"/>
          <p:cNvSpPr/>
          <p:nvPr userDrawn="1"/>
        </p:nvSpPr>
        <p:spPr>
          <a:xfrm rot="20777200">
            <a:off x="7070494" y="1978702"/>
            <a:ext cx="255384" cy="25538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8" name="Text Fairy 2"/>
          <p:cNvSpPr/>
          <p:nvPr userDrawn="1"/>
        </p:nvSpPr>
        <p:spPr>
          <a:xfrm rot="830861">
            <a:off x="7113398" y="2021606"/>
            <a:ext cx="169576" cy="16957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9" name="Text Fairy 1"/>
          <p:cNvSpPr/>
          <p:nvPr userDrawn="1"/>
        </p:nvSpPr>
        <p:spPr>
          <a:xfrm rot="830861">
            <a:off x="7113398" y="2021606"/>
            <a:ext cx="169576" cy="169576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0" name="Text Fairy 4"/>
          <p:cNvSpPr/>
          <p:nvPr userDrawn="1"/>
        </p:nvSpPr>
        <p:spPr>
          <a:xfrm>
            <a:off x="7574062" y="1225986"/>
            <a:ext cx="255384" cy="25538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1" name="Text Fairy 3"/>
          <p:cNvSpPr/>
          <p:nvPr userDrawn="1"/>
        </p:nvSpPr>
        <p:spPr>
          <a:xfrm rot="20777200">
            <a:off x="7574062" y="1225986"/>
            <a:ext cx="255384" cy="25538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2" name="Text Fairy 2"/>
          <p:cNvSpPr/>
          <p:nvPr userDrawn="1"/>
        </p:nvSpPr>
        <p:spPr>
          <a:xfrm rot="830861">
            <a:off x="7616966" y="1268890"/>
            <a:ext cx="169576" cy="16957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3" name="Text Fairy 1"/>
          <p:cNvSpPr/>
          <p:nvPr userDrawn="1"/>
        </p:nvSpPr>
        <p:spPr>
          <a:xfrm rot="830861">
            <a:off x="7616966" y="1268890"/>
            <a:ext cx="169576" cy="169576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4" name="Text Fairy 4"/>
          <p:cNvSpPr/>
          <p:nvPr userDrawn="1"/>
        </p:nvSpPr>
        <p:spPr>
          <a:xfrm>
            <a:off x="8002367" y="1041534"/>
            <a:ext cx="255384" cy="25538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5" name="Text Fairy 3"/>
          <p:cNvSpPr/>
          <p:nvPr userDrawn="1"/>
        </p:nvSpPr>
        <p:spPr>
          <a:xfrm rot="20777200">
            <a:off x="8002367" y="1041534"/>
            <a:ext cx="255384" cy="25538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6" name="Text Fairy 2"/>
          <p:cNvSpPr/>
          <p:nvPr userDrawn="1"/>
        </p:nvSpPr>
        <p:spPr>
          <a:xfrm rot="830861">
            <a:off x="8045271" y="1084438"/>
            <a:ext cx="169576" cy="16957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7" name="Text Fairy 1"/>
          <p:cNvSpPr/>
          <p:nvPr userDrawn="1"/>
        </p:nvSpPr>
        <p:spPr>
          <a:xfrm rot="830861">
            <a:off x="8045271" y="1084438"/>
            <a:ext cx="169576" cy="169576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8" name="Text Fairy 4"/>
          <p:cNvSpPr/>
          <p:nvPr userDrawn="1"/>
        </p:nvSpPr>
        <p:spPr>
          <a:xfrm>
            <a:off x="7908652" y="1987171"/>
            <a:ext cx="255384" cy="25538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9" name="Text Fairy 3"/>
          <p:cNvSpPr/>
          <p:nvPr userDrawn="1"/>
        </p:nvSpPr>
        <p:spPr>
          <a:xfrm rot="20777200">
            <a:off x="7908652" y="1987171"/>
            <a:ext cx="255384" cy="25538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0" name="Text Fairy 2"/>
          <p:cNvSpPr/>
          <p:nvPr userDrawn="1"/>
        </p:nvSpPr>
        <p:spPr>
          <a:xfrm rot="830861">
            <a:off x="7951556" y="2030075"/>
            <a:ext cx="169576" cy="16957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1" name="Text Fairy 1"/>
          <p:cNvSpPr/>
          <p:nvPr userDrawn="1"/>
        </p:nvSpPr>
        <p:spPr>
          <a:xfrm rot="830861">
            <a:off x="7951556" y="2030075"/>
            <a:ext cx="169576" cy="169576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2" name="Text Fairy 4"/>
          <p:cNvSpPr/>
          <p:nvPr userDrawn="1"/>
        </p:nvSpPr>
        <p:spPr>
          <a:xfrm>
            <a:off x="8298628" y="1767575"/>
            <a:ext cx="255384" cy="25538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3" name="Text Fairy 3"/>
          <p:cNvSpPr/>
          <p:nvPr userDrawn="1"/>
        </p:nvSpPr>
        <p:spPr>
          <a:xfrm rot="20777200">
            <a:off x="8298628" y="1767575"/>
            <a:ext cx="255384" cy="25538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4" name="Text Fairy 2"/>
          <p:cNvSpPr/>
          <p:nvPr userDrawn="1"/>
        </p:nvSpPr>
        <p:spPr>
          <a:xfrm rot="830861">
            <a:off x="8341532" y="1810479"/>
            <a:ext cx="169576" cy="16957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5" name="Text Fairy 1"/>
          <p:cNvSpPr/>
          <p:nvPr userDrawn="1"/>
        </p:nvSpPr>
        <p:spPr>
          <a:xfrm rot="830861">
            <a:off x="8341532" y="1810479"/>
            <a:ext cx="169576" cy="169576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6" name="Text Fairy 4"/>
          <p:cNvSpPr/>
          <p:nvPr userDrawn="1"/>
        </p:nvSpPr>
        <p:spPr>
          <a:xfrm>
            <a:off x="7097856" y="2367387"/>
            <a:ext cx="255384" cy="25538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7" name="Text Fairy 3"/>
          <p:cNvSpPr/>
          <p:nvPr userDrawn="1"/>
        </p:nvSpPr>
        <p:spPr>
          <a:xfrm rot="20777200">
            <a:off x="7097856" y="2367387"/>
            <a:ext cx="255384" cy="25538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8" name="Text Fairy 2"/>
          <p:cNvSpPr/>
          <p:nvPr userDrawn="1"/>
        </p:nvSpPr>
        <p:spPr>
          <a:xfrm rot="830861">
            <a:off x="7140760" y="2410291"/>
            <a:ext cx="169576" cy="16957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9" name="Text Fairy 1"/>
          <p:cNvSpPr/>
          <p:nvPr userDrawn="1"/>
        </p:nvSpPr>
        <p:spPr>
          <a:xfrm rot="830861">
            <a:off x="7140760" y="2410291"/>
            <a:ext cx="169576" cy="169576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0" name="Text Fairy 4"/>
          <p:cNvSpPr/>
          <p:nvPr userDrawn="1"/>
        </p:nvSpPr>
        <p:spPr>
          <a:xfrm>
            <a:off x="7599136" y="2598220"/>
            <a:ext cx="255384" cy="25538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1" name="Text Fairy 3"/>
          <p:cNvSpPr/>
          <p:nvPr userDrawn="1"/>
        </p:nvSpPr>
        <p:spPr>
          <a:xfrm rot="20777200">
            <a:off x="7599136" y="2598220"/>
            <a:ext cx="255384" cy="25538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2" name="Text Fairy 2"/>
          <p:cNvSpPr/>
          <p:nvPr userDrawn="1"/>
        </p:nvSpPr>
        <p:spPr>
          <a:xfrm rot="830861">
            <a:off x="7642040" y="2641124"/>
            <a:ext cx="169576" cy="16957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3" name="Text Fairy 1"/>
          <p:cNvSpPr/>
          <p:nvPr userDrawn="1"/>
        </p:nvSpPr>
        <p:spPr>
          <a:xfrm rot="830861">
            <a:off x="7642040" y="2641124"/>
            <a:ext cx="169576" cy="169576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4" name="Text Fairy 4"/>
          <p:cNvSpPr/>
          <p:nvPr userDrawn="1"/>
        </p:nvSpPr>
        <p:spPr>
          <a:xfrm>
            <a:off x="8202216" y="2367911"/>
            <a:ext cx="255384" cy="25538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5" name="Text Fairy 3"/>
          <p:cNvSpPr/>
          <p:nvPr userDrawn="1"/>
        </p:nvSpPr>
        <p:spPr>
          <a:xfrm rot="20777200">
            <a:off x="8202216" y="2367911"/>
            <a:ext cx="255384" cy="25538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6" name="Text Fairy 2"/>
          <p:cNvSpPr/>
          <p:nvPr userDrawn="1"/>
        </p:nvSpPr>
        <p:spPr>
          <a:xfrm rot="830861">
            <a:off x="8245120" y="2410815"/>
            <a:ext cx="169576" cy="16957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7" name="Text Fairy 1"/>
          <p:cNvSpPr/>
          <p:nvPr userDrawn="1"/>
        </p:nvSpPr>
        <p:spPr>
          <a:xfrm rot="830861">
            <a:off x="8245120" y="2410815"/>
            <a:ext cx="169576" cy="169576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8" name="Text Fairy 4"/>
          <p:cNvSpPr/>
          <p:nvPr userDrawn="1"/>
        </p:nvSpPr>
        <p:spPr>
          <a:xfrm>
            <a:off x="4959537" y="2572621"/>
            <a:ext cx="255384" cy="25538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9" name="Text Fairy 3"/>
          <p:cNvSpPr/>
          <p:nvPr userDrawn="1"/>
        </p:nvSpPr>
        <p:spPr>
          <a:xfrm rot="20777200">
            <a:off x="4959537" y="2572621"/>
            <a:ext cx="255384" cy="25538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0" name="Text Fairy 2"/>
          <p:cNvSpPr/>
          <p:nvPr userDrawn="1"/>
        </p:nvSpPr>
        <p:spPr>
          <a:xfrm rot="830861">
            <a:off x="5002441" y="2615525"/>
            <a:ext cx="169576" cy="16957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1" name="Text Fairy 1"/>
          <p:cNvSpPr/>
          <p:nvPr userDrawn="1"/>
        </p:nvSpPr>
        <p:spPr>
          <a:xfrm rot="830861">
            <a:off x="5002441" y="2615525"/>
            <a:ext cx="169576" cy="169576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2" name="Text Fairy 4"/>
          <p:cNvSpPr/>
          <p:nvPr userDrawn="1"/>
        </p:nvSpPr>
        <p:spPr>
          <a:xfrm>
            <a:off x="5138139" y="3550900"/>
            <a:ext cx="255384" cy="25538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3" name="Text Fairy 3"/>
          <p:cNvSpPr/>
          <p:nvPr userDrawn="1"/>
        </p:nvSpPr>
        <p:spPr>
          <a:xfrm rot="20777200">
            <a:off x="5138139" y="3550900"/>
            <a:ext cx="255384" cy="25538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4" name="Text Fairy 2"/>
          <p:cNvSpPr/>
          <p:nvPr userDrawn="1"/>
        </p:nvSpPr>
        <p:spPr>
          <a:xfrm rot="830861">
            <a:off x="5181043" y="3593804"/>
            <a:ext cx="169576" cy="16957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5" name="Text Fairy 1"/>
          <p:cNvSpPr/>
          <p:nvPr userDrawn="1"/>
        </p:nvSpPr>
        <p:spPr>
          <a:xfrm rot="830861">
            <a:off x="5181043" y="3593804"/>
            <a:ext cx="169576" cy="169576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6" name="Text Fairy 4"/>
          <p:cNvSpPr/>
          <p:nvPr userDrawn="1"/>
        </p:nvSpPr>
        <p:spPr>
          <a:xfrm>
            <a:off x="5692525" y="2726945"/>
            <a:ext cx="255384" cy="25538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7" name="Text Fairy 3"/>
          <p:cNvSpPr/>
          <p:nvPr userDrawn="1"/>
        </p:nvSpPr>
        <p:spPr>
          <a:xfrm rot="20777200">
            <a:off x="5692525" y="2726945"/>
            <a:ext cx="255384" cy="25538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8" name="Text Fairy 2"/>
          <p:cNvSpPr/>
          <p:nvPr userDrawn="1"/>
        </p:nvSpPr>
        <p:spPr>
          <a:xfrm rot="830861">
            <a:off x="5735429" y="2769849"/>
            <a:ext cx="169576" cy="16957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9" name="Text Fairy 1"/>
          <p:cNvSpPr/>
          <p:nvPr userDrawn="1"/>
        </p:nvSpPr>
        <p:spPr>
          <a:xfrm rot="830861">
            <a:off x="5735429" y="2769849"/>
            <a:ext cx="169576" cy="169576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0" name="Text Fairy 4"/>
          <p:cNvSpPr/>
          <p:nvPr userDrawn="1"/>
        </p:nvSpPr>
        <p:spPr>
          <a:xfrm>
            <a:off x="6024718" y="2624852"/>
            <a:ext cx="255384" cy="25538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1" name="Text Fairy 3"/>
          <p:cNvSpPr/>
          <p:nvPr userDrawn="1"/>
        </p:nvSpPr>
        <p:spPr>
          <a:xfrm rot="20777200">
            <a:off x="6024718" y="2624852"/>
            <a:ext cx="255384" cy="25538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2" name="Text Fairy 2"/>
          <p:cNvSpPr/>
          <p:nvPr userDrawn="1"/>
        </p:nvSpPr>
        <p:spPr>
          <a:xfrm rot="830861">
            <a:off x="6067622" y="2667756"/>
            <a:ext cx="169576" cy="16957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3" name="Text Fairy 1"/>
          <p:cNvSpPr/>
          <p:nvPr userDrawn="1"/>
        </p:nvSpPr>
        <p:spPr>
          <a:xfrm rot="830861">
            <a:off x="6067622" y="2667756"/>
            <a:ext cx="169576" cy="169576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4" name="Text Fairy 4"/>
          <p:cNvSpPr/>
          <p:nvPr userDrawn="1"/>
        </p:nvSpPr>
        <p:spPr>
          <a:xfrm>
            <a:off x="6051350" y="3575975"/>
            <a:ext cx="255384" cy="25538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5" name="Text Fairy 3"/>
          <p:cNvSpPr/>
          <p:nvPr userDrawn="1"/>
        </p:nvSpPr>
        <p:spPr>
          <a:xfrm rot="20777200">
            <a:off x="6051350" y="3575975"/>
            <a:ext cx="255384" cy="25538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6" name="Text Fairy 2"/>
          <p:cNvSpPr/>
          <p:nvPr userDrawn="1"/>
        </p:nvSpPr>
        <p:spPr>
          <a:xfrm rot="830861">
            <a:off x="6094254" y="3618879"/>
            <a:ext cx="169576" cy="16957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7" name="Text Fairy 1"/>
          <p:cNvSpPr/>
          <p:nvPr userDrawn="1"/>
        </p:nvSpPr>
        <p:spPr>
          <a:xfrm rot="830861">
            <a:off x="6094254" y="3618879"/>
            <a:ext cx="169576" cy="169576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8" name="Text Fairy 4"/>
          <p:cNvSpPr/>
          <p:nvPr userDrawn="1"/>
        </p:nvSpPr>
        <p:spPr>
          <a:xfrm>
            <a:off x="6445863" y="3511936"/>
            <a:ext cx="255384" cy="25538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9" name="Text Fairy 3"/>
          <p:cNvSpPr/>
          <p:nvPr userDrawn="1"/>
        </p:nvSpPr>
        <p:spPr>
          <a:xfrm rot="20777200">
            <a:off x="6445863" y="3511936"/>
            <a:ext cx="255384" cy="25538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0" name="Text Fairy 2"/>
          <p:cNvSpPr/>
          <p:nvPr userDrawn="1"/>
        </p:nvSpPr>
        <p:spPr>
          <a:xfrm rot="830861">
            <a:off x="6488767" y="3554840"/>
            <a:ext cx="169576" cy="16957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1" name="Text Fairy 1"/>
          <p:cNvSpPr/>
          <p:nvPr userDrawn="1"/>
        </p:nvSpPr>
        <p:spPr>
          <a:xfrm rot="830861">
            <a:off x="6488767" y="3554840"/>
            <a:ext cx="169576" cy="169576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2" name="Text Fairy 4"/>
          <p:cNvSpPr/>
          <p:nvPr userDrawn="1"/>
        </p:nvSpPr>
        <p:spPr>
          <a:xfrm>
            <a:off x="6911737" y="2649927"/>
            <a:ext cx="255384" cy="25538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3" name="Text Fairy 3"/>
          <p:cNvSpPr/>
          <p:nvPr userDrawn="1"/>
        </p:nvSpPr>
        <p:spPr>
          <a:xfrm rot="20777200">
            <a:off x="6911737" y="2649927"/>
            <a:ext cx="255384" cy="25538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4" name="Text Fairy 2"/>
          <p:cNvSpPr/>
          <p:nvPr userDrawn="1"/>
        </p:nvSpPr>
        <p:spPr>
          <a:xfrm rot="830861">
            <a:off x="6954641" y="2692831"/>
            <a:ext cx="169576" cy="16957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5" name="Text Fairy 1"/>
          <p:cNvSpPr/>
          <p:nvPr userDrawn="1"/>
        </p:nvSpPr>
        <p:spPr>
          <a:xfrm rot="830861">
            <a:off x="6954641" y="2692831"/>
            <a:ext cx="169576" cy="169576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6" name="Text Fairy 4"/>
          <p:cNvSpPr/>
          <p:nvPr userDrawn="1"/>
        </p:nvSpPr>
        <p:spPr>
          <a:xfrm>
            <a:off x="7097856" y="3498634"/>
            <a:ext cx="255384" cy="25538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7" name="Text Fairy 3"/>
          <p:cNvSpPr/>
          <p:nvPr userDrawn="1"/>
        </p:nvSpPr>
        <p:spPr>
          <a:xfrm rot="20777200">
            <a:off x="7097856" y="3498634"/>
            <a:ext cx="255384" cy="25538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8" name="Text Fairy 2"/>
          <p:cNvSpPr/>
          <p:nvPr userDrawn="1"/>
        </p:nvSpPr>
        <p:spPr>
          <a:xfrm rot="830861">
            <a:off x="7140760" y="3541538"/>
            <a:ext cx="169576" cy="16957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9" name="Text Fairy 1"/>
          <p:cNvSpPr/>
          <p:nvPr userDrawn="1"/>
        </p:nvSpPr>
        <p:spPr>
          <a:xfrm rot="830861">
            <a:off x="7140760" y="3541538"/>
            <a:ext cx="169576" cy="169576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0" name="Text Fairy 4"/>
          <p:cNvSpPr/>
          <p:nvPr userDrawn="1"/>
        </p:nvSpPr>
        <p:spPr>
          <a:xfrm>
            <a:off x="7522355" y="3619756"/>
            <a:ext cx="255384" cy="25538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1" name="Text Fairy 3"/>
          <p:cNvSpPr/>
          <p:nvPr userDrawn="1"/>
        </p:nvSpPr>
        <p:spPr>
          <a:xfrm rot="20777200">
            <a:off x="7522355" y="3619756"/>
            <a:ext cx="255384" cy="25538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2" name="Text Fairy 2"/>
          <p:cNvSpPr/>
          <p:nvPr userDrawn="1"/>
        </p:nvSpPr>
        <p:spPr>
          <a:xfrm rot="830861">
            <a:off x="7565259" y="3662660"/>
            <a:ext cx="169576" cy="16957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3" name="Text Fairy 1"/>
          <p:cNvSpPr/>
          <p:nvPr userDrawn="1"/>
        </p:nvSpPr>
        <p:spPr>
          <a:xfrm rot="830861">
            <a:off x="7565259" y="3662660"/>
            <a:ext cx="169576" cy="169576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4" name="Text Fairy 4"/>
          <p:cNvSpPr/>
          <p:nvPr userDrawn="1"/>
        </p:nvSpPr>
        <p:spPr>
          <a:xfrm>
            <a:off x="7874675" y="2777620"/>
            <a:ext cx="255384" cy="25538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5" name="Text Fairy 3"/>
          <p:cNvSpPr/>
          <p:nvPr userDrawn="1"/>
        </p:nvSpPr>
        <p:spPr>
          <a:xfrm rot="20777200">
            <a:off x="7874675" y="2777620"/>
            <a:ext cx="255384" cy="25538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6" name="Text Fairy 2"/>
          <p:cNvSpPr/>
          <p:nvPr userDrawn="1"/>
        </p:nvSpPr>
        <p:spPr>
          <a:xfrm rot="830861">
            <a:off x="7917579" y="2820524"/>
            <a:ext cx="169576" cy="16957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7" name="Text Fairy 1"/>
          <p:cNvSpPr/>
          <p:nvPr userDrawn="1"/>
        </p:nvSpPr>
        <p:spPr>
          <a:xfrm rot="830861">
            <a:off x="7917579" y="2820524"/>
            <a:ext cx="169576" cy="169576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8" name="Text Fairy 4"/>
          <p:cNvSpPr/>
          <p:nvPr userDrawn="1"/>
        </p:nvSpPr>
        <p:spPr>
          <a:xfrm>
            <a:off x="7914032" y="3523709"/>
            <a:ext cx="255384" cy="25538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9" name="Text Fairy 3"/>
          <p:cNvSpPr/>
          <p:nvPr userDrawn="1"/>
        </p:nvSpPr>
        <p:spPr>
          <a:xfrm rot="20777200">
            <a:off x="7914032" y="3523709"/>
            <a:ext cx="255384" cy="25538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0" name="Text Fairy 2"/>
          <p:cNvSpPr/>
          <p:nvPr userDrawn="1"/>
        </p:nvSpPr>
        <p:spPr>
          <a:xfrm rot="830861">
            <a:off x="7956936" y="3566613"/>
            <a:ext cx="169576" cy="16957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1" name="Text Fairy 1"/>
          <p:cNvSpPr/>
          <p:nvPr userDrawn="1"/>
        </p:nvSpPr>
        <p:spPr>
          <a:xfrm rot="830861">
            <a:off x="7956936" y="3566613"/>
            <a:ext cx="169576" cy="169576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2" name="Text Fairy 4"/>
          <p:cNvSpPr/>
          <p:nvPr userDrawn="1"/>
        </p:nvSpPr>
        <p:spPr>
          <a:xfrm>
            <a:off x="8207601" y="3083547"/>
            <a:ext cx="255384" cy="25538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3" name="Text Fairy 3"/>
          <p:cNvSpPr/>
          <p:nvPr userDrawn="1"/>
        </p:nvSpPr>
        <p:spPr>
          <a:xfrm rot="20777200">
            <a:off x="8207601" y="3083547"/>
            <a:ext cx="255384" cy="25538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4" name="Text Fairy 2"/>
          <p:cNvSpPr/>
          <p:nvPr userDrawn="1"/>
        </p:nvSpPr>
        <p:spPr>
          <a:xfrm rot="830861">
            <a:off x="8250505" y="3126451"/>
            <a:ext cx="169576" cy="16957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5" name="Text Fairy 1"/>
          <p:cNvSpPr/>
          <p:nvPr userDrawn="1"/>
        </p:nvSpPr>
        <p:spPr>
          <a:xfrm rot="830861">
            <a:off x="8250505" y="3126451"/>
            <a:ext cx="169576" cy="169576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6" name="Text Fairy 4"/>
          <p:cNvSpPr/>
          <p:nvPr userDrawn="1"/>
        </p:nvSpPr>
        <p:spPr>
          <a:xfrm>
            <a:off x="4838564" y="1087940"/>
            <a:ext cx="255384" cy="25538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7" name="Text Fairy 3"/>
          <p:cNvSpPr/>
          <p:nvPr userDrawn="1"/>
        </p:nvSpPr>
        <p:spPr>
          <a:xfrm rot="20777200">
            <a:off x="4838564" y="1087940"/>
            <a:ext cx="255384" cy="25538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8" name="Text Fairy 2"/>
          <p:cNvSpPr/>
          <p:nvPr userDrawn="1"/>
        </p:nvSpPr>
        <p:spPr>
          <a:xfrm rot="830861">
            <a:off x="4881468" y="1130844"/>
            <a:ext cx="169576" cy="16957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9" name="Text Fairy 1"/>
          <p:cNvSpPr/>
          <p:nvPr userDrawn="1"/>
        </p:nvSpPr>
        <p:spPr>
          <a:xfrm rot="830861">
            <a:off x="4881468" y="1130844"/>
            <a:ext cx="169576" cy="169576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FF99">
                  <a:alpha val="52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50" name="Tchaikovsky - Dance Of The Sugarplum Fairies (51 seconds).mp3">
            <a:hlinkClick r:id="" action="ppaction://media"/>
          </p:cNvPr>
          <p:cNvPicPr>
            <a:picLocks noChangeAspect="1"/>
          </p:cNvPicPr>
          <p:nvPr userDrawn="1"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896475" y="6067425"/>
            <a:ext cx="609600" cy="609600"/>
          </a:xfrm>
          <a:prstGeom prst="rect">
            <a:avLst/>
          </a:prstGeom>
        </p:spPr>
      </p:pic>
      <p:sp>
        <p:nvSpPr>
          <p:cNvPr id="551" name="Logo Fairy 4"/>
          <p:cNvSpPr/>
          <p:nvPr userDrawn="1"/>
        </p:nvSpPr>
        <p:spPr>
          <a:xfrm>
            <a:off x="7407131" y="4558241"/>
            <a:ext cx="395214" cy="39521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2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2" name="Logo Fairy 3"/>
          <p:cNvSpPr/>
          <p:nvPr userDrawn="1"/>
        </p:nvSpPr>
        <p:spPr>
          <a:xfrm rot="20777200">
            <a:off x="7407131" y="4558241"/>
            <a:ext cx="395214" cy="39521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2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3" name="Logo Fairy 2"/>
          <p:cNvSpPr/>
          <p:nvPr userDrawn="1"/>
        </p:nvSpPr>
        <p:spPr>
          <a:xfrm rot="830861">
            <a:off x="7473526" y="4624636"/>
            <a:ext cx="262424" cy="26242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2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4" name="Logo Fairy 1"/>
          <p:cNvSpPr/>
          <p:nvPr userDrawn="1"/>
        </p:nvSpPr>
        <p:spPr>
          <a:xfrm rot="830861">
            <a:off x="7473526" y="4624636"/>
            <a:ext cx="262424" cy="262424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2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55" name="Group 554"/>
          <p:cNvGrpSpPr/>
          <p:nvPr userDrawn="1"/>
        </p:nvGrpSpPr>
        <p:grpSpPr>
          <a:xfrm>
            <a:off x="7474979" y="4647104"/>
            <a:ext cx="1270487" cy="240141"/>
            <a:chOff x="7474979" y="4647104"/>
            <a:chExt cx="1270487" cy="240141"/>
          </a:xfrm>
        </p:grpSpPr>
        <p:sp>
          <p:nvSpPr>
            <p:cNvPr id="556" name="Freeform 5"/>
            <p:cNvSpPr>
              <a:spLocks noEditPoints="1"/>
            </p:cNvSpPr>
            <p:nvPr userDrawn="1"/>
          </p:nvSpPr>
          <p:spPr bwMode="auto">
            <a:xfrm>
              <a:off x="7808850" y="4811303"/>
              <a:ext cx="34208" cy="63627"/>
            </a:xfrm>
            <a:custGeom>
              <a:avLst/>
              <a:gdLst>
                <a:gd name="T0" fmla="*/ 42 w 44"/>
                <a:gd name="T1" fmla="*/ 3 h 81"/>
                <a:gd name="T2" fmla="*/ 41 w 44"/>
                <a:gd name="T3" fmla="*/ 1 h 81"/>
                <a:gd name="T4" fmla="*/ 40 w 44"/>
                <a:gd name="T5" fmla="*/ 0 h 81"/>
                <a:gd name="T6" fmla="*/ 39 w 44"/>
                <a:gd name="T7" fmla="*/ 0 h 81"/>
                <a:gd name="T8" fmla="*/ 37 w 44"/>
                <a:gd name="T9" fmla="*/ 0 h 81"/>
                <a:gd name="T10" fmla="*/ 37 w 44"/>
                <a:gd name="T11" fmla="*/ 0 h 81"/>
                <a:gd name="T12" fmla="*/ 36 w 44"/>
                <a:gd name="T13" fmla="*/ 2 h 81"/>
                <a:gd name="T14" fmla="*/ 36 w 44"/>
                <a:gd name="T15" fmla="*/ 3 h 81"/>
                <a:gd name="T16" fmla="*/ 36 w 44"/>
                <a:gd name="T17" fmla="*/ 5 h 81"/>
                <a:gd name="T18" fmla="*/ 33 w 44"/>
                <a:gd name="T19" fmla="*/ 31 h 81"/>
                <a:gd name="T20" fmla="*/ 30 w 44"/>
                <a:gd name="T21" fmla="*/ 48 h 81"/>
                <a:gd name="T22" fmla="*/ 27 w 44"/>
                <a:gd name="T23" fmla="*/ 58 h 81"/>
                <a:gd name="T24" fmla="*/ 25 w 44"/>
                <a:gd name="T25" fmla="*/ 63 h 81"/>
                <a:gd name="T26" fmla="*/ 23 w 44"/>
                <a:gd name="T27" fmla="*/ 68 h 81"/>
                <a:gd name="T28" fmla="*/ 19 w 44"/>
                <a:gd name="T29" fmla="*/ 74 h 81"/>
                <a:gd name="T30" fmla="*/ 15 w 44"/>
                <a:gd name="T31" fmla="*/ 58 h 81"/>
                <a:gd name="T32" fmla="*/ 13 w 44"/>
                <a:gd name="T33" fmla="*/ 47 h 81"/>
                <a:gd name="T34" fmla="*/ 3 w 44"/>
                <a:gd name="T35" fmla="*/ 14 h 81"/>
                <a:gd name="T36" fmla="*/ 5 w 44"/>
                <a:gd name="T37" fmla="*/ 15 h 81"/>
                <a:gd name="T38" fmla="*/ 1 w 44"/>
                <a:gd name="T39" fmla="*/ 21 h 81"/>
                <a:gd name="T40" fmla="*/ 5 w 44"/>
                <a:gd name="T41" fmla="*/ 33 h 81"/>
                <a:gd name="T42" fmla="*/ 14 w 44"/>
                <a:gd name="T43" fmla="*/ 78 h 81"/>
                <a:gd name="T44" fmla="*/ 14 w 44"/>
                <a:gd name="T45" fmla="*/ 79 h 81"/>
                <a:gd name="T46" fmla="*/ 16 w 44"/>
                <a:gd name="T47" fmla="*/ 80 h 81"/>
                <a:gd name="T48" fmla="*/ 17 w 44"/>
                <a:gd name="T49" fmla="*/ 81 h 81"/>
                <a:gd name="T50" fmla="*/ 18 w 44"/>
                <a:gd name="T51" fmla="*/ 81 h 81"/>
                <a:gd name="T52" fmla="*/ 18 w 44"/>
                <a:gd name="T53" fmla="*/ 81 h 81"/>
                <a:gd name="T54" fmla="*/ 19 w 44"/>
                <a:gd name="T55" fmla="*/ 81 h 81"/>
                <a:gd name="T56" fmla="*/ 21 w 44"/>
                <a:gd name="T57" fmla="*/ 80 h 81"/>
                <a:gd name="T58" fmla="*/ 22 w 44"/>
                <a:gd name="T59" fmla="*/ 79 h 81"/>
                <a:gd name="T60" fmla="*/ 23 w 44"/>
                <a:gd name="T61" fmla="*/ 79 h 81"/>
                <a:gd name="T62" fmla="*/ 24 w 44"/>
                <a:gd name="T63" fmla="*/ 76 h 81"/>
                <a:gd name="T64" fmla="*/ 36 w 44"/>
                <a:gd name="T65" fmla="*/ 43 h 81"/>
                <a:gd name="T66" fmla="*/ 39 w 44"/>
                <a:gd name="T67" fmla="*/ 24 h 81"/>
                <a:gd name="T68" fmla="*/ 40 w 44"/>
                <a:gd name="T69" fmla="*/ 13 h 81"/>
                <a:gd name="T70" fmla="*/ 44 w 44"/>
                <a:gd name="T71" fmla="*/ 9 h 81"/>
                <a:gd name="T72" fmla="*/ 43 w 44"/>
                <a:gd name="T73" fmla="*/ 5 h 81"/>
                <a:gd name="T74" fmla="*/ 42 w 44"/>
                <a:gd name="T75" fmla="*/ 3 h 81"/>
                <a:gd name="T76" fmla="*/ 32 w 44"/>
                <a:gd name="T77" fmla="*/ 39 h 81"/>
                <a:gd name="T78" fmla="*/ 33 w 44"/>
                <a:gd name="T79" fmla="*/ 39 h 81"/>
                <a:gd name="T80" fmla="*/ 32 w 44"/>
                <a:gd name="T81" fmla="*/ 3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4" h="81">
                  <a:moveTo>
                    <a:pt x="42" y="3"/>
                  </a:moveTo>
                  <a:cubicBezTo>
                    <a:pt x="42" y="2"/>
                    <a:pt x="42" y="2"/>
                    <a:pt x="41" y="1"/>
                  </a:cubicBezTo>
                  <a:cubicBezTo>
                    <a:pt x="41" y="1"/>
                    <a:pt x="40" y="0"/>
                    <a:pt x="40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8" y="0"/>
                    <a:pt x="38" y="0"/>
                    <a:pt x="37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6" y="0"/>
                    <a:pt x="36" y="1"/>
                    <a:pt x="36" y="2"/>
                  </a:cubicBezTo>
                  <a:cubicBezTo>
                    <a:pt x="36" y="2"/>
                    <a:pt x="36" y="3"/>
                    <a:pt x="36" y="3"/>
                  </a:cubicBezTo>
                  <a:cubicBezTo>
                    <a:pt x="36" y="4"/>
                    <a:pt x="36" y="4"/>
                    <a:pt x="36" y="5"/>
                  </a:cubicBezTo>
                  <a:cubicBezTo>
                    <a:pt x="36" y="13"/>
                    <a:pt x="35" y="23"/>
                    <a:pt x="33" y="31"/>
                  </a:cubicBezTo>
                  <a:cubicBezTo>
                    <a:pt x="32" y="35"/>
                    <a:pt x="29" y="44"/>
                    <a:pt x="30" y="48"/>
                  </a:cubicBezTo>
                  <a:cubicBezTo>
                    <a:pt x="29" y="49"/>
                    <a:pt x="27" y="56"/>
                    <a:pt x="27" y="58"/>
                  </a:cubicBezTo>
                  <a:cubicBezTo>
                    <a:pt x="26" y="59"/>
                    <a:pt x="25" y="61"/>
                    <a:pt x="25" y="63"/>
                  </a:cubicBezTo>
                  <a:cubicBezTo>
                    <a:pt x="25" y="64"/>
                    <a:pt x="24" y="66"/>
                    <a:pt x="23" y="68"/>
                  </a:cubicBezTo>
                  <a:cubicBezTo>
                    <a:pt x="23" y="69"/>
                    <a:pt x="21" y="74"/>
                    <a:pt x="19" y="74"/>
                  </a:cubicBezTo>
                  <a:cubicBezTo>
                    <a:pt x="16" y="70"/>
                    <a:pt x="16" y="63"/>
                    <a:pt x="15" y="58"/>
                  </a:cubicBezTo>
                  <a:cubicBezTo>
                    <a:pt x="13" y="58"/>
                    <a:pt x="12" y="49"/>
                    <a:pt x="13" y="47"/>
                  </a:cubicBezTo>
                  <a:cubicBezTo>
                    <a:pt x="9" y="43"/>
                    <a:pt x="13" y="11"/>
                    <a:pt x="3" y="14"/>
                  </a:cubicBezTo>
                  <a:cubicBezTo>
                    <a:pt x="4" y="14"/>
                    <a:pt x="5" y="14"/>
                    <a:pt x="5" y="15"/>
                  </a:cubicBezTo>
                  <a:cubicBezTo>
                    <a:pt x="0" y="12"/>
                    <a:pt x="1" y="19"/>
                    <a:pt x="1" y="21"/>
                  </a:cubicBezTo>
                  <a:cubicBezTo>
                    <a:pt x="3" y="23"/>
                    <a:pt x="5" y="30"/>
                    <a:pt x="5" y="33"/>
                  </a:cubicBezTo>
                  <a:cubicBezTo>
                    <a:pt x="8" y="48"/>
                    <a:pt x="9" y="64"/>
                    <a:pt x="14" y="78"/>
                  </a:cubicBezTo>
                  <a:cubicBezTo>
                    <a:pt x="14" y="78"/>
                    <a:pt x="14" y="79"/>
                    <a:pt x="14" y="79"/>
                  </a:cubicBezTo>
                  <a:cubicBezTo>
                    <a:pt x="15" y="79"/>
                    <a:pt x="15" y="79"/>
                    <a:pt x="16" y="80"/>
                  </a:cubicBezTo>
                  <a:cubicBezTo>
                    <a:pt x="16" y="80"/>
                    <a:pt x="17" y="81"/>
                    <a:pt x="17" y="81"/>
                  </a:cubicBezTo>
                  <a:cubicBezTo>
                    <a:pt x="17" y="81"/>
                    <a:pt x="17" y="81"/>
                    <a:pt x="18" y="81"/>
                  </a:cubicBezTo>
                  <a:cubicBezTo>
                    <a:pt x="18" y="81"/>
                    <a:pt x="18" y="81"/>
                    <a:pt x="18" y="81"/>
                  </a:cubicBezTo>
                  <a:cubicBezTo>
                    <a:pt x="19" y="81"/>
                    <a:pt x="19" y="81"/>
                    <a:pt x="19" y="81"/>
                  </a:cubicBezTo>
                  <a:cubicBezTo>
                    <a:pt x="20" y="81"/>
                    <a:pt x="20" y="80"/>
                    <a:pt x="21" y="80"/>
                  </a:cubicBezTo>
                  <a:cubicBezTo>
                    <a:pt x="21" y="80"/>
                    <a:pt x="21" y="80"/>
                    <a:pt x="22" y="79"/>
                  </a:cubicBezTo>
                  <a:cubicBezTo>
                    <a:pt x="22" y="79"/>
                    <a:pt x="22" y="79"/>
                    <a:pt x="23" y="79"/>
                  </a:cubicBezTo>
                  <a:cubicBezTo>
                    <a:pt x="23" y="78"/>
                    <a:pt x="24" y="77"/>
                    <a:pt x="24" y="76"/>
                  </a:cubicBezTo>
                  <a:cubicBezTo>
                    <a:pt x="30" y="69"/>
                    <a:pt x="37" y="53"/>
                    <a:pt x="36" y="43"/>
                  </a:cubicBezTo>
                  <a:cubicBezTo>
                    <a:pt x="37" y="37"/>
                    <a:pt x="38" y="31"/>
                    <a:pt x="39" y="24"/>
                  </a:cubicBezTo>
                  <a:cubicBezTo>
                    <a:pt x="39" y="20"/>
                    <a:pt x="40" y="17"/>
                    <a:pt x="40" y="13"/>
                  </a:cubicBezTo>
                  <a:cubicBezTo>
                    <a:pt x="42" y="12"/>
                    <a:pt x="43" y="11"/>
                    <a:pt x="44" y="9"/>
                  </a:cubicBezTo>
                  <a:cubicBezTo>
                    <a:pt x="43" y="8"/>
                    <a:pt x="44" y="7"/>
                    <a:pt x="43" y="5"/>
                  </a:cubicBezTo>
                  <a:cubicBezTo>
                    <a:pt x="43" y="5"/>
                    <a:pt x="43" y="4"/>
                    <a:pt x="42" y="3"/>
                  </a:cubicBezTo>
                  <a:close/>
                  <a:moveTo>
                    <a:pt x="32" y="39"/>
                  </a:moveTo>
                  <a:cubicBezTo>
                    <a:pt x="32" y="38"/>
                    <a:pt x="32" y="39"/>
                    <a:pt x="33" y="39"/>
                  </a:cubicBezTo>
                  <a:cubicBezTo>
                    <a:pt x="33" y="39"/>
                    <a:pt x="33" y="39"/>
                    <a:pt x="32" y="39"/>
                  </a:cubicBezTo>
                  <a:close/>
                </a:path>
              </a:pathLst>
            </a:custGeom>
            <a:solidFill>
              <a:srgbClr val="8080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57" name="Freeform 6"/>
            <p:cNvSpPr>
              <a:spLocks/>
            </p:cNvSpPr>
            <p:nvPr userDrawn="1"/>
          </p:nvSpPr>
          <p:spPr bwMode="auto">
            <a:xfrm>
              <a:off x="7842373" y="4832512"/>
              <a:ext cx="10262" cy="25314"/>
            </a:xfrm>
            <a:custGeom>
              <a:avLst/>
              <a:gdLst>
                <a:gd name="T0" fmla="*/ 10 w 13"/>
                <a:gd name="T1" fmla="*/ 25 h 32"/>
                <a:gd name="T2" fmla="*/ 8 w 13"/>
                <a:gd name="T3" fmla="*/ 2 h 32"/>
                <a:gd name="T4" fmla="*/ 4 w 13"/>
                <a:gd name="T5" fmla="*/ 6 h 32"/>
                <a:gd name="T6" fmla="*/ 5 w 13"/>
                <a:gd name="T7" fmla="*/ 28 h 32"/>
                <a:gd name="T8" fmla="*/ 13 w 13"/>
                <a:gd name="T9" fmla="*/ 29 h 32"/>
                <a:gd name="T10" fmla="*/ 10 w 13"/>
                <a:gd name="T11" fmla="*/ 2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32">
                  <a:moveTo>
                    <a:pt x="10" y="25"/>
                  </a:moveTo>
                  <a:cubicBezTo>
                    <a:pt x="7" y="20"/>
                    <a:pt x="13" y="6"/>
                    <a:pt x="8" y="2"/>
                  </a:cubicBezTo>
                  <a:cubicBezTo>
                    <a:pt x="5" y="0"/>
                    <a:pt x="4" y="4"/>
                    <a:pt x="4" y="6"/>
                  </a:cubicBezTo>
                  <a:cubicBezTo>
                    <a:pt x="6" y="13"/>
                    <a:pt x="0" y="21"/>
                    <a:pt x="5" y="28"/>
                  </a:cubicBezTo>
                  <a:cubicBezTo>
                    <a:pt x="7" y="31"/>
                    <a:pt x="11" y="32"/>
                    <a:pt x="13" y="29"/>
                  </a:cubicBezTo>
                  <a:cubicBezTo>
                    <a:pt x="11" y="27"/>
                    <a:pt x="12" y="26"/>
                    <a:pt x="10" y="25"/>
                  </a:cubicBezTo>
                  <a:close/>
                </a:path>
              </a:pathLst>
            </a:custGeom>
            <a:solidFill>
              <a:srgbClr val="8080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58" name="Freeform 7"/>
            <p:cNvSpPr>
              <a:spLocks/>
            </p:cNvSpPr>
            <p:nvPr userDrawn="1"/>
          </p:nvSpPr>
          <p:spPr bwMode="auto">
            <a:xfrm>
              <a:off x="7851952" y="4830460"/>
              <a:ext cx="26682" cy="34892"/>
            </a:xfrm>
            <a:custGeom>
              <a:avLst/>
              <a:gdLst>
                <a:gd name="T0" fmla="*/ 13 w 34"/>
                <a:gd name="T1" fmla="*/ 23 h 45"/>
                <a:gd name="T2" fmla="*/ 23 w 34"/>
                <a:gd name="T3" fmla="*/ 8 h 45"/>
                <a:gd name="T4" fmla="*/ 24 w 34"/>
                <a:gd name="T5" fmla="*/ 1 h 45"/>
                <a:gd name="T6" fmla="*/ 17 w 34"/>
                <a:gd name="T7" fmla="*/ 4 h 45"/>
                <a:gd name="T8" fmla="*/ 4 w 34"/>
                <a:gd name="T9" fmla="*/ 17 h 45"/>
                <a:gd name="T10" fmla="*/ 17 w 34"/>
                <a:gd name="T11" fmla="*/ 29 h 45"/>
                <a:gd name="T12" fmla="*/ 28 w 34"/>
                <a:gd name="T13" fmla="*/ 35 h 45"/>
                <a:gd name="T14" fmla="*/ 14 w 34"/>
                <a:gd name="T15" fmla="*/ 38 h 45"/>
                <a:gd name="T16" fmla="*/ 13 w 34"/>
                <a:gd name="T17" fmla="*/ 42 h 45"/>
                <a:gd name="T18" fmla="*/ 15 w 34"/>
                <a:gd name="T19" fmla="*/ 43 h 45"/>
                <a:gd name="T20" fmla="*/ 24 w 34"/>
                <a:gd name="T21" fmla="*/ 42 h 45"/>
                <a:gd name="T22" fmla="*/ 34 w 34"/>
                <a:gd name="T23" fmla="*/ 33 h 45"/>
                <a:gd name="T24" fmla="*/ 13 w 34"/>
                <a:gd name="T25" fmla="*/ 2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4" h="45">
                  <a:moveTo>
                    <a:pt x="13" y="23"/>
                  </a:moveTo>
                  <a:cubicBezTo>
                    <a:pt x="4" y="19"/>
                    <a:pt x="19" y="9"/>
                    <a:pt x="23" y="8"/>
                  </a:cubicBezTo>
                  <a:cubicBezTo>
                    <a:pt x="25" y="7"/>
                    <a:pt x="28" y="1"/>
                    <a:pt x="24" y="1"/>
                  </a:cubicBezTo>
                  <a:cubicBezTo>
                    <a:pt x="22" y="0"/>
                    <a:pt x="19" y="3"/>
                    <a:pt x="17" y="4"/>
                  </a:cubicBezTo>
                  <a:cubicBezTo>
                    <a:pt x="12" y="7"/>
                    <a:pt x="6" y="12"/>
                    <a:pt x="4" y="17"/>
                  </a:cubicBezTo>
                  <a:cubicBezTo>
                    <a:pt x="0" y="26"/>
                    <a:pt x="12" y="28"/>
                    <a:pt x="17" y="29"/>
                  </a:cubicBezTo>
                  <a:cubicBezTo>
                    <a:pt x="20" y="30"/>
                    <a:pt x="32" y="30"/>
                    <a:pt x="28" y="35"/>
                  </a:cubicBezTo>
                  <a:cubicBezTo>
                    <a:pt x="23" y="37"/>
                    <a:pt x="19" y="38"/>
                    <a:pt x="14" y="38"/>
                  </a:cubicBezTo>
                  <a:cubicBezTo>
                    <a:pt x="13" y="39"/>
                    <a:pt x="13" y="40"/>
                    <a:pt x="13" y="42"/>
                  </a:cubicBezTo>
                  <a:cubicBezTo>
                    <a:pt x="14" y="42"/>
                    <a:pt x="14" y="43"/>
                    <a:pt x="15" y="43"/>
                  </a:cubicBezTo>
                  <a:cubicBezTo>
                    <a:pt x="16" y="45"/>
                    <a:pt x="22" y="43"/>
                    <a:pt x="24" y="42"/>
                  </a:cubicBezTo>
                  <a:cubicBezTo>
                    <a:pt x="28" y="41"/>
                    <a:pt x="34" y="38"/>
                    <a:pt x="34" y="33"/>
                  </a:cubicBezTo>
                  <a:cubicBezTo>
                    <a:pt x="34" y="24"/>
                    <a:pt x="19" y="23"/>
                    <a:pt x="13" y="23"/>
                  </a:cubicBezTo>
                  <a:close/>
                </a:path>
              </a:pathLst>
            </a:custGeom>
            <a:solidFill>
              <a:srgbClr val="8080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59" name="Freeform 8"/>
            <p:cNvSpPr>
              <a:spLocks/>
            </p:cNvSpPr>
            <p:nvPr userDrawn="1"/>
          </p:nvSpPr>
          <p:spPr bwMode="auto">
            <a:xfrm>
              <a:off x="7878634" y="4833880"/>
              <a:ext cx="28735" cy="27366"/>
            </a:xfrm>
            <a:custGeom>
              <a:avLst/>
              <a:gdLst>
                <a:gd name="T0" fmla="*/ 37 w 37"/>
                <a:gd name="T1" fmla="*/ 26 h 35"/>
                <a:gd name="T2" fmla="*/ 33 w 37"/>
                <a:gd name="T3" fmla="*/ 23 h 35"/>
                <a:gd name="T4" fmla="*/ 32 w 37"/>
                <a:gd name="T5" fmla="*/ 12 h 35"/>
                <a:gd name="T6" fmla="*/ 24 w 37"/>
                <a:gd name="T7" fmla="*/ 7 h 35"/>
                <a:gd name="T8" fmla="*/ 9 w 37"/>
                <a:gd name="T9" fmla="*/ 25 h 35"/>
                <a:gd name="T10" fmla="*/ 12 w 37"/>
                <a:gd name="T11" fmla="*/ 3 h 35"/>
                <a:gd name="T12" fmla="*/ 6 w 37"/>
                <a:gd name="T13" fmla="*/ 9 h 35"/>
                <a:gd name="T14" fmla="*/ 8 w 37"/>
                <a:gd name="T15" fmla="*/ 32 h 35"/>
                <a:gd name="T16" fmla="*/ 25 w 37"/>
                <a:gd name="T17" fmla="*/ 19 h 35"/>
                <a:gd name="T18" fmla="*/ 32 w 37"/>
                <a:gd name="T19" fmla="*/ 30 h 35"/>
                <a:gd name="T20" fmla="*/ 37 w 37"/>
                <a:gd name="T21" fmla="*/ 2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" h="35">
                  <a:moveTo>
                    <a:pt x="37" y="26"/>
                  </a:moveTo>
                  <a:cubicBezTo>
                    <a:pt x="37" y="25"/>
                    <a:pt x="33" y="24"/>
                    <a:pt x="33" y="23"/>
                  </a:cubicBezTo>
                  <a:cubicBezTo>
                    <a:pt x="32" y="20"/>
                    <a:pt x="32" y="16"/>
                    <a:pt x="32" y="12"/>
                  </a:cubicBezTo>
                  <a:cubicBezTo>
                    <a:pt x="32" y="4"/>
                    <a:pt x="29" y="0"/>
                    <a:pt x="24" y="7"/>
                  </a:cubicBezTo>
                  <a:cubicBezTo>
                    <a:pt x="25" y="15"/>
                    <a:pt x="16" y="25"/>
                    <a:pt x="9" y="25"/>
                  </a:cubicBezTo>
                  <a:cubicBezTo>
                    <a:pt x="5" y="17"/>
                    <a:pt x="12" y="11"/>
                    <a:pt x="12" y="3"/>
                  </a:cubicBezTo>
                  <a:cubicBezTo>
                    <a:pt x="9" y="0"/>
                    <a:pt x="6" y="6"/>
                    <a:pt x="6" y="9"/>
                  </a:cubicBezTo>
                  <a:cubicBezTo>
                    <a:pt x="2" y="16"/>
                    <a:pt x="0" y="28"/>
                    <a:pt x="8" y="32"/>
                  </a:cubicBezTo>
                  <a:cubicBezTo>
                    <a:pt x="14" y="35"/>
                    <a:pt x="21" y="22"/>
                    <a:pt x="25" y="19"/>
                  </a:cubicBezTo>
                  <a:cubicBezTo>
                    <a:pt x="26" y="23"/>
                    <a:pt x="26" y="30"/>
                    <a:pt x="32" y="30"/>
                  </a:cubicBezTo>
                  <a:cubicBezTo>
                    <a:pt x="34" y="29"/>
                    <a:pt x="37" y="28"/>
                    <a:pt x="37" y="26"/>
                  </a:cubicBezTo>
                  <a:close/>
                </a:path>
              </a:pathLst>
            </a:custGeom>
            <a:solidFill>
              <a:srgbClr val="8080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0" name="Freeform 9"/>
            <p:cNvSpPr>
              <a:spLocks noEditPoints="1"/>
            </p:cNvSpPr>
            <p:nvPr userDrawn="1"/>
          </p:nvSpPr>
          <p:spPr bwMode="auto">
            <a:xfrm>
              <a:off x="7902580" y="4827039"/>
              <a:ext cx="37629" cy="38313"/>
            </a:xfrm>
            <a:custGeom>
              <a:avLst/>
              <a:gdLst>
                <a:gd name="T0" fmla="*/ 40 w 48"/>
                <a:gd name="T1" fmla="*/ 35 h 49"/>
                <a:gd name="T2" fmla="*/ 43 w 48"/>
                <a:gd name="T3" fmla="*/ 35 h 49"/>
                <a:gd name="T4" fmla="*/ 41 w 48"/>
                <a:gd name="T5" fmla="*/ 31 h 49"/>
                <a:gd name="T6" fmla="*/ 35 w 48"/>
                <a:gd name="T7" fmla="*/ 21 h 49"/>
                <a:gd name="T8" fmla="*/ 31 w 48"/>
                <a:gd name="T9" fmla="*/ 4 h 49"/>
                <a:gd name="T10" fmla="*/ 24 w 48"/>
                <a:gd name="T11" fmla="*/ 3 h 49"/>
                <a:gd name="T12" fmla="*/ 12 w 48"/>
                <a:gd name="T13" fmla="*/ 29 h 49"/>
                <a:gd name="T14" fmla="*/ 4 w 48"/>
                <a:gd name="T15" fmla="*/ 40 h 49"/>
                <a:gd name="T16" fmla="*/ 7 w 48"/>
                <a:gd name="T17" fmla="*/ 45 h 49"/>
                <a:gd name="T18" fmla="*/ 12 w 48"/>
                <a:gd name="T19" fmla="*/ 38 h 49"/>
                <a:gd name="T20" fmla="*/ 19 w 48"/>
                <a:gd name="T21" fmla="*/ 37 h 49"/>
                <a:gd name="T22" fmla="*/ 32 w 48"/>
                <a:gd name="T23" fmla="*/ 35 h 49"/>
                <a:gd name="T24" fmla="*/ 40 w 48"/>
                <a:gd name="T25" fmla="*/ 42 h 49"/>
                <a:gd name="T26" fmla="*/ 48 w 48"/>
                <a:gd name="T27" fmla="*/ 40 h 49"/>
                <a:gd name="T28" fmla="*/ 40 w 48"/>
                <a:gd name="T29" fmla="*/ 35 h 49"/>
                <a:gd name="T30" fmla="*/ 18 w 48"/>
                <a:gd name="T31" fmla="*/ 31 h 49"/>
                <a:gd name="T32" fmla="*/ 26 w 48"/>
                <a:gd name="T33" fmla="*/ 12 h 49"/>
                <a:gd name="T34" fmla="*/ 28 w 48"/>
                <a:gd name="T35" fmla="*/ 17 h 49"/>
                <a:gd name="T36" fmla="*/ 31 w 48"/>
                <a:gd name="T37" fmla="*/ 31 h 49"/>
                <a:gd name="T38" fmla="*/ 18 w 48"/>
                <a:gd name="T39" fmla="*/ 3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8" h="49">
                  <a:moveTo>
                    <a:pt x="40" y="35"/>
                  </a:moveTo>
                  <a:cubicBezTo>
                    <a:pt x="41" y="34"/>
                    <a:pt x="42" y="34"/>
                    <a:pt x="43" y="35"/>
                  </a:cubicBezTo>
                  <a:cubicBezTo>
                    <a:pt x="42" y="33"/>
                    <a:pt x="45" y="31"/>
                    <a:pt x="41" y="31"/>
                  </a:cubicBezTo>
                  <a:cubicBezTo>
                    <a:pt x="35" y="31"/>
                    <a:pt x="36" y="25"/>
                    <a:pt x="35" y="21"/>
                  </a:cubicBezTo>
                  <a:cubicBezTo>
                    <a:pt x="34" y="15"/>
                    <a:pt x="31" y="9"/>
                    <a:pt x="31" y="4"/>
                  </a:cubicBezTo>
                  <a:cubicBezTo>
                    <a:pt x="31" y="1"/>
                    <a:pt x="24" y="0"/>
                    <a:pt x="24" y="3"/>
                  </a:cubicBezTo>
                  <a:cubicBezTo>
                    <a:pt x="20" y="11"/>
                    <a:pt x="18" y="22"/>
                    <a:pt x="12" y="29"/>
                  </a:cubicBezTo>
                  <a:cubicBezTo>
                    <a:pt x="10" y="33"/>
                    <a:pt x="4" y="37"/>
                    <a:pt x="4" y="40"/>
                  </a:cubicBezTo>
                  <a:cubicBezTo>
                    <a:pt x="0" y="42"/>
                    <a:pt x="3" y="49"/>
                    <a:pt x="7" y="45"/>
                  </a:cubicBezTo>
                  <a:cubicBezTo>
                    <a:pt x="7" y="44"/>
                    <a:pt x="12" y="39"/>
                    <a:pt x="12" y="38"/>
                  </a:cubicBezTo>
                  <a:cubicBezTo>
                    <a:pt x="14" y="36"/>
                    <a:pt x="16" y="37"/>
                    <a:pt x="19" y="37"/>
                  </a:cubicBezTo>
                  <a:cubicBezTo>
                    <a:pt x="23" y="36"/>
                    <a:pt x="28" y="35"/>
                    <a:pt x="32" y="35"/>
                  </a:cubicBezTo>
                  <a:cubicBezTo>
                    <a:pt x="34" y="37"/>
                    <a:pt x="36" y="43"/>
                    <a:pt x="40" y="42"/>
                  </a:cubicBezTo>
                  <a:cubicBezTo>
                    <a:pt x="42" y="42"/>
                    <a:pt x="48" y="42"/>
                    <a:pt x="48" y="40"/>
                  </a:cubicBezTo>
                  <a:cubicBezTo>
                    <a:pt x="46" y="37"/>
                    <a:pt x="41" y="38"/>
                    <a:pt x="40" y="35"/>
                  </a:cubicBezTo>
                  <a:close/>
                  <a:moveTo>
                    <a:pt x="18" y="31"/>
                  </a:moveTo>
                  <a:cubicBezTo>
                    <a:pt x="17" y="31"/>
                    <a:pt x="24" y="15"/>
                    <a:pt x="26" y="12"/>
                  </a:cubicBezTo>
                  <a:cubicBezTo>
                    <a:pt x="28" y="13"/>
                    <a:pt x="27" y="16"/>
                    <a:pt x="28" y="17"/>
                  </a:cubicBezTo>
                  <a:cubicBezTo>
                    <a:pt x="29" y="22"/>
                    <a:pt x="31" y="26"/>
                    <a:pt x="31" y="31"/>
                  </a:cubicBezTo>
                  <a:cubicBezTo>
                    <a:pt x="29" y="33"/>
                    <a:pt x="21" y="31"/>
                    <a:pt x="18" y="31"/>
                  </a:cubicBezTo>
                  <a:close/>
                </a:path>
              </a:pathLst>
            </a:custGeom>
            <a:solidFill>
              <a:srgbClr val="8080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1" name="Freeform 10"/>
            <p:cNvSpPr>
              <a:spLocks/>
            </p:cNvSpPr>
            <p:nvPr userDrawn="1"/>
          </p:nvSpPr>
          <p:spPr bwMode="auto">
            <a:xfrm>
              <a:off x="7937472" y="4831144"/>
              <a:ext cx="25314" cy="28051"/>
            </a:xfrm>
            <a:custGeom>
              <a:avLst/>
              <a:gdLst>
                <a:gd name="T0" fmla="*/ 11 w 32"/>
                <a:gd name="T1" fmla="*/ 29 h 36"/>
                <a:gd name="T2" fmla="*/ 12 w 32"/>
                <a:gd name="T3" fmla="*/ 13 h 36"/>
                <a:gd name="T4" fmla="*/ 12 w 32"/>
                <a:gd name="T5" fmla="*/ 3 h 36"/>
                <a:gd name="T6" fmla="*/ 8 w 32"/>
                <a:gd name="T7" fmla="*/ 1 h 36"/>
                <a:gd name="T8" fmla="*/ 5 w 32"/>
                <a:gd name="T9" fmla="*/ 8 h 36"/>
                <a:gd name="T10" fmla="*/ 5 w 32"/>
                <a:gd name="T11" fmla="*/ 31 h 36"/>
                <a:gd name="T12" fmla="*/ 19 w 32"/>
                <a:gd name="T13" fmla="*/ 34 h 36"/>
                <a:gd name="T14" fmla="*/ 32 w 32"/>
                <a:gd name="T15" fmla="*/ 25 h 36"/>
                <a:gd name="T16" fmla="*/ 11 w 32"/>
                <a:gd name="T17" fmla="*/ 2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36">
                  <a:moveTo>
                    <a:pt x="11" y="29"/>
                  </a:moveTo>
                  <a:cubicBezTo>
                    <a:pt x="9" y="24"/>
                    <a:pt x="11" y="18"/>
                    <a:pt x="12" y="13"/>
                  </a:cubicBezTo>
                  <a:cubicBezTo>
                    <a:pt x="14" y="11"/>
                    <a:pt x="12" y="6"/>
                    <a:pt x="12" y="3"/>
                  </a:cubicBezTo>
                  <a:cubicBezTo>
                    <a:pt x="11" y="2"/>
                    <a:pt x="10" y="2"/>
                    <a:pt x="8" y="1"/>
                  </a:cubicBezTo>
                  <a:cubicBezTo>
                    <a:pt x="4" y="0"/>
                    <a:pt x="5" y="6"/>
                    <a:pt x="5" y="8"/>
                  </a:cubicBezTo>
                  <a:cubicBezTo>
                    <a:pt x="7" y="14"/>
                    <a:pt x="0" y="25"/>
                    <a:pt x="5" y="31"/>
                  </a:cubicBezTo>
                  <a:cubicBezTo>
                    <a:pt x="10" y="36"/>
                    <a:pt x="12" y="35"/>
                    <a:pt x="19" y="34"/>
                  </a:cubicBezTo>
                  <a:cubicBezTo>
                    <a:pt x="22" y="32"/>
                    <a:pt x="32" y="29"/>
                    <a:pt x="32" y="25"/>
                  </a:cubicBezTo>
                  <a:cubicBezTo>
                    <a:pt x="32" y="22"/>
                    <a:pt x="14" y="33"/>
                    <a:pt x="11" y="29"/>
                  </a:cubicBezTo>
                  <a:close/>
                </a:path>
              </a:pathLst>
            </a:custGeom>
            <a:solidFill>
              <a:srgbClr val="8080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2" name="Freeform 561"/>
            <p:cNvSpPr>
              <a:spLocks noEditPoints="1"/>
            </p:cNvSpPr>
            <p:nvPr userDrawn="1"/>
          </p:nvSpPr>
          <p:spPr bwMode="auto">
            <a:xfrm>
              <a:off x="7979206" y="4818145"/>
              <a:ext cx="66364" cy="52681"/>
            </a:xfrm>
            <a:custGeom>
              <a:avLst/>
              <a:gdLst>
                <a:gd name="T0" fmla="*/ 56 w 85"/>
                <a:gd name="T1" fmla="*/ 29 h 68"/>
                <a:gd name="T2" fmla="*/ 49 w 85"/>
                <a:gd name="T3" fmla="*/ 45 h 68"/>
                <a:gd name="T4" fmla="*/ 53 w 85"/>
                <a:gd name="T5" fmla="*/ 52 h 68"/>
                <a:gd name="T6" fmla="*/ 48 w 85"/>
                <a:gd name="T7" fmla="*/ 53 h 68"/>
                <a:gd name="T8" fmla="*/ 30 w 85"/>
                <a:gd name="T9" fmla="*/ 59 h 68"/>
                <a:gd name="T10" fmla="*/ 13 w 85"/>
                <a:gd name="T11" fmla="*/ 59 h 68"/>
                <a:gd name="T12" fmla="*/ 10 w 85"/>
                <a:gd name="T13" fmla="*/ 40 h 68"/>
                <a:gd name="T14" fmla="*/ 17 w 85"/>
                <a:gd name="T15" fmla="*/ 22 h 68"/>
                <a:gd name="T16" fmla="*/ 21 w 85"/>
                <a:gd name="T17" fmla="*/ 16 h 68"/>
                <a:gd name="T18" fmla="*/ 31 w 85"/>
                <a:gd name="T19" fmla="*/ 9 h 68"/>
                <a:gd name="T20" fmla="*/ 30 w 85"/>
                <a:gd name="T21" fmla="*/ 14 h 68"/>
                <a:gd name="T22" fmla="*/ 26 w 85"/>
                <a:gd name="T23" fmla="*/ 20 h 68"/>
                <a:gd name="T24" fmla="*/ 31 w 85"/>
                <a:gd name="T25" fmla="*/ 22 h 68"/>
                <a:gd name="T26" fmla="*/ 38 w 85"/>
                <a:gd name="T27" fmla="*/ 8 h 68"/>
                <a:gd name="T28" fmla="*/ 30 w 85"/>
                <a:gd name="T29" fmla="*/ 3 h 68"/>
                <a:gd name="T30" fmla="*/ 12 w 85"/>
                <a:gd name="T31" fmla="*/ 20 h 68"/>
                <a:gd name="T32" fmla="*/ 5 w 85"/>
                <a:gd name="T33" fmla="*/ 36 h 68"/>
                <a:gd name="T34" fmla="*/ 11 w 85"/>
                <a:gd name="T35" fmla="*/ 64 h 68"/>
                <a:gd name="T36" fmla="*/ 25 w 85"/>
                <a:gd name="T37" fmla="*/ 65 h 68"/>
                <a:gd name="T38" fmla="*/ 51 w 85"/>
                <a:gd name="T39" fmla="*/ 58 h 68"/>
                <a:gd name="T40" fmla="*/ 54 w 85"/>
                <a:gd name="T41" fmla="*/ 56 h 68"/>
                <a:gd name="T42" fmla="*/ 59 w 85"/>
                <a:gd name="T43" fmla="*/ 53 h 68"/>
                <a:gd name="T44" fmla="*/ 63 w 85"/>
                <a:gd name="T45" fmla="*/ 53 h 68"/>
                <a:gd name="T46" fmla="*/ 83 w 85"/>
                <a:gd name="T47" fmla="*/ 35 h 68"/>
                <a:gd name="T48" fmla="*/ 84 w 85"/>
                <a:gd name="T49" fmla="*/ 30 h 68"/>
                <a:gd name="T50" fmla="*/ 85 w 85"/>
                <a:gd name="T51" fmla="*/ 24 h 68"/>
                <a:gd name="T52" fmla="*/ 56 w 85"/>
                <a:gd name="T53" fmla="*/ 29 h 68"/>
                <a:gd name="T54" fmla="*/ 63 w 85"/>
                <a:gd name="T55" fmla="*/ 48 h 68"/>
                <a:gd name="T56" fmla="*/ 57 w 85"/>
                <a:gd name="T57" fmla="*/ 38 h 68"/>
                <a:gd name="T58" fmla="*/ 68 w 85"/>
                <a:gd name="T59" fmla="*/ 26 h 68"/>
                <a:gd name="T60" fmla="*/ 75 w 85"/>
                <a:gd name="T61" fmla="*/ 25 h 68"/>
                <a:gd name="T62" fmla="*/ 79 w 85"/>
                <a:gd name="T63" fmla="*/ 27 h 68"/>
                <a:gd name="T64" fmla="*/ 63 w 85"/>
                <a:gd name="T65" fmla="*/ 4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5" h="68">
                  <a:moveTo>
                    <a:pt x="56" y="29"/>
                  </a:moveTo>
                  <a:cubicBezTo>
                    <a:pt x="54" y="34"/>
                    <a:pt x="47" y="38"/>
                    <a:pt x="49" y="45"/>
                  </a:cubicBezTo>
                  <a:cubicBezTo>
                    <a:pt x="50" y="48"/>
                    <a:pt x="51" y="50"/>
                    <a:pt x="53" y="52"/>
                  </a:cubicBezTo>
                  <a:cubicBezTo>
                    <a:pt x="51" y="52"/>
                    <a:pt x="49" y="53"/>
                    <a:pt x="48" y="53"/>
                  </a:cubicBezTo>
                  <a:cubicBezTo>
                    <a:pt x="42" y="56"/>
                    <a:pt x="36" y="58"/>
                    <a:pt x="30" y="59"/>
                  </a:cubicBezTo>
                  <a:cubicBezTo>
                    <a:pt x="24" y="61"/>
                    <a:pt x="19" y="61"/>
                    <a:pt x="13" y="59"/>
                  </a:cubicBezTo>
                  <a:cubicBezTo>
                    <a:pt x="7" y="57"/>
                    <a:pt x="6" y="44"/>
                    <a:pt x="10" y="40"/>
                  </a:cubicBezTo>
                  <a:cubicBezTo>
                    <a:pt x="10" y="33"/>
                    <a:pt x="17" y="28"/>
                    <a:pt x="17" y="22"/>
                  </a:cubicBezTo>
                  <a:cubicBezTo>
                    <a:pt x="19" y="20"/>
                    <a:pt x="21" y="18"/>
                    <a:pt x="21" y="16"/>
                  </a:cubicBezTo>
                  <a:cubicBezTo>
                    <a:pt x="24" y="14"/>
                    <a:pt x="27" y="10"/>
                    <a:pt x="31" y="9"/>
                  </a:cubicBezTo>
                  <a:cubicBezTo>
                    <a:pt x="32" y="9"/>
                    <a:pt x="30" y="14"/>
                    <a:pt x="30" y="14"/>
                  </a:cubicBezTo>
                  <a:cubicBezTo>
                    <a:pt x="29" y="16"/>
                    <a:pt x="25" y="18"/>
                    <a:pt x="26" y="20"/>
                  </a:cubicBezTo>
                  <a:cubicBezTo>
                    <a:pt x="27" y="22"/>
                    <a:pt x="29" y="24"/>
                    <a:pt x="31" y="22"/>
                  </a:cubicBezTo>
                  <a:cubicBezTo>
                    <a:pt x="35" y="17"/>
                    <a:pt x="36" y="14"/>
                    <a:pt x="38" y="8"/>
                  </a:cubicBezTo>
                  <a:cubicBezTo>
                    <a:pt x="37" y="6"/>
                    <a:pt x="34" y="0"/>
                    <a:pt x="30" y="3"/>
                  </a:cubicBezTo>
                  <a:cubicBezTo>
                    <a:pt x="25" y="3"/>
                    <a:pt x="12" y="15"/>
                    <a:pt x="12" y="20"/>
                  </a:cubicBezTo>
                  <a:cubicBezTo>
                    <a:pt x="10" y="26"/>
                    <a:pt x="6" y="31"/>
                    <a:pt x="5" y="36"/>
                  </a:cubicBezTo>
                  <a:cubicBezTo>
                    <a:pt x="1" y="48"/>
                    <a:pt x="0" y="57"/>
                    <a:pt x="11" y="64"/>
                  </a:cubicBezTo>
                  <a:cubicBezTo>
                    <a:pt x="14" y="66"/>
                    <a:pt x="22" y="68"/>
                    <a:pt x="25" y="65"/>
                  </a:cubicBezTo>
                  <a:cubicBezTo>
                    <a:pt x="35" y="66"/>
                    <a:pt x="42" y="58"/>
                    <a:pt x="51" y="58"/>
                  </a:cubicBezTo>
                  <a:cubicBezTo>
                    <a:pt x="52" y="57"/>
                    <a:pt x="53" y="56"/>
                    <a:pt x="54" y="56"/>
                  </a:cubicBezTo>
                  <a:cubicBezTo>
                    <a:pt x="55" y="55"/>
                    <a:pt x="58" y="55"/>
                    <a:pt x="59" y="53"/>
                  </a:cubicBezTo>
                  <a:cubicBezTo>
                    <a:pt x="60" y="53"/>
                    <a:pt x="61" y="53"/>
                    <a:pt x="63" y="53"/>
                  </a:cubicBezTo>
                  <a:cubicBezTo>
                    <a:pt x="74" y="52"/>
                    <a:pt x="79" y="44"/>
                    <a:pt x="83" y="35"/>
                  </a:cubicBezTo>
                  <a:cubicBezTo>
                    <a:pt x="83" y="33"/>
                    <a:pt x="84" y="32"/>
                    <a:pt x="84" y="30"/>
                  </a:cubicBezTo>
                  <a:cubicBezTo>
                    <a:pt x="84" y="28"/>
                    <a:pt x="84" y="26"/>
                    <a:pt x="85" y="24"/>
                  </a:cubicBezTo>
                  <a:cubicBezTo>
                    <a:pt x="83" y="9"/>
                    <a:pt x="59" y="21"/>
                    <a:pt x="56" y="29"/>
                  </a:cubicBezTo>
                  <a:close/>
                  <a:moveTo>
                    <a:pt x="63" y="48"/>
                  </a:moveTo>
                  <a:cubicBezTo>
                    <a:pt x="57" y="46"/>
                    <a:pt x="52" y="45"/>
                    <a:pt x="57" y="38"/>
                  </a:cubicBezTo>
                  <a:cubicBezTo>
                    <a:pt x="60" y="33"/>
                    <a:pt x="66" y="30"/>
                    <a:pt x="68" y="26"/>
                  </a:cubicBezTo>
                  <a:cubicBezTo>
                    <a:pt x="70" y="25"/>
                    <a:pt x="74" y="22"/>
                    <a:pt x="75" y="25"/>
                  </a:cubicBezTo>
                  <a:cubicBezTo>
                    <a:pt x="76" y="26"/>
                    <a:pt x="79" y="26"/>
                    <a:pt x="79" y="27"/>
                  </a:cubicBezTo>
                  <a:cubicBezTo>
                    <a:pt x="79" y="37"/>
                    <a:pt x="73" y="46"/>
                    <a:pt x="63" y="48"/>
                  </a:cubicBezTo>
                  <a:close/>
                </a:path>
              </a:pathLst>
            </a:custGeom>
            <a:solidFill>
              <a:srgbClr val="8080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3" name="Freeform 12"/>
            <p:cNvSpPr>
              <a:spLocks/>
            </p:cNvSpPr>
            <p:nvPr userDrawn="1"/>
          </p:nvSpPr>
          <p:spPr bwMode="auto">
            <a:xfrm>
              <a:off x="8041464" y="4828407"/>
              <a:ext cx="34208" cy="38313"/>
            </a:xfrm>
            <a:custGeom>
              <a:avLst/>
              <a:gdLst>
                <a:gd name="T0" fmla="*/ 38 w 44"/>
                <a:gd name="T1" fmla="*/ 3 h 49"/>
                <a:gd name="T2" fmla="*/ 36 w 44"/>
                <a:gd name="T3" fmla="*/ 10 h 49"/>
                <a:gd name="T4" fmla="*/ 39 w 44"/>
                <a:gd name="T5" fmla="*/ 27 h 49"/>
                <a:gd name="T6" fmla="*/ 34 w 44"/>
                <a:gd name="T7" fmla="*/ 38 h 49"/>
                <a:gd name="T8" fmla="*/ 20 w 44"/>
                <a:gd name="T9" fmla="*/ 18 h 49"/>
                <a:gd name="T10" fmla="*/ 20 w 44"/>
                <a:gd name="T11" fmla="*/ 15 h 49"/>
                <a:gd name="T12" fmla="*/ 12 w 44"/>
                <a:gd name="T13" fmla="*/ 7 h 49"/>
                <a:gd name="T14" fmla="*/ 10 w 44"/>
                <a:gd name="T15" fmla="*/ 22 h 49"/>
                <a:gd name="T16" fmla="*/ 10 w 44"/>
                <a:gd name="T17" fmla="*/ 49 h 49"/>
                <a:gd name="T18" fmla="*/ 13 w 44"/>
                <a:gd name="T19" fmla="*/ 41 h 49"/>
                <a:gd name="T20" fmla="*/ 14 w 44"/>
                <a:gd name="T21" fmla="*/ 30 h 49"/>
                <a:gd name="T22" fmla="*/ 16 w 44"/>
                <a:gd name="T23" fmla="*/ 25 h 49"/>
                <a:gd name="T24" fmla="*/ 36 w 44"/>
                <a:gd name="T25" fmla="*/ 45 h 49"/>
                <a:gd name="T26" fmla="*/ 44 w 44"/>
                <a:gd name="T27" fmla="*/ 29 h 49"/>
                <a:gd name="T28" fmla="*/ 42 w 44"/>
                <a:gd name="T29" fmla="*/ 11 h 49"/>
                <a:gd name="T30" fmla="*/ 44 w 44"/>
                <a:gd name="T31" fmla="*/ 6 h 49"/>
                <a:gd name="T32" fmla="*/ 38 w 44"/>
                <a:gd name="T33" fmla="*/ 3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4" h="49">
                  <a:moveTo>
                    <a:pt x="38" y="3"/>
                  </a:moveTo>
                  <a:cubicBezTo>
                    <a:pt x="33" y="2"/>
                    <a:pt x="38" y="7"/>
                    <a:pt x="36" y="10"/>
                  </a:cubicBezTo>
                  <a:cubicBezTo>
                    <a:pt x="39" y="13"/>
                    <a:pt x="39" y="23"/>
                    <a:pt x="39" y="27"/>
                  </a:cubicBezTo>
                  <a:cubicBezTo>
                    <a:pt x="39" y="30"/>
                    <a:pt x="39" y="40"/>
                    <a:pt x="34" y="38"/>
                  </a:cubicBezTo>
                  <a:cubicBezTo>
                    <a:pt x="28" y="36"/>
                    <a:pt x="22" y="24"/>
                    <a:pt x="20" y="18"/>
                  </a:cubicBezTo>
                  <a:cubicBezTo>
                    <a:pt x="21" y="16"/>
                    <a:pt x="20" y="16"/>
                    <a:pt x="20" y="15"/>
                  </a:cubicBezTo>
                  <a:cubicBezTo>
                    <a:pt x="19" y="11"/>
                    <a:pt x="18" y="0"/>
                    <a:pt x="12" y="7"/>
                  </a:cubicBezTo>
                  <a:cubicBezTo>
                    <a:pt x="12" y="8"/>
                    <a:pt x="10" y="21"/>
                    <a:pt x="10" y="22"/>
                  </a:cubicBezTo>
                  <a:cubicBezTo>
                    <a:pt x="12" y="24"/>
                    <a:pt x="0" y="49"/>
                    <a:pt x="10" y="49"/>
                  </a:cubicBezTo>
                  <a:cubicBezTo>
                    <a:pt x="17" y="46"/>
                    <a:pt x="14" y="46"/>
                    <a:pt x="13" y="41"/>
                  </a:cubicBezTo>
                  <a:cubicBezTo>
                    <a:pt x="12" y="37"/>
                    <a:pt x="14" y="33"/>
                    <a:pt x="14" y="30"/>
                  </a:cubicBezTo>
                  <a:cubicBezTo>
                    <a:pt x="15" y="29"/>
                    <a:pt x="15" y="27"/>
                    <a:pt x="16" y="25"/>
                  </a:cubicBezTo>
                  <a:cubicBezTo>
                    <a:pt x="21" y="32"/>
                    <a:pt x="25" y="45"/>
                    <a:pt x="36" y="45"/>
                  </a:cubicBezTo>
                  <a:cubicBezTo>
                    <a:pt x="42" y="40"/>
                    <a:pt x="44" y="37"/>
                    <a:pt x="44" y="29"/>
                  </a:cubicBezTo>
                  <a:cubicBezTo>
                    <a:pt x="44" y="23"/>
                    <a:pt x="43" y="16"/>
                    <a:pt x="42" y="11"/>
                  </a:cubicBezTo>
                  <a:cubicBezTo>
                    <a:pt x="43" y="9"/>
                    <a:pt x="44" y="8"/>
                    <a:pt x="44" y="6"/>
                  </a:cubicBezTo>
                  <a:cubicBezTo>
                    <a:pt x="43" y="4"/>
                    <a:pt x="40" y="4"/>
                    <a:pt x="38" y="3"/>
                  </a:cubicBezTo>
                  <a:close/>
                </a:path>
              </a:pathLst>
            </a:custGeom>
            <a:solidFill>
              <a:srgbClr val="8080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4" name="Freeform 13"/>
            <p:cNvSpPr>
              <a:spLocks/>
            </p:cNvSpPr>
            <p:nvPr userDrawn="1"/>
          </p:nvSpPr>
          <p:spPr bwMode="auto">
            <a:xfrm>
              <a:off x="8077725" y="4824986"/>
              <a:ext cx="25314" cy="38313"/>
            </a:xfrm>
            <a:custGeom>
              <a:avLst/>
              <a:gdLst>
                <a:gd name="T0" fmla="*/ 30 w 33"/>
                <a:gd name="T1" fmla="*/ 3 h 49"/>
                <a:gd name="T2" fmla="*/ 14 w 33"/>
                <a:gd name="T3" fmla="*/ 40 h 49"/>
                <a:gd name="T4" fmla="*/ 5 w 33"/>
                <a:gd name="T5" fmla="*/ 10 h 49"/>
                <a:gd name="T6" fmla="*/ 6 w 33"/>
                <a:gd name="T7" fmla="*/ 22 h 49"/>
                <a:gd name="T8" fmla="*/ 9 w 33"/>
                <a:gd name="T9" fmla="*/ 41 h 49"/>
                <a:gd name="T10" fmla="*/ 18 w 33"/>
                <a:gd name="T11" fmla="*/ 44 h 49"/>
                <a:gd name="T12" fmla="*/ 24 w 33"/>
                <a:gd name="T13" fmla="*/ 32 h 49"/>
                <a:gd name="T14" fmla="*/ 29 w 33"/>
                <a:gd name="T15" fmla="*/ 15 h 49"/>
                <a:gd name="T16" fmla="*/ 33 w 33"/>
                <a:gd name="T17" fmla="*/ 8 h 49"/>
                <a:gd name="T18" fmla="*/ 30 w 33"/>
                <a:gd name="T19" fmla="*/ 3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" h="49">
                  <a:moveTo>
                    <a:pt x="30" y="3"/>
                  </a:moveTo>
                  <a:cubicBezTo>
                    <a:pt x="24" y="2"/>
                    <a:pt x="22" y="40"/>
                    <a:pt x="14" y="40"/>
                  </a:cubicBezTo>
                  <a:cubicBezTo>
                    <a:pt x="9" y="32"/>
                    <a:pt x="10" y="19"/>
                    <a:pt x="5" y="10"/>
                  </a:cubicBezTo>
                  <a:cubicBezTo>
                    <a:pt x="0" y="10"/>
                    <a:pt x="6" y="18"/>
                    <a:pt x="6" y="22"/>
                  </a:cubicBezTo>
                  <a:cubicBezTo>
                    <a:pt x="6" y="28"/>
                    <a:pt x="9" y="35"/>
                    <a:pt x="9" y="41"/>
                  </a:cubicBezTo>
                  <a:cubicBezTo>
                    <a:pt x="10" y="49"/>
                    <a:pt x="13" y="49"/>
                    <a:pt x="18" y="44"/>
                  </a:cubicBezTo>
                  <a:cubicBezTo>
                    <a:pt x="21" y="41"/>
                    <a:pt x="23" y="36"/>
                    <a:pt x="24" y="32"/>
                  </a:cubicBezTo>
                  <a:cubicBezTo>
                    <a:pt x="26" y="27"/>
                    <a:pt x="28" y="21"/>
                    <a:pt x="29" y="15"/>
                  </a:cubicBezTo>
                  <a:cubicBezTo>
                    <a:pt x="32" y="14"/>
                    <a:pt x="33" y="11"/>
                    <a:pt x="33" y="8"/>
                  </a:cubicBezTo>
                  <a:cubicBezTo>
                    <a:pt x="33" y="7"/>
                    <a:pt x="30" y="0"/>
                    <a:pt x="30" y="3"/>
                  </a:cubicBezTo>
                  <a:close/>
                </a:path>
              </a:pathLst>
            </a:custGeom>
            <a:solidFill>
              <a:srgbClr val="8080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5" name="Freeform 14"/>
            <p:cNvSpPr>
              <a:spLocks/>
            </p:cNvSpPr>
            <p:nvPr userDrawn="1"/>
          </p:nvSpPr>
          <p:spPr bwMode="auto">
            <a:xfrm>
              <a:off x="8102355" y="4830460"/>
              <a:ext cx="27366" cy="36261"/>
            </a:xfrm>
            <a:custGeom>
              <a:avLst/>
              <a:gdLst>
                <a:gd name="T0" fmla="*/ 18 w 35"/>
                <a:gd name="T1" fmla="*/ 16 h 47"/>
                <a:gd name="T2" fmla="*/ 8 w 35"/>
                <a:gd name="T3" fmla="*/ 17 h 47"/>
                <a:gd name="T4" fmla="*/ 35 w 35"/>
                <a:gd name="T5" fmla="*/ 5 h 47"/>
                <a:gd name="T6" fmla="*/ 35 w 35"/>
                <a:gd name="T7" fmla="*/ 5 h 47"/>
                <a:gd name="T8" fmla="*/ 5 w 35"/>
                <a:gd name="T9" fmla="*/ 8 h 47"/>
                <a:gd name="T10" fmla="*/ 2 w 35"/>
                <a:gd name="T11" fmla="*/ 17 h 47"/>
                <a:gd name="T12" fmla="*/ 0 w 35"/>
                <a:gd name="T13" fmla="*/ 21 h 47"/>
                <a:gd name="T14" fmla="*/ 0 w 35"/>
                <a:gd name="T15" fmla="*/ 35 h 47"/>
                <a:gd name="T16" fmla="*/ 20 w 35"/>
                <a:gd name="T17" fmla="*/ 41 h 47"/>
                <a:gd name="T18" fmla="*/ 21 w 35"/>
                <a:gd name="T19" fmla="*/ 30 h 47"/>
                <a:gd name="T20" fmla="*/ 14 w 35"/>
                <a:gd name="T21" fmla="*/ 38 h 47"/>
                <a:gd name="T22" fmla="*/ 6 w 35"/>
                <a:gd name="T23" fmla="*/ 26 h 47"/>
                <a:gd name="T24" fmla="*/ 25 w 35"/>
                <a:gd name="T25" fmla="*/ 20 h 47"/>
                <a:gd name="T26" fmla="*/ 18 w 35"/>
                <a:gd name="T27" fmla="*/ 16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5" h="47">
                  <a:moveTo>
                    <a:pt x="18" y="16"/>
                  </a:moveTo>
                  <a:cubicBezTo>
                    <a:pt x="15" y="17"/>
                    <a:pt x="10" y="18"/>
                    <a:pt x="8" y="17"/>
                  </a:cubicBezTo>
                  <a:cubicBezTo>
                    <a:pt x="3" y="6"/>
                    <a:pt x="29" y="7"/>
                    <a:pt x="35" y="5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0"/>
                    <a:pt x="8" y="2"/>
                    <a:pt x="5" y="8"/>
                  </a:cubicBezTo>
                  <a:cubicBezTo>
                    <a:pt x="0" y="7"/>
                    <a:pt x="2" y="14"/>
                    <a:pt x="2" y="17"/>
                  </a:cubicBezTo>
                  <a:cubicBezTo>
                    <a:pt x="1" y="19"/>
                    <a:pt x="1" y="20"/>
                    <a:pt x="0" y="21"/>
                  </a:cubicBezTo>
                  <a:cubicBezTo>
                    <a:pt x="1" y="26"/>
                    <a:pt x="0" y="31"/>
                    <a:pt x="0" y="35"/>
                  </a:cubicBezTo>
                  <a:cubicBezTo>
                    <a:pt x="3" y="47"/>
                    <a:pt x="11" y="47"/>
                    <a:pt x="20" y="41"/>
                  </a:cubicBezTo>
                  <a:cubicBezTo>
                    <a:pt x="26" y="38"/>
                    <a:pt x="28" y="23"/>
                    <a:pt x="21" y="30"/>
                  </a:cubicBezTo>
                  <a:cubicBezTo>
                    <a:pt x="21" y="33"/>
                    <a:pt x="17" y="38"/>
                    <a:pt x="14" y="38"/>
                  </a:cubicBezTo>
                  <a:cubicBezTo>
                    <a:pt x="7" y="45"/>
                    <a:pt x="6" y="29"/>
                    <a:pt x="6" y="26"/>
                  </a:cubicBezTo>
                  <a:cubicBezTo>
                    <a:pt x="6" y="23"/>
                    <a:pt x="23" y="20"/>
                    <a:pt x="25" y="20"/>
                  </a:cubicBezTo>
                  <a:cubicBezTo>
                    <a:pt x="32" y="16"/>
                    <a:pt x="20" y="16"/>
                    <a:pt x="18" y="16"/>
                  </a:cubicBezTo>
                  <a:close/>
                </a:path>
              </a:pathLst>
            </a:custGeom>
            <a:solidFill>
              <a:srgbClr val="8080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6" name="Freeform 15"/>
            <p:cNvSpPr>
              <a:spLocks noEditPoints="1"/>
            </p:cNvSpPr>
            <p:nvPr userDrawn="1"/>
          </p:nvSpPr>
          <p:spPr bwMode="auto">
            <a:xfrm>
              <a:off x="8125616" y="4827039"/>
              <a:ext cx="99203" cy="38313"/>
            </a:xfrm>
            <a:custGeom>
              <a:avLst/>
              <a:gdLst>
                <a:gd name="T0" fmla="*/ 118 w 127"/>
                <a:gd name="T1" fmla="*/ 35 h 49"/>
                <a:gd name="T2" fmla="*/ 121 w 127"/>
                <a:gd name="T3" fmla="*/ 35 h 49"/>
                <a:gd name="T4" fmla="*/ 119 w 127"/>
                <a:gd name="T5" fmla="*/ 31 h 49"/>
                <a:gd name="T6" fmla="*/ 113 w 127"/>
                <a:gd name="T7" fmla="*/ 21 h 49"/>
                <a:gd name="T8" fmla="*/ 109 w 127"/>
                <a:gd name="T9" fmla="*/ 4 h 49"/>
                <a:gd name="T10" fmla="*/ 103 w 127"/>
                <a:gd name="T11" fmla="*/ 3 h 49"/>
                <a:gd name="T12" fmla="*/ 90 w 127"/>
                <a:gd name="T13" fmla="*/ 29 h 49"/>
                <a:gd name="T14" fmla="*/ 83 w 127"/>
                <a:gd name="T15" fmla="*/ 38 h 49"/>
                <a:gd name="T16" fmla="*/ 83 w 127"/>
                <a:gd name="T17" fmla="*/ 37 h 49"/>
                <a:gd name="T18" fmla="*/ 61 w 127"/>
                <a:gd name="T19" fmla="*/ 27 h 49"/>
                <a:gd name="T20" fmla="*/ 72 w 127"/>
                <a:gd name="T21" fmla="*/ 12 h 49"/>
                <a:gd name="T22" fmla="*/ 73 w 127"/>
                <a:gd name="T23" fmla="*/ 5 h 49"/>
                <a:gd name="T24" fmla="*/ 66 w 127"/>
                <a:gd name="T25" fmla="*/ 8 h 49"/>
                <a:gd name="T26" fmla="*/ 53 w 127"/>
                <a:gd name="T27" fmla="*/ 21 h 49"/>
                <a:gd name="T28" fmla="*/ 63 w 127"/>
                <a:gd name="T29" fmla="*/ 32 h 49"/>
                <a:gd name="T30" fmla="*/ 50 w 127"/>
                <a:gd name="T31" fmla="*/ 34 h 49"/>
                <a:gd name="T32" fmla="*/ 32 w 127"/>
                <a:gd name="T33" fmla="*/ 36 h 49"/>
                <a:gd name="T34" fmla="*/ 31 w 127"/>
                <a:gd name="T35" fmla="*/ 36 h 49"/>
                <a:gd name="T36" fmla="*/ 35 w 127"/>
                <a:gd name="T37" fmla="*/ 28 h 49"/>
                <a:gd name="T38" fmla="*/ 48 w 127"/>
                <a:gd name="T39" fmla="*/ 10 h 49"/>
                <a:gd name="T40" fmla="*/ 23 w 127"/>
                <a:gd name="T41" fmla="*/ 7 h 49"/>
                <a:gd name="T42" fmla="*/ 15 w 127"/>
                <a:gd name="T43" fmla="*/ 9 h 49"/>
                <a:gd name="T44" fmla="*/ 6 w 127"/>
                <a:gd name="T45" fmla="*/ 11 h 49"/>
                <a:gd name="T46" fmla="*/ 1 w 127"/>
                <a:gd name="T47" fmla="*/ 15 h 49"/>
                <a:gd name="T48" fmla="*/ 9 w 127"/>
                <a:gd name="T49" fmla="*/ 16 h 49"/>
                <a:gd name="T50" fmla="*/ 9 w 127"/>
                <a:gd name="T51" fmla="*/ 35 h 49"/>
                <a:gd name="T52" fmla="*/ 16 w 127"/>
                <a:gd name="T53" fmla="*/ 46 h 49"/>
                <a:gd name="T54" fmla="*/ 18 w 127"/>
                <a:gd name="T55" fmla="*/ 41 h 49"/>
                <a:gd name="T56" fmla="*/ 15 w 127"/>
                <a:gd name="T57" fmla="*/ 36 h 49"/>
                <a:gd name="T58" fmla="*/ 15 w 127"/>
                <a:gd name="T59" fmla="*/ 18 h 49"/>
                <a:gd name="T60" fmla="*/ 27 w 127"/>
                <a:gd name="T61" fmla="*/ 12 h 49"/>
                <a:gd name="T62" fmla="*/ 40 w 127"/>
                <a:gd name="T63" fmla="*/ 15 h 49"/>
                <a:gd name="T64" fmla="*/ 34 w 127"/>
                <a:gd name="T65" fmla="*/ 21 h 49"/>
                <a:gd name="T66" fmla="*/ 27 w 127"/>
                <a:gd name="T67" fmla="*/ 40 h 49"/>
                <a:gd name="T68" fmla="*/ 40 w 127"/>
                <a:gd name="T69" fmla="*/ 41 h 49"/>
                <a:gd name="T70" fmla="*/ 46 w 127"/>
                <a:gd name="T71" fmla="*/ 39 h 49"/>
                <a:gd name="T72" fmla="*/ 72 w 127"/>
                <a:gd name="T73" fmla="*/ 34 h 49"/>
                <a:gd name="T74" fmla="*/ 72 w 127"/>
                <a:gd name="T75" fmla="*/ 34 h 49"/>
                <a:gd name="T76" fmla="*/ 77 w 127"/>
                <a:gd name="T77" fmla="*/ 39 h 49"/>
                <a:gd name="T78" fmla="*/ 62 w 127"/>
                <a:gd name="T79" fmla="*/ 42 h 49"/>
                <a:gd name="T80" fmla="*/ 62 w 127"/>
                <a:gd name="T81" fmla="*/ 46 h 49"/>
                <a:gd name="T82" fmla="*/ 64 w 127"/>
                <a:gd name="T83" fmla="*/ 47 h 49"/>
                <a:gd name="T84" fmla="*/ 73 w 127"/>
                <a:gd name="T85" fmla="*/ 46 h 49"/>
                <a:gd name="T86" fmla="*/ 81 w 127"/>
                <a:gd name="T87" fmla="*/ 42 h 49"/>
                <a:gd name="T88" fmla="*/ 86 w 127"/>
                <a:gd name="T89" fmla="*/ 45 h 49"/>
                <a:gd name="T90" fmla="*/ 91 w 127"/>
                <a:gd name="T91" fmla="*/ 38 h 49"/>
                <a:gd name="T92" fmla="*/ 97 w 127"/>
                <a:gd name="T93" fmla="*/ 37 h 49"/>
                <a:gd name="T94" fmla="*/ 110 w 127"/>
                <a:gd name="T95" fmla="*/ 35 h 49"/>
                <a:gd name="T96" fmla="*/ 119 w 127"/>
                <a:gd name="T97" fmla="*/ 42 h 49"/>
                <a:gd name="T98" fmla="*/ 127 w 127"/>
                <a:gd name="T99" fmla="*/ 40 h 49"/>
                <a:gd name="T100" fmla="*/ 118 w 127"/>
                <a:gd name="T101" fmla="*/ 35 h 49"/>
                <a:gd name="T102" fmla="*/ 82 w 127"/>
                <a:gd name="T103" fmla="*/ 41 h 49"/>
                <a:gd name="T104" fmla="*/ 82 w 127"/>
                <a:gd name="T105" fmla="*/ 40 h 49"/>
                <a:gd name="T106" fmla="*/ 82 w 127"/>
                <a:gd name="T107" fmla="*/ 40 h 49"/>
                <a:gd name="T108" fmla="*/ 82 w 127"/>
                <a:gd name="T109" fmla="*/ 41 h 49"/>
                <a:gd name="T110" fmla="*/ 97 w 127"/>
                <a:gd name="T111" fmla="*/ 31 h 49"/>
                <a:gd name="T112" fmla="*/ 104 w 127"/>
                <a:gd name="T113" fmla="*/ 12 h 49"/>
                <a:gd name="T114" fmla="*/ 107 w 127"/>
                <a:gd name="T115" fmla="*/ 17 h 49"/>
                <a:gd name="T116" fmla="*/ 110 w 127"/>
                <a:gd name="T117" fmla="*/ 31 h 49"/>
                <a:gd name="T118" fmla="*/ 97 w 127"/>
                <a:gd name="T119" fmla="*/ 3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27" h="49">
                  <a:moveTo>
                    <a:pt x="118" y="35"/>
                  </a:moveTo>
                  <a:cubicBezTo>
                    <a:pt x="119" y="34"/>
                    <a:pt x="120" y="34"/>
                    <a:pt x="121" y="35"/>
                  </a:cubicBezTo>
                  <a:cubicBezTo>
                    <a:pt x="120" y="33"/>
                    <a:pt x="124" y="31"/>
                    <a:pt x="119" y="31"/>
                  </a:cubicBezTo>
                  <a:cubicBezTo>
                    <a:pt x="114" y="31"/>
                    <a:pt x="115" y="25"/>
                    <a:pt x="113" y="21"/>
                  </a:cubicBezTo>
                  <a:cubicBezTo>
                    <a:pt x="112" y="15"/>
                    <a:pt x="110" y="9"/>
                    <a:pt x="109" y="4"/>
                  </a:cubicBezTo>
                  <a:cubicBezTo>
                    <a:pt x="109" y="1"/>
                    <a:pt x="103" y="0"/>
                    <a:pt x="103" y="3"/>
                  </a:cubicBezTo>
                  <a:cubicBezTo>
                    <a:pt x="98" y="11"/>
                    <a:pt x="96" y="22"/>
                    <a:pt x="90" y="29"/>
                  </a:cubicBezTo>
                  <a:cubicBezTo>
                    <a:pt x="89" y="32"/>
                    <a:pt x="85" y="35"/>
                    <a:pt x="83" y="38"/>
                  </a:cubicBezTo>
                  <a:cubicBezTo>
                    <a:pt x="83" y="38"/>
                    <a:pt x="83" y="37"/>
                    <a:pt x="83" y="37"/>
                  </a:cubicBezTo>
                  <a:cubicBezTo>
                    <a:pt x="83" y="28"/>
                    <a:pt x="68" y="27"/>
                    <a:pt x="61" y="27"/>
                  </a:cubicBezTo>
                  <a:cubicBezTo>
                    <a:pt x="52" y="23"/>
                    <a:pt x="68" y="13"/>
                    <a:pt x="72" y="12"/>
                  </a:cubicBezTo>
                  <a:cubicBezTo>
                    <a:pt x="74" y="11"/>
                    <a:pt x="77" y="5"/>
                    <a:pt x="73" y="5"/>
                  </a:cubicBezTo>
                  <a:cubicBezTo>
                    <a:pt x="71" y="4"/>
                    <a:pt x="68" y="7"/>
                    <a:pt x="66" y="8"/>
                  </a:cubicBezTo>
                  <a:cubicBezTo>
                    <a:pt x="61" y="11"/>
                    <a:pt x="55" y="16"/>
                    <a:pt x="53" y="21"/>
                  </a:cubicBezTo>
                  <a:cubicBezTo>
                    <a:pt x="49" y="29"/>
                    <a:pt x="58" y="31"/>
                    <a:pt x="63" y="32"/>
                  </a:cubicBezTo>
                  <a:cubicBezTo>
                    <a:pt x="58" y="33"/>
                    <a:pt x="52" y="34"/>
                    <a:pt x="50" y="34"/>
                  </a:cubicBezTo>
                  <a:cubicBezTo>
                    <a:pt x="46" y="36"/>
                    <a:pt x="37" y="36"/>
                    <a:pt x="32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27" y="33"/>
                    <a:pt x="32" y="30"/>
                    <a:pt x="35" y="28"/>
                  </a:cubicBezTo>
                  <a:cubicBezTo>
                    <a:pt x="40" y="23"/>
                    <a:pt x="47" y="18"/>
                    <a:pt x="48" y="10"/>
                  </a:cubicBezTo>
                  <a:cubicBezTo>
                    <a:pt x="46" y="2"/>
                    <a:pt x="29" y="6"/>
                    <a:pt x="23" y="7"/>
                  </a:cubicBezTo>
                  <a:cubicBezTo>
                    <a:pt x="21" y="7"/>
                    <a:pt x="17" y="9"/>
                    <a:pt x="15" y="9"/>
                  </a:cubicBezTo>
                  <a:cubicBezTo>
                    <a:pt x="11" y="8"/>
                    <a:pt x="10" y="12"/>
                    <a:pt x="6" y="11"/>
                  </a:cubicBezTo>
                  <a:cubicBezTo>
                    <a:pt x="4" y="12"/>
                    <a:pt x="2" y="13"/>
                    <a:pt x="1" y="15"/>
                  </a:cubicBezTo>
                  <a:cubicBezTo>
                    <a:pt x="0" y="22"/>
                    <a:pt x="6" y="16"/>
                    <a:pt x="9" y="16"/>
                  </a:cubicBezTo>
                  <a:cubicBezTo>
                    <a:pt x="10" y="19"/>
                    <a:pt x="9" y="31"/>
                    <a:pt x="9" y="35"/>
                  </a:cubicBezTo>
                  <a:cubicBezTo>
                    <a:pt x="9" y="38"/>
                    <a:pt x="11" y="46"/>
                    <a:pt x="16" y="46"/>
                  </a:cubicBezTo>
                  <a:cubicBezTo>
                    <a:pt x="18" y="46"/>
                    <a:pt x="19" y="43"/>
                    <a:pt x="18" y="41"/>
                  </a:cubicBezTo>
                  <a:cubicBezTo>
                    <a:pt x="18" y="42"/>
                    <a:pt x="15" y="36"/>
                    <a:pt x="15" y="36"/>
                  </a:cubicBezTo>
                  <a:cubicBezTo>
                    <a:pt x="14" y="30"/>
                    <a:pt x="13" y="23"/>
                    <a:pt x="15" y="18"/>
                  </a:cubicBezTo>
                  <a:cubicBezTo>
                    <a:pt x="17" y="13"/>
                    <a:pt x="22" y="12"/>
                    <a:pt x="27" y="12"/>
                  </a:cubicBezTo>
                  <a:cubicBezTo>
                    <a:pt x="30" y="12"/>
                    <a:pt x="43" y="9"/>
                    <a:pt x="40" y="15"/>
                  </a:cubicBezTo>
                  <a:cubicBezTo>
                    <a:pt x="39" y="17"/>
                    <a:pt x="36" y="19"/>
                    <a:pt x="34" y="21"/>
                  </a:cubicBezTo>
                  <a:cubicBezTo>
                    <a:pt x="30" y="25"/>
                    <a:pt x="14" y="36"/>
                    <a:pt x="27" y="40"/>
                  </a:cubicBezTo>
                  <a:cubicBezTo>
                    <a:pt x="31" y="42"/>
                    <a:pt x="36" y="42"/>
                    <a:pt x="40" y="41"/>
                  </a:cubicBezTo>
                  <a:cubicBezTo>
                    <a:pt x="41" y="40"/>
                    <a:pt x="45" y="39"/>
                    <a:pt x="46" y="39"/>
                  </a:cubicBezTo>
                  <a:cubicBezTo>
                    <a:pt x="47" y="40"/>
                    <a:pt x="71" y="37"/>
                    <a:pt x="72" y="34"/>
                  </a:cubicBezTo>
                  <a:cubicBezTo>
                    <a:pt x="72" y="34"/>
                    <a:pt x="72" y="34"/>
                    <a:pt x="72" y="34"/>
                  </a:cubicBezTo>
                  <a:cubicBezTo>
                    <a:pt x="75" y="35"/>
                    <a:pt x="79" y="36"/>
                    <a:pt x="77" y="39"/>
                  </a:cubicBezTo>
                  <a:cubicBezTo>
                    <a:pt x="72" y="41"/>
                    <a:pt x="68" y="42"/>
                    <a:pt x="62" y="42"/>
                  </a:cubicBezTo>
                  <a:cubicBezTo>
                    <a:pt x="61" y="43"/>
                    <a:pt x="62" y="44"/>
                    <a:pt x="62" y="46"/>
                  </a:cubicBezTo>
                  <a:cubicBezTo>
                    <a:pt x="63" y="46"/>
                    <a:pt x="63" y="47"/>
                    <a:pt x="64" y="47"/>
                  </a:cubicBezTo>
                  <a:cubicBezTo>
                    <a:pt x="65" y="49"/>
                    <a:pt x="71" y="47"/>
                    <a:pt x="73" y="46"/>
                  </a:cubicBezTo>
                  <a:cubicBezTo>
                    <a:pt x="75" y="45"/>
                    <a:pt x="78" y="44"/>
                    <a:pt x="81" y="42"/>
                  </a:cubicBezTo>
                  <a:cubicBezTo>
                    <a:pt x="80" y="44"/>
                    <a:pt x="82" y="48"/>
                    <a:pt x="86" y="45"/>
                  </a:cubicBezTo>
                  <a:cubicBezTo>
                    <a:pt x="86" y="44"/>
                    <a:pt x="90" y="39"/>
                    <a:pt x="91" y="38"/>
                  </a:cubicBezTo>
                  <a:cubicBezTo>
                    <a:pt x="93" y="36"/>
                    <a:pt x="95" y="37"/>
                    <a:pt x="97" y="37"/>
                  </a:cubicBezTo>
                  <a:cubicBezTo>
                    <a:pt x="101" y="36"/>
                    <a:pt x="107" y="35"/>
                    <a:pt x="110" y="35"/>
                  </a:cubicBezTo>
                  <a:cubicBezTo>
                    <a:pt x="113" y="37"/>
                    <a:pt x="114" y="43"/>
                    <a:pt x="119" y="42"/>
                  </a:cubicBezTo>
                  <a:cubicBezTo>
                    <a:pt x="121" y="42"/>
                    <a:pt x="126" y="42"/>
                    <a:pt x="127" y="40"/>
                  </a:cubicBezTo>
                  <a:cubicBezTo>
                    <a:pt x="124" y="37"/>
                    <a:pt x="120" y="38"/>
                    <a:pt x="118" y="35"/>
                  </a:cubicBezTo>
                  <a:close/>
                  <a:moveTo>
                    <a:pt x="82" y="41"/>
                  </a:moveTo>
                  <a:cubicBezTo>
                    <a:pt x="82" y="40"/>
                    <a:pt x="82" y="40"/>
                    <a:pt x="82" y="40"/>
                  </a:cubicBezTo>
                  <a:cubicBezTo>
                    <a:pt x="82" y="40"/>
                    <a:pt x="82" y="40"/>
                    <a:pt x="82" y="40"/>
                  </a:cubicBezTo>
                  <a:cubicBezTo>
                    <a:pt x="82" y="40"/>
                    <a:pt x="82" y="40"/>
                    <a:pt x="82" y="41"/>
                  </a:cubicBezTo>
                  <a:close/>
                  <a:moveTo>
                    <a:pt x="97" y="31"/>
                  </a:moveTo>
                  <a:cubicBezTo>
                    <a:pt x="95" y="31"/>
                    <a:pt x="103" y="15"/>
                    <a:pt x="104" y="12"/>
                  </a:cubicBezTo>
                  <a:cubicBezTo>
                    <a:pt x="106" y="13"/>
                    <a:pt x="105" y="16"/>
                    <a:pt x="107" y="17"/>
                  </a:cubicBezTo>
                  <a:cubicBezTo>
                    <a:pt x="107" y="22"/>
                    <a:pt x="109" y="26"/>
                    <a:pt x="110" y="31"/>
                  </a:cubicBezTo>
                  <a:cubicBezTo>
                    <a:pt x="108" y="33"/>
                    <a:pt x="100" y="31"/>
                    <a:pt x="97" y="31"/>
                  </a:cubicBezTo>
                  <a:close/>
                </a:path>
              </a:pathLst>
            </a:custGeom>
            <a:solidFill>
              <a:srgbClr val="8080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7" name="Freeform 16"/>
            <p:cNvSpPr>
              <a:spLocks/>
            </p:cNvSpPr>
            <p:nvPr userDrawn="1"/>
          </p:nvSpPr>
          <p:spPr bwMode="auto">
            <a:xfrm>
              <a:off x="8220030" y="4831828"/>
              <a:ext cx="42418" cy="32840"/>
            </a:xfrm>
            <a:custGeom>
              <a:avLst/>
              <a:gdLst>
                <a:gd name="T0" fmla="*/ 50 w 54"/>
                <a:gd name="T1" fmla="*/ 26 h 42"/>
                <a:gd name="T2" fmla="*/ 49 w 54"/>
                <a:gd name="T3" fmla="*/ 4 h 42"/>
                <a:gd name="T4" fmla="*/ 49 w 54"/>
                <a:gd name="T5" fmla="*/ 3 h 42"/>
                <a:gd name="T6" fmla="*/ 45 w 54"/>
                <a:gd name="T7" fmla="*/ 0 h 42"/>
                <a:gd name="T8" fmla="*/ 20 w 54"/>
                <a:gd name="T9" fmla="*/ 5 h 42"/>
                <a:gd name="T10" fmla="*/ 0 w 54"/>
                <a:gd name="T11" fmla="*/ 8 h 42"/>
                <a:gd name="T12" fmla="*/ 6 w 54"/>
                <a:gd name="T13" fmla="*/ 13 h 42"/>
                <a:gd name="T14" fmla="*/ 12 w 54"/>
                <a:gd name="T15" fmla="*/ 12 h 42"/>
                <a:gd name="T16" fmla="*/ 14 w 54"/>
                <a:gd name="T17" fmla="*/ 32 h 42"/>
                <a:gd name="T18" fmla="*/ 20 w 54"/>
                <a:gd name="T19" fmla="*/ 28 h 42"/>
                <a:gd name="T20" fmla="*/ 19 w 54"/>
                <a:gd name="T21" fmla="*/ 11 h 42"/>
                <a:gd name="T22" fmla="*/ 36 w 54"/>
                <a:gd name="T23" fmla="*/ 9 h 42"/>
                <a:gd name="T24" fmla="*/ 44 w 54"/>
                <a:gd name="T25" fmla="*/ 8 h 42"/>
                <a:gd name="T26" fmla="*/ 45 w 54"/>
                <a:gd name="T27" fmla="*/ 29 h 42"/>
                <a:gd name="T28" fmla="*/ 53 w 54"/>
                <a:gd name="T29" fmla="*/ 30 h 42"/>
                <a:gd name="T30" fmla="*/ 50 w 54"/>
                <a:gd name="T31" fmla="*/ 26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4" h="42">
                  <a:moveTo>
                    <a:pt x="50" y="26"/>
                  </a:moveTo>
                  <a:cubicBezTo>
                    <a:pt x="48" y="21"/>
                    <a:pt x="54" y="7"/>
                    <a:pt x="49" y="4"/>
                  </a:cubicBezTo>
                  <a:cubicBezTo>
                    <a:pt x="49" y="3"/>
                    <a:pt x="49" y="3"/>
                    <a:pt x="49" y="3"/>
                  </a:cubicBezTo>
                  <a:cubicBezTo>
                    <a:pt x="47" y="2"/>
                    <a:pt x="47" y="0"/>
                    <a:pt x="45" y="0"/>
                  </a:cubicBezTo>
                  <a:cubicBezTo>
                    <a:pt x="40" y="4"/>
                    <a:pt x="27" y="4"/>
                    <a:pt x="20" y="5"/>
                  </a:cubicBezTo>
                  <a:cubicBezTo>
                    <a:pt x="15" y="4"/>
                    <a:pt x="4" y="6"/>
                    <a:pt x="0" y="8"/>
                  </a:cubicBezTo>
                  <a:cubicBezTo>
                    <a:pt x="0" y="12"/>
                    <a:pt x="0" y="14"/>
                    <a:pt x="6" y="13"/>
                  </a:cubicBezTo>
                  <a:cubicBezTo>
                    <a:pt x="8" y="12"/>
                    <a:pt x="10" y="11"/>
                    <a:pt x="12" y="12"/>
                  </a:cubicBezTo>
                  <a:cubicBezTo>
                    <a:pt x="12" y="18"/>
                    <a:pt x="11" y="27"/>
                    <a:pt x="14" y="32"/>
                  </a:cubicBezTo>
                  <a:cubicBezTo>
                    <a:pt x="20" y="42"/>
                    <a:pt x="30" y="26"/>
                    <a:pt x="20" y="28"/>
                  </a:cubicBezTo>
                  <a:cubicBezTo>
                    <a:pt x="22" y="24"/>
                    <a:pt x="18" y="15"/>
                    <a:pt x="19" y="11"/>
                  </a:cubicBezTo>
                  <a:cubicBezTo>
                    <a:pt x="24" y="11"/>
                    <a:pt x="31" y="10"/>
                    <a:pt x="36" y="9"/>
                  </a:cubicBezTo>
                  <a:cubicBezTo>
                    <a:pt x="40" y="8"/>
                    <a:pt x="42" y="8"/>
                    <a:pt x="44" y="8"/>
                  </a:cubicBezTo>
                  <a:cubicBezTo>
                    <a:pt x="46" y="15"/>
                    <a:pt x="41" y="23"/>
                    <a:pt x="45" y="29"/>
                  </a:cubicBezTo>
                  <a:cubicBezTo>
                    <a:pt x="47" y="32"/>
                    <a:pt x="51" y="33"/>
                    <a:pt x="53" y="30"/>
                  </a:cubicBezTo>
                  <a:cubicBezTo>
                    <a:pt x="52" y="28"/>
                    <a:pt x="52" y="27"/>
                    <a:pt x="50" y="26"/>
                  </a:cubicBezTo>
                  <a:close/>
                </a:path>
              </a:pathLst>
            </a:custGeom>
            <a:solidFill>
              <a:srgbClr val="8080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8" name="Freeform 17"/>
            <p:cNvSpPr>
              <a:spLocks noEditPoints="1"/>
            </p:cNvSpPr>
            <p:nvPr userDrawn="1"/>
          </p:nvSpPr>
          <p:spPr bwMode="auto">
            <a:xfrm>
              <a:off x="8262448" y="4824302"/>
              <a:ext cx="29419" cy="34892"/>
            </a:xfrm>
            <a:custGeom>
              <a:avLst/>
              <a:gdLst>
                <a:gd name="T0" fmla="*/ 9 w 38"/>
                <a:gd name="T1" fmla="*/ 21 h 45"/>
                <a:gd name="T2" fmla="*/ 2 w 38"/>
                <a:gd name="T3" fmla="*/ 37 h 45"/>
                <a:gd name="T4" fmla="*/ 16 w 38"/>
                <a:gd name="T5" fmla="*/ 45 h 45"/>
                <a:gd name="T6" fmla="*/ 37 w 38"/>
                <a:gd name="T7" fmla="*/ 27 h 45"/>
                <a:gd name="T8" fmla="*/ 38 w 38"/>
                <a:gd name="T9" fmla="*/ 22 h 45"/>
                <a:gd name="T10" fmla="*/ 38 w 38"/>
                <a:gd name="T11" fmla="*/ 16 h 45"/>
                <a:gd name="T12" fmla="*/ 9 w 38"/>
                <a:gd name="T13" fmla="*/ 21 h 45"/>
                <a:gd name="T14" fmla="*/ 16 w 38"/>
                <a:gd name="T15" fmla="*/ 40 h 45"/>
                <a:gd name="T16" fmla="*/ 10 w 38"/>
                <a:gd name="T17" fmla="*/ 30 h 45"/>
                <a:gd name="T18" fmla="*/ 21 w 38"/>
                <a:gd name="T19" fmla="*/ 18 h 45"/>
                <a:gd name="T20" fmla="*/ 28 w 38"/>
                <a:gd name="T21" fmla="*/ 17 h 45"/>
                <a:gd name="T22" fmla="*/ 33 w 38"/>
                <a:gd name="T23" fmla="*/ 19 h 45"/>
                <a:gd name="T24" fmla="*/ 16 w 38"/>
                <a:gd name="T25" fmla="*/ 4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" h="45">
                  <a:moveTo>
                    <a:pt x="9" y="21"/>
                  </a:moveTo>
                  <a:cubicBezTo>
                    <a:pt x="7" y="26"/>
                    <a:pt x="0" y="30"/>
                    <a:pt x="2" y="37"/>
                  </a:cubicBezTo>
                  <a:cubicBezTo>
                    <a:pt x="5" y="45"/>
                    <a:pt x="9" y="45"/>
                    <a:pt x="16" y="45"/>
                  </a:cubicBezTo>
                  <a:cubicBezTo>
                    <a:pt x="27" y="44"/>
                    <a:pt x="33" y="36"/>
                    <a:pt x="37" y="27"/>
                  </a:cubicBezTo>
                  <a:cubicBezTo>
                    <a:pt x="37" y="25"/>
                    <a:pt x="37" y="24"/>
                    <a:pt x="38" y="22"/>
                  </a:cubicBezTo>
                  <a:cubicBezTo>
                    <a:pt x="38" y="20"/>
                    <a:pt x="37" y="18"/>
                    <a:pt x="38" y="16"/>
                  </a:cubicBezTo>
                  <a:cubicBezTo>
                    <a:pt x="37" y="0"/>
                    <a:pt x="13" y="13"/>
                    <a:pt x="9" y="21"/>
                  </a:cubicBezTo>
                  <a:close/>
                  <a:moveTo>
                    <a:pt x="16" y="40"/>
                  </a:moveTo>
                  <a:cubicBezTo>
                    <a:pt x="10" y="38"/>
                    <a:pt x="6" y="37"/>
                    <a:pt x="10" y="30"/>
                  </a:cubicBezTo>
                  <a:cubicBezTo>
                    <a:pt x="13" y="25"/>
                    <a:pt x="19" y="22"/>
                    <a:pt x="21" y="18"/>
                  </a:cubicBezTo>
                  <a:cubicBezTo>
                    <a:pt x="23" y="17"/>
                    <a:pt x="27" y="14"/>
                    <a:pt x="28" y="17"/>
                  </a:cubicBezTo>
                  <a:cubicBezTo>
                    <a:pt x="29" y="18"/>
                    <a:pt x="33" y="18"/>
                    <a:pt x="33" y="19"/>
                  </a:cubicBezTo>
                  <a:cubicBezTo>
                    <a:pt x="33" y="29"/>
                    <a:pt x="26" y="38"/>
                    <a:pt x="16" y="40"/>
                  </a:cubicBezTo>
                  <a:close/>
                </a:path>
              </a:pathLst>
            </a:custGeom>
            <a:solidFill>
              <a:srgbClr val="8080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9" name="Freeform 18"/>
            <p:cNvSpPr>
              <a:spLocks/>
            </p:cNvSpPr>
            <p:nvPr userDrawn="1"/>
          </p:nvSpPr>
          <p:spPr bwMode="auto">
            <a:xfrm>
              <a:off x="8288446" y="4829775"/>
              <a:ext cx="34892" cy="36945"/>
            </a:xfrm>
            <a:custGeom>
              <a:avLst/>
              <a:gdLst>
                <a:gd name="T0" fmla="*/ 39 w 45"/>
                <a:gd name="T1" fmla="*/ 2 h 48"/>
                <a:gd name="T2" fmla="*/ 37 w 45"/>
                <a:gd name="T3" fmla="*/ 9 h 48"/>
                <a:gd name="T4" fmla="*/ 39 w 45"/>
                <a:gd name="T5" fmla="*/ 26 h 48"/>
                <a:gd name="T6" fmla="*/ 35 w 45"/>
                <a:gd name="T7" fmla="*/ 37 h 48"/>
                <a:gd name="T8" fmla="*/ 21 w 45"/>
                <a:gd name="T9" fmla="*/ 17 h 48"/>
                <a:gd name="T10" fmla="*/ 20 w 45"/>
                <a:gd name="T11" fmla="*/ 14 h 48"/>
                <a:gd name="T12" fmla="*/ 12 w 45"/>
                <a:gd name="T13" fmla="*/ 6 h 48"/>
                <a:gd name="T14" fmla="*/ 11 w 45"/>
                <a:gd name="T15" fmla="*/ 21 h 48"/>
                <a:gd name="T16" fmla="*/ 11 w 45"/>
                <a:gd name="T17" fmla="*/ 48 h 48"/>
                <a:gd name="T18" fmla="*/ 13 w 45"/>
                <a:gd name="T19" fmla="*/ 40 h 48"/>
                <a:gd name="T20" fmla="*/ 14 w 45"/>
                <a:gd name="T21" fmla="*/ 29 h 48"/>
                <a:gd name="T22" fmla="*/ 16 w 45"/>
                <a:gd name="T23" fmla="*/ 24 h 48"/>
                <a:gd name="T24" fmla="*/ 37 w 45"/>
                <a:gd name="T25" fmla="*/ 44 h 48"/>
                <a:gd name="T26" fmla="*/ 44 w 45"/>
                <a:gd name="T27" fmla="*/ 28 h 48"/>
                <a:gd name="T28" fmla="*/ 42 w 45"/>
                <a:gd name="T29" fmla="*/ 10 h 48"/>
                <a:gd name="T30" fmla="*/ 45 w 45"/>
                <a:gd name="T31" fmla="*/ 5 h 48"/>
                <a:gd name="T32" fmla="*/ 39 w 45"/>
                <a:gd name="T33" fmla="*/ 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5" h="48">
                  <a:moveTo>
                    <a:pt x="39" y="2"/>
                  </a:moveTo>
                  <a:cubicBezTo>
                    <a:pt x="33" y="1"/>
                    <a:pt x="38" y="6"/>
                    <a:pt x="37" y="9"/>
                  </a:cubicBezTo>
                  <a:cubicBezTo>
                    <a:pt x="39" y="12"/>
                    <a:pt x="39" y="22"/>
                    <a:pt x="39" y="26"/>
                  </a:cubicBezTo>
                  <a:cubicBezTo>
                    <a:pt x="39" y="29"/>
                    <a:pt x="40" y="39"/>
                    <a:pt x="35" y="37"/>
                  </a:cubicBezTo>
                  <a:cubicBezTo>
                    <a:pt x="28" y="35"/>
                    <a:pt x="22" y="23"/>
                    <a:pt x="21" y="17"/>
                  </a:cubicBezTo>
                  <a:cubicBezTo>
                    <a:pt x="21" y="15"/>
                    <a:pt x="20" y="15"/>
                    <a:pt x="20" y="14"/>
                  </a:cubicBezTo>
                  <a:cubicBezTo>
                    <a:pt x="19" y="10"/>
                    <a:pt x="19" y="0"/>
                    <a:pt x="12" y="6"/>
                  </a:cubicBezTo>
                  <a:cubicBezTo>
                    <a:pt x="12" y="7"/>
                    <a:pt x="10" y="20"/>
                    <a:pt x="11" y="21"/>
                  </a:cubicBezTo>
                  <a:cubicBezTo>
                    <a:pt x="13" y="23"/>
                    <a:pt x="0" y="48"/>
                    <a:pt x="11" y="48"/>
                  </a:cubicBezTo>
                  <a:cubicBezTo>
                    <a:pt x="18" y="45"/>
                    <a:pt x="15" y="45"/>
                    <a:pt x="13" y="40"/>
                  </a:cubicBezTo>
                  <a:cubicBezTo>
                    <a:pt x="13" y="36"/>
                    <a:pt x="14" y="32"/>
                    <a:pt x="14" y="29"/>
                  </a:cubicBezTo>
                  <a:cubicBezTo>
                    <a:pt x="15" y="28"/>
                    <a:pt x="15" y="26"/>
                    <a:pt x="16" y="24"/>
                  </a:cubicBezTo>
                  <a:cubicBezTo>
                    <a:pt x="22" y="31"/>
                    <a:pt x="26" y="44"/>
                    <a:pt x="37" y="44"/>
                  </a:cubicBezTo>
                  <a:cubicBezTo>
                    <a:pt x="43" y="39"/>
                    <a:pt x="44" y="36"/>
                    <a:pt x="44" y="28"/>
                  </a:cubicBezTo>
                  <a:cubicBezTo>
                    <a:pt x="44" y="22"/>
                    <a:pt x="43" y="15"/>
                    <a:pt x="42" y="10"/>
                  </a:cubicBezTo>
                  <a:cubicBezTo>
                    <a:pt x="43" y="8"/>
                    <a:pt x="44" y="7"/>
                    <a:pt x="45" y="5"/>
                  </a:cubicBezTo>
                  <a:cubicBezTo>
                    <a:pt x="44" y="3"/>
                    <a:pt x="41" y="3"/>
                    <a:pt x="39" y="2"/>
                  </a:cubicBezTo>
                  <a:close/>
                </a:path>
              </a:pathLst>
            </a:custGeom>
            <a:solidFill>
              <a:srgbClr val="8080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0" name="Freeform 19"/>
            <p:cNvSpPr>
              <a:spLocks/>
            </p:cNvSpPr>
            <p:nvPr userDrawn="1"/>
          </p:nvSpPr>
          <p:spPr bwMode="auto">
            <a:xfrm>
              <a:off x="8322654" y="4830460"/>
              <a:ext cx="27366" cy="34892"/>
            </a:xfrm>
            <a:custGeom>
              <a:avLst/>
              <a:gdLst>
                <a:gd name="T0" fmla="*/ 35 w 35"/>
                <a:gd name="T1" fmla="*/ 33 h 45"/>
                <a:gd name="T2" fmla="*/ 13 w 35"/>
                <a:gd name="T3" fmla="*/ 23 h 45"/>
                <a:gd name="T4" fmla="*/ 23 w 35"/>
                <a:gd name="T5" fmla="*/ 8 h 45"/>
                <a:gd name="T6" fmla="*/ 25 w 35"/>
                <a:gd name="T7" fmla="*/ 1 h 45"/>
                <a:gd name="T8" fmla="*/ 17 w 35"/>
                <a:gd name="T9" fmla="*/ 4 h 45"/>
                <a:gd name="T10" fmla="*/ 4 w 35"/>
                <a:gd name="T11" fmla="*/ 17 h 45"/>
                <a:gd name="T12" fmla="*/ 17 w 35"/>
                <a:gd name="T13" fmla="*/ 29 h 45"/>
                <a:gd name="T14" fmla="*/ 28 w 35"/>
                <a:gd name="T15" fmla="*/ 35 h 45"/>
                <a:gd name="T16" fmla="*/ 14 w 35"/>
                <a:gd name="T17" fmla="*/ 38 h 45"/>
                <a:gd name="T18" fmla="*/ 13 w 35"/>
                <a:gd name="T19" fmla="*/ 42 h 45"/>
                <a:gd name="T20" fmla="*/ 15 w 35"/>
                <a:gd name="T21" fmla="*/ 43 h 45"/>
                <a:gd name="T22" fmla="*/ 24 w 35"/>
                <a:gd name="T23" fmla="*/ 42 h 45"/>
                <a:gd name="T24" fmla="*/ 35 w 35"/>
                <a:gd name="T25" fmla="*/ 3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" h="45">
                  <a:moveTo>
                    <a:pt x="35" y="33"/>
                  </a:moveTo>
                  <a:cubicBezTo>
                    <a:pt x="35" y="24"/>
                    <a:pt x="19" y="23"/>
                    <a:pt x="13" y="23"/>
                  </a:cubicBezTo>
                  <a:cubicBezTo>
                    <a:pt x="4" y="19"/>
                    <a:pt x="19" y="9"/>
                    <a:pt x="23" y="8"/>
                  </a:cubicBezTo>
                  <a:cubicBezTo>
                    <a:pt x="25" y="7"/>
                    <a:pt x="28" y="1"/>
                    <a:pt x="25" y="1"/>
                  </a:cubicBezTo>
                  <a:cubicBezTo>
                    <a:pt x="22" y="0"/>
                    <a:pt x="19" y="3"/>
                    <a:pt x="17" y="4"/>
                  </a:cubicBezTo>
                  <a:cubicBezTo>
                    <a:pt x="12" y="7"/>
                    <a:pt x="6" y="12"/>
                    <a:pt x="4" y="17"/>
                  </a:cubicBezTo>
                  <a:cubicBezTo>
                    <a:pt x="0" y="26"/>
                    <a:pt x="12" y="28"/>
                    <a:pt x="17" y="29"/>
                  </a:cubicBezTo>
                  <a:cubicBezTo>
                    <a:pt x="20" y="30"/>
                    <a:pt x="32" y="30"/>
                    <a:pt x="28" y="35"/>
                  </a:cubicBezTo>
                  <a:cubicBezTo>
                    <a:pt x="23" y="37"/>
                    <a:pt x="19" y="38"/>
                    <a:pt x="14" y="38"/>
                  </a:cubicBezTo>
                  <a:cubicBezTo>
                    <a:pt x="13" y="39"/>
                    <a:pt x="13" y="40"/>
                    <a:pt x="13" y="42"/>
                  </a:cubicBezTo>
                  <a:cubicBezTo>
                    <a:pt x="14" y="42"/>
                    <a:pt x="15" y="43"/>
                    <a:pt x="15" y="43"/>
                  </a:cubicBezTo>
                  <a:cubicBezTo>
                    <a:pt x="16" y="45"/>
                    <a:pt x="23" y="43"/>
                    <a:pt x="24" y="42"/>
                  </a:cubicBezTo>
                  <a:cubicBezTo>
                    <a:pt x="28" y="41"/>
                    <a:pt x="35" y="38"/>
                    <a:pt x="35" y="33"/>
                  </a:cubicBezTo>
                  <a:close/>
                </a:path>
              </a:pathLst>
            </a:custGeom>
            <a:solidFill>
              <a:srgbClr val="8080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1" name="Freeform 20"/>
            <p:cNvSpPr>
              <a:spLocks/>
            </p:cNvSpPr>
            <p:nvPr userDrawn="1"/>
          </p:nvSpPr>
          <p:spPr bwMode="auto">
            <a:xfrm>
              <a:off x="8345232" y="4853721"/>
              <a:ext cx="10262" cy="19157"/>
            </a:xfrm>
            <a:custGeom>
              <a:avLst/>
              <a:gdLst>
                <a:gd name="T0" fmla="*/ 13 w 13"/>
                <a:gd name="T1" fmla="*/ 4 h 25"/>
                <a:gd name="T2" fmla="*/ 6 w 13"/>
                <a:gd name="T3" fmla="*/ 7 h 25"/>
                <a:gd name="T4" fmla="*/ 1 w 13"/>
                <a:gd name="T5" fmla="*/ 24 h 25"/>
                <a:gd name="T6" fmla="*/ 2 w 13"/>
                <a:gd name="T7" fmla="*/ 25 h 25"/>
                <a:gd name="T8" fmla="*/ 3 w 13"/>
                <a:gd name="T9" fmla="*/ 25 h 25"/>
                <a:gd name="T10" fmla="*/ 5 w 13"/>
                <a:gd name="T11" fmla="*/ 25 h 25"/>
                <a:gd name="T12" fmla="*/ 9 w 13"/>
                <a:gd name="T13" fmla="*/ 20 h 25"/>
                <a:gd name="T14" fmla="*/ 13 w 13"/>
                <a:gd name="T15" fmla="*/ 10 h 25"/>
                <a:gd name="T16" fmla="*/ 13 w 13"/>
                <a:gd name="T17" fmla="*/ 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25">
                  <a:moveTo>
                    <a:pt x="13" y="4"/>
                  </a:moveTo>
                  <a:cubicBezTo>
                    <a:pt x="9" y="0"/>
                    <a:pt x="5" y="3"/>
                    <a:pt x="6" y="7"/>
                  </a:cubicBezTo>
                  <a:cubicBezTo>
                    <a:pt x="8" y="14"/>
                    <a:pt x="0" y="17"/>
                    <a:pt x="1" y="24"/>
                  </a:cubicBezTo>
                  <a:cubicBezTo>
                    <a:pt x="1" y="24"/>
                    <a:pt x="2" y="24"/>
                    <a:pt x="2" y="25"/>
                  </a:cubicBezTo>
                  <a:cubicBezTo>
                    <a:pt x="2" y="25"/>
                    <a:pt x="3" y="25"/>
                    <a:pt x="3" y="25"/>
                  </a:cubicBezTo>
                  <a:cubicBezTo>
                    <a:pt x="4" y="25"/>
                    <a:pt x="4" y="25"/>
                    <a:pt x="5" y="25"/>
                  </a:cubicBezTo>
                  <a:cubicBezTo>
                    <a:pt x="6" y="23"/>
                    <a:pt x="8" y="21"/>
                    <a:pt x="9" y="20"/>
                  </a:cubicBezTo>
                  <a:cubicBezTo>
                    <a:pt x="10" y="18"/>
                    <a:pt x="13" y="13"/>
                    <a:pt x="13" y="10"/>
                  </a:cubicBezTo>
                  <a:cubicBezTo>
                    <a:pt x="13" y="9"/>
                    <a:pt x="12" y="5"/>
                    <a:pt x="13" y="4"/>
                  </a:cubicBezTo>
                  <a:close/>
                </a:path>
              </a:pathLst>
            </a:custGeom>
            <a:solidFill>
              <a:srgbClr val="8080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2" name="Freeform 21"/>
            <p:cNvSpPr>
              <a:spLocks noEditPoints="1"/>
            </p:cNvSpPr>
            <p:nvPr userDrawn="1"/>
          </p:nvSpPr>
          <p:spPr bwMode="auto">
            <a:xfrm>
              <a:off x="8376703" y="4811303"/>
              <a:ext cx="34892" cy="63627"/>
            </a:xfrm>
            <a:custGeom>
              <a:avLst/>
              <a:gdLst>
                <a:gd name="T0" fmla="*/ 43 w 45"/>
                <a:gd name="T1" fmla="*/ 3 h 81"/>
                <a:gd name="T2" fmla="*/ 42 w 45"/>
                <a:gd name="T3" fmla="*/ 1 h 81"/>
                <a:gd name="T4" fmla="*/ 40 w 45"/>
                <a:gd name="T5" fmla="*/ 0 h 81"/>
                <a:gd name="T6" fmla="*/ 39 w 45"/>
                <a:gd name="T7" fmla="*/ 0 h 81"/>
                <a:gd name="T8" fmla="*/ 38 w 45"/>
                <a:gd name="T9" fmla="*/ 0 h 81"/>
                <a:gd name="T10" fmla="*/ 37 w 45"/>
                <a:gd name="T11" fmla="*/ 0 h 81"/>
                <a:gd name="T12" fmla="*/ 36 w 45"/>
                <a:gd name="T13" fmla="*/ 2 h 81"/>
                <a:gd name="T14" fmla="*/ 36 w 45"/>
                <a:gd name="T15" fmla="*/ 3 h 81"/>
                <a:gd name="T16" fmla="*/ 37 w 45"/>
                <a:gd name="T17" fmla="*/ 5 h 81"/>
                <a:gd name="T18" fmla="*/ 34 w 45"/>
                <a:gd name="T19" fmla="*/ 31 h 81"/>
                <a:gd name="T20" fmla="*/ 31 w 45"/>
                <a:gd name="T21" fmla="*/ 48 h 81"/>
                <a:gd name="T22" fmla="*/ 28 w 45"/>
                <a:gd name="T23" fmla="*/ 58 h 81"/>
                <a:gd name="T24" fmla="*/ 26 w 45"/>
                <a:gd name="T25" fmla="*/ 63 h 81"/>
                <a:gd name="T26" fmla="*/ 24 w 45"/>
                <a:gd name="T27" fmla="*/ 68 h 81"/>
                <a:gd name="T28" fmla="*/ 20 w 45"/>
                <a:gd name="T29" fmla="*/ 74 h 81"/>
                <a:gd name="T30" fmla="*/ 16 w 45"/>
                <a:gd name="T31" fmla="*/ 58 h 81"/>
                <a:gd name="T32" fmla="*/ 13 w 45"/>
                <a:gd name="T33" fmla="*/ 47 h 81"/>
                <a:gd name="T34" fmla="*/ 4 w 45"/>
                <a:gd name="T35" fmla="*/ 14 h 81"/>
                <a:gd name="T36" fmla="*/ 5 w 45"/>
                <a:gd name="T37" fmla="*/ 14 h 81"/>
                <a:gd name="T38" fmla="*/ 0 w 45"/>
                <a:gd name="T39" fmla="*/ 18 h 81"/>
                <a:gd name="T40" fmla="*/ 1 w 45"/>
                <a:gd name="T41" fmla="*/ 21 h 81"/>
                <a:gd name="T42" fmla="*/ 5 w 45"/>
                <a:gd name="T43" fmla="*/ 33 h 81"/>
                <a:gd name="T44" fmla="*/ 15 w 45"/>
                <a:gd name="T45" fmla="*/ 78 h 81"/>
                <a:gd name="T46" fmla="*/ 15 w 45"/>
                <a:gd name="T47" fmla="*/ 79 h 81"/>
                <a:gd name="T48" fmla="*/ 16 w 45"/>
                <a:gd name="T49" fmla="*/ 80 h 81"/>
                <a:gd name="T50" fmla="*/ 18 w 45"/>
                <a:gd name="T51" fmla="*/ 81 h 81"/>
                <a:gd name="T52" fmla="*/ 18 w 45"/>
                <a:gd name="T53" fmla="*/ 81 h 81"/>
                <a:gd name="T54" fmla="*/ 19 w 45"/>
                <a:gd name="T55" fmla="*/ 81 h 81"/>
                <a:gd name="T56" fmla="*/ 20 w 45"/>
                <a:gd name="T57" fmla="*/ 81 h 81"/>
                <a:gd name="T58" fmla="*/ 21 w 45"/>
                <a:gd name="T59" fmla="*/ 80 h 81"/>
                <a:gd name="T60" fmla="*/ 22 w 45"/>
                <a:gd name="T61" fmla="*/ 79 h 81"/>
                <a:gd name="T62" fmla="*/ 23 w 45"/>
                <a:gd name="T63" fmla="*/ 79 h 81"/>
                <a:gd name="T64" fmla="*/ 25 w 45"/>
                <a:gd name="T65" fmla="*/ 76 h 81"/>
                <a:gd name="T66" fmla="*/ 36 w 45"/>
                <a:gd name="T67" fmla="*/ 43 h 81"/>
                <a:gd name="T68" fmla="*/ 39 w 45"/>
                <a:gd name="T69" fmla="*/ 24 h 81"/>
                <a:gd name="T70" fmla="*/ 41 w 45"/>
                <a:gd name="T71" fmla="*/ 13 h 81"/>
                <a:gd name="T72" fmla="*/ 45 w 45"/>
                <a:gd name="T73" fmla="*/ 9 h 81"/>
                <a:gd name="T74" fmla="*/ 44 w 45"/>
                <a:gd name="T75" fmla="*/ 5 h 81"/>
                <a:gd name="T76" fmla="*/ 43 w 45"/>
                <a:gd name="T77" fmla="*/ 3 h 81"/>
                <a:gd name="T78" fmla="*/ 33 w 45"/>
                <a:gd name="T79" fmla="*/ 39 h 81"/>
                <a:gd name="T80" fmla="*/ 34 w 45"/>
                <a:gd name="T81" fmla="*/ 39 h 81"/>
                <a:gd name="T82" fmla="*/ 33 w 45"/>
                <a:gd name="T83" fmla="*/ 3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5" h="81">
                  <a:moveTo>
                    <a:pt x="43" y="3"/>
                  </a:moveTo>
                  <a:cubicBezTo>
                    <a:pt x="43" y="2"/>
                    <a:pt x="42" y="2"/>
                    <a:pt x="42" y="1"/>
                  </a:cubicBezTo>
                  <a:cubicBezTo>
                    <a:pt x="41" y="1"/>
                    <a:pt x="41" y="0"/>
                    <a:pt x="40" y="0"/>
                  </a:cubicBezTo>
                  <a:cubicBezTo>
                    <a:pt x="40" y="0"/>
                    <a:pt x="40" y="0"/>
                    <a:pt x="39" y="0"/>
                  </a:cubicBezTo>
                  <a:cubicBezTo>
                    <a:pt x="39" y="0"/>
                    <a:pt x="38" y="0"/>
                    <a:pt x="38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0"/>
                    <a:pt x="36" y="1"/>
                    <a:pt x="36" y="2"/>
                  </a:cubicBezTo>
                  <a:cubicBezTo>
                    <a:pt x="36" y="2"/>
                    <a:pt x="36" y="3"/>
                    <a:pt x="36" y="3"/>
                  </a:cubicBezTo>
                  <a:cubicBezTo>
                    <a:pt x="36" y="4"/>
                    <a:pt x="37" y="4"/>
                    <a:pt x="37" y="5"/>
                  </a:cubicBezTo>
                  <a:cubicBezTo>
                    <a:pt x="37" y="13"/>
                    <a:pt x="36" y="23"/>
                    <a:pt x="34" y="31"/>
                  </a:cubicBezTo>
                  <a:cubicBezTo>
                    <a:pt x="33" y="35"/>
                    <a:pt x="29" y="44"/>
                    <a:pt x="31" y="48"/>
                  </a:cubicBezTo>
                  <a:cubicBezTo>
                    <a:pt x="30" y="49"/>
                    <a:pt x="28" y="56"/>
                    <a:pt x="28" y="58"/>
                  </a:cubicBezTo>
                  <a:cubicBezTo>
                    <a:pt x="27" y="59"/>
                    <a:pt x="26" y="61"/>
                    <a:pt x="26" y="63"/>
                  </a:cubicBezTo>
                  <a:cubicBezTo>
                    <a:pt x="25" y="64"/>
                    <a:pt x="24" y="66"/>
                    <a:pt x="24" y="68"/>
                  </a:cubicBezTo>
                  <a:cubicBezTo>
                    <a:pt x="24" y="69"/>
                    <a:pt x="21" y="74"/>
                    <a:pt x="20" y="74"/>
                  </a:cubicBezTo>
                  <a:cubicBezTo>
                    <a:pt x="16" y="70"/>
                    <a:pt x="16" y="63"/>
                    <a:pt x="16" y="58"/>
                  </a:cubicBezTo>
                  <a:cubicBezTo>
                    <a:pt x="13" y="58"/>
                    <a:pt x="13" y="49"/>
                    <a:pt x="13" y="47"/>
                  </a:cubicBezTo>
                  <a:cubicBezTo>
                    <a:pt x="9" y="43"/>
                    <a:pt x="14" y="11"/>
                    <a:pt x="4" y="14"/>
                  </a:cubicBezTo>
                  <a:cubicBezTo>
                    <a:pt x="4" y="14"/>
                    <a:pt x="5" y="14"/>
                    <a:pt x="5" y="14"/>
                  </a:cubicBezTo>
                  <a:cubicBezTo>
                    <a:pt x="4" y="14"/>
                    <a:pt x="0" y="16"/>
                    <a:pt x="0" y="18"/>
                  </a:cubicBezTo>
                  <a:cubicBezTo>
                    <a:pt x="0" y="19"/>
                    <a:pt x="1" y="19"/>
                    <a:pt x="1" y="21"/>
                  </a:cubicBezTo>
                  <a:cubicBezTo>
                    <a:pt x="3" y="23"/>
                    <a:pt x="5" y="30"/>
                    <a:pt x="5" y="33"/>
                  </a:cubicBezTo>
                  <a:cubicBezTo>
                    <a:pt x="9" y="48"/>
                    <a:pt x="9" y="65"/>
                    <a:pt x="15" y="78"/>
                  </a:cubicBezTo>
                  <a:cubicBezTo>
                    <a:pt x="15" y="78"/>
                    <a:pt x="15" y="79"/>
                    <a:pt x="15" y="79"/>
                  </a:cubicBezTo>
                  <a:cubicBezTo>
                    <a:pt x="15" y="79"/>
                    <a:pt x="16" y="79"/>
                    <a:pt x="16" y="80"/>
                  </a:cubicBezTo>
                  <a:cubicBezTo>
                    <a:pt x="17" y="80"/>
                    <a:pt x="17" y="81"/>
                    <a:pt x="18" y="81"/>
                  </a:cubicBezTo>
                  <a:cubicBezTo>
                    <a:pt x="18" y="81"/>
                    <a:pt x="18" y="81"/>
                    <a:pt x="18" y="81"/>
                  </a:cubicBezTo>
                  <a:cubicBezTo>
                    <a:pt x="18" y="81"/>
                    <a:pt x="19" y="81"/>
                    <a:pt x="19" y="81"/>
                  </a:cubicBezTo>
                  <a:cubicBezTo>
                    <a:pt x="19" y="81"/>
                    <a:pt x="20" y="81"/>
                    <a:pt x="20" y="81"/>
                  </a:cubicBezTo>
                  <a:cubicBezTo>
                    <a:pt x="21" y="81"/>
                    <a:pt x="21" y="80"/>
                    <a:pt x="21" y="80"/>
                  </a:cubicBezTo>
                  <a:cubicBezTo>
                    <a:pt x="22" y="80"/>
                    <a:pt x="22" y="80"/>
                    <a:pt x="22" y="79"/>
                  </a:cubicBezTo>
                  <a:cubicBezTo>
                    <a:pt x="23" y="79"/>
                    <a:pt x="23" y="79"/>
                    <a:pt x="23" y="79"/>
                  </a:cubicBezTo>
                  <a:cubicBezTo>
                    <a:pt x="24" y="78"/>
                    <a:pt x="25" y="77"/>
                    <a:pt x="25" y="76"/>
                  </a:cubicBezTo>
                  <a:cubicBezTo>
                    <a:pt x="30" y="69"/>
                    <a:pt x="37" y="53"/>
                    <a:pt x="36" y="43"/>
                  </a:cubicBezTo>
                  <a:cubicBezTo>
                    <a:pt x="38" y="37"/>
                    <a:pt x="39" y="31"/>
                    <a:pt x="39" y="24"/>
                  </a:cubicBezTo>
                  <a:cubicBezTo>
                    <a:pt x="40" y="20"/>
                    <a:pt x="40" y="17"/>
                    <a:pt x="41" y="13"/>
                  </a:cubicBezTo>
                  <a:cubicBezTo>
                    <a:pt x="42" y="12"/>
                    <a:pt x="44" y="11"/>
                    <a:pt x="45" y="9"/>
                  </a:cubicBezTo>
                  <a:cubicBezTo>
                    <a:pt x="44" y="8"/>
                    <a:pt x="44" y="7"/>
                    <a:pt x="44" y="5"/>
                  </a:cubicBezTo>
                  <a:cubicBezTo>
                    <a:pt x="44" y="5"/>
                    <a:pt x="43" y="4"/>
                    <a:pt x="43" y="3"/>
                  </a:cubicBezTo>
                  <a:close/>
                  <a:moveTo>
                    <a:pt x="33" y="39"/>
                  </a:moveTo>
                  <a:cubicBezTo>
                    <a:pt x="33" y="38"/>
                    <a:pt x="33" y="39"/>
                    <a:pt x="34" y="39"/>
                  </a:cubicBezTo>
                  <a:cubicBezTo>
                    <a:pt x="33" y="39"/>
                    <a:pt x="33" y="39"/>
                    <a:pt x="33" y="39"/>
                  </a:cubicBezTo>
                  <a:close/>
                </a:path>
              </a:pathLst>
            </a:custGeom>
            <a:solidFill>
              <a:srgbClr val="8080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3" name="Freeform 22"/>
            <p:cNvSpPr>
              <a:spLocks/>
            </p:cNvSpPr>
            <p:nvPr userDrawn="1"/>
          </p:nvSpPr>
          <p:spPr bwMode="auto">
            <a:xfrm>
              <a:off x="8410911" y="4832512"/>
              <a:ext cx="10262" cy="25314"/>
            </a:xfrm>
            <a:custGeom>
              <a:avLst/>
              <a:gdLst>
                <a:gd name="T0" fmla="*/ 9 w 13"/>
                <a:gd name="T1" fmla="*/ 25 h 32"/>
                <a:gd name="T2" fmla="*/ 8 w 13"/>
                <a:gd name="T3" fmla="*/ 2 h 32"/>
                <a:gd name="T4" fmla="*/ 4 w 13"/>
                <a:gd name="T5" fmla="*/ 6 h 32"/>
                <a:gd name="T6" fmla="*/ 5 w 13"/>
                <a:gd name="T7" fmla="*/ 28 h 32"/>
                <a:gd name="T8" fmla="*/ 12 w 13"/>
                <a:gd name="T9" fmla="*/ 29 h 32"/>
                <a:gd name="T10" fmla="*/ 9 w 13"/>
                <a:gd name="T11" fmla="*/ 2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32">
                  <a:moveTo>
                    <a:pt x="9" y="25"/>
                  </a:moveTo>
                  <a:cubicBezTo>
                    <a:pt x="7" y="20"/>
                    <a:pt x="13" y="6"/>
                    <a:pt x="8" y="2"/>
                  </a:cubicBezTo>
                  <a:cubicBezTo>
                    <a:pt x="5" y="0"/>
                    <a:pt x="4" y="4"/>
                    <a:pt x="4" y="6"/>
                  </a:cubicBezTo>
                  <a:cubicBezTo>
                    <a:pt x="6" y="14"/>
                    <a:pt x="0" y="21"/>
                    <a:pt x="5" y="28"/>
                  </a:cubicBezTo>
                  <a:cubicBezTo>
                    <a:pt x="6" y="31"/>
                    <a:pt x="10" y="32"/>
                    <a:pt x="12" y="29"/>
                  </a:cubicBezTo>
                  <a:cubicBezTo>
                    <a:pt x="11" y="27"/>
                    <a:pt x="11" y="26"/>
                    <a:pt x="9" y="25"/>
                  </a:cubicBezTo>
                  <a:close/>
                </a:path>
              </a:pathLst>
            </a:custGeom>
            <a:solidFill>
              <a:srgbClr val="8080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4" name="Freeform 23"/>
            <p:cNvSpPr>
              <a:spLocks/>
            </p:cNvSpPr>
            <p:nvPr userDrawn="1"/>
          </p:nvSpPr>
          <p:spPr bwMode="auto">
            <a:xfrm>
              <a:off x="8419805" y="4830460"/>
              <a:ext cx="26682" cy="34892"/>
            </a:xfrm>
            <a:custGeom>
              <a:avLst/>
              <a:gdLst>
                <a:gd name="T0" fmla="*/ 12 w 34"/>
                <a:gd name="T1" fmla="*/ 23 h 45"/>
                <a:gd name="T2" fmla="*/ 23 w 34"/>
                <a:gd name="T3" fmla="*/ 8 h 45"/>
                <a:gd name="T4" fmla="*/ 24 w 34"/>
                <a:gd name="T5" fmla="*/ 1 h 45"/>
                <a:gd name="T6" fmla="*/ 16 w 34"/>
                <a:gd name="T7" fmla="*/ 4 h 45"/>
                <a:gd name="T8" fmla="*/ 4 w 34"/>
                <a:gd name="T9" fmla="*/ 17 h 45"/>
                <a:gd name="T10" fmla="*/ 17 w 34"/>
                <a:gd name="T11" fmla="*/ 29 h 45"/>
                <a:gd name="T12" fmla="*/ 27 w 34"/>
                <a:gd name="T13" fmla="*/ 35 h 45"/>
                <a:gd name="T14" fmla="*/ 13 w 34"/>
                <a:gd name="T15" fmla="*/ 38 h 45"/>
                <a:gd name="T16" fmla="*/ 13 w 34"/>
                <a:gd name="T17" fmla="*/ 42 h 45"/>
                <a:gd name="T18" fmla="*/ 15 w 34"/>
                <a:gd name="T19" fmla="*/ 43 h 45"/>
                <a:gd name="T20" fmla="*/ 23 w 34"/>
                <a:gd name="T21" fmla="*/ 42 h 45"/>
                <a:gd name="T22" fmla="*/ 34 w 34"/>
                <a:gd name="T23" fmla="*/ 33 h 45"/>
                <a:gd name="T24" fmla="*/ 12 w 34"/>
                <a:gd name="T25" fmla="*/ 2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4" h="45">
                  <a:moveTo>
                    <a:pt x="12" y="23"/>
                  </a:moveTo>
                  <a:cubicBezTo>
                    <a:pt x="3" y="19"/>
                    <a:pt x="19" y="9"/>
                    <a:pt x="23" y="8"/>
                  </a:cubicBezTo>
                  <a:cubicBezTo>
                    <a:pt x="24" y="7"/>
                    <a:pt x="27" y="1"/>
                    <a:pt x="24" y="1"/>
                  </a:cubicBezTo>
                  <a:cubicBezTo>
                    <a:pt x="21" y="0"/>
                    <a:pt x="18" y="3"/>
                    <a:pt x="16" y="4"/>
                  </a:cubicBezTo>
                  <a:cubicBezTo>
                    <a:pt x="11" y="7"/>
                    <a:pt x="6" y="12"/>
                    <a:pt x="4" y="17"/>
                  </a:cubicBezTo>
                  <a:cubicBezTo>
                    <a:pt x="0" y="26"/>
                    <a:pt x="12" y="28"/>
                    <a:pt x="17" y="29"/>
                  </a:cubicBezTo>
                  <a:cubicBezTo>
                    <a:pt x="20" y="30"/>
                    <a:pt x="31" y="30"/>
                    <a:pt x="27" y="35"/>
                  </a:cubicBezTo>
                  <a:cubicBezTo>
                    <a:pt x="22" y="37"/>
                    <a:pt x="18" y="38"/>
                    <a:pt x="13" y="38"/>
                  </a:cubicBezTo>
                  <a:cubicBezTo>
                    <a:pt x="12" y="39"/>
                    <a:pt x="13" y="40"/>
                    <a:pt x="13" y="42"/>
                  </a:cubicBezTo>
                  <a:cubicBezTo>
                    <a:pt x="13" y="42"/>
                    <a:pt x="14" y="43"/>
                    <a:pt x="15" y="43"/>
                  </a:cubicBezTo>
                  <a:cubicBezTo>
                    <a:pt x="16" y="45"/>
                    <a:pt x="22" y="43"/>
                    <a:pt x="23" y="42"/>
                  </a:cubicBezTo>
                  <a:cubicBezTo>
                    <a:pt x="28" y="41"/>
                    <a:pt x="34" y="38"/>
                    <a:pt x="34" y="33"/>
                  </a:cubicBezTo>
                  <a:cubicBezTo>
                    <a:pt x="34" y="24"/>
                    <a:pt x="19" y="23"/>
                    <a:pt x="12" y="23"/>
                  </a:cubicBezTo>
                  <a:close/>
                </a:path>
              </a:pathLst>
            </a:custGeom>
            <a:solidFill>
              <a:srgbClr val="8080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5" name="Freeform 24"/>
            <p:cNvSpPr>
              <a:spLocks noEditPoints="1"/>
            </p:cNvSpPr>
            <p:nvPr userDrawn="1"/>
          </p:nvSpPr>
          <p:spPr bwMode="auto">
            <a:xfrm>
              <a:off x="8449224" y="4821565"/>
              <a:ext cx="45155" cy="38997"/>
            </a:xfrm>
            <a:custGeom>
              <a:avLst/>
              <a:gdLst>
                <a:gd name="T0" fmla="*/ 28 w 58"/>
                <a:gd name="T1" fmla="*/ 10 h 50"/>
                <a:gd name="T2" fmla="*/ 8 w 58"/>
                <a:gd name="T3" fmla="*/ 17 h 50"/>
                <a:gd name="T4" fmla="*/ 7 w 58"/>
                <a:gd name="T5" fmla="*/ 16 h 50"/>
                <a:gd name="T6" fmla="*/ 3 w 58"/>
                <a:gd name="T7" fmla="*/ 20 h 50"/>
                <a:gd name="T8" fmla="*/ 4 w 58"/>
                <a:gd name="T9" fmla="*/ 42 h 50"/>
                <a:gd name="T10" fmla="*/ 12 w 58"/>
                <a:gd name="T11" fmla="*/ 43 h 50"/>
                <a:gd name="T12" fmla="*/ 9 w 58"/>
                <a:gd name="T13" fmla="*/ 39 h 50"/>
                <a:gd name="T14" fmla="*/ 9 w 58"/>
                <a:gd name="T15" fmla="*/ 20 h 50"/>
                <a:gd name="T16" fmla="*/ 21 w 58"/>
                <a:gd name="T17" fmla="*/ 16 h 50"/>
                <a:gd name="T18" fmla="*/ 21 w 58"/>
                <a:gd name="T19" fmla="*/ 44 h 50"/>
                <a:gd name="T20" fmla="*/ 30 w 58"/>
                <a:gd name="T21" fmla="*/ 48 h 50"/>
                <a:gd name="T22" fmla="*/ 26 w 58"/>
                <a:gd name="T23" fmla="*/ 39 h 50"/>
                <a:gd name="T24" fmla="*/ 34 w 58"/>
                <a:gd name="T25" fmla="*/ 36 h 50"/>
                <a:gd name="T26" fmla="*/ 46 w 58"/>
                <a:gd name="T27" fmla="*/ 38 h 50"/>
                <a:gd name="T28" fmla="*/ 36 w 58"/>
                <a:gd name="T29" fmla="*/ 43 h 50"/>
                <a:gd name="T30" fmla="*/ 35 w 58"/>
                <a:gd name="T31" fmla="*/ 47 h 50"/>
                <a:gd name="T32" fmla="*/ 46 w 58"/>
                <a:gd name="T33" fmla="*/ 45 h 50"/>
                <a:gd name="T34" fmla="*/ 53 w 58"/>
                <a:gd name="T35" fmla="*/ 36 h 50"/>
                <a:gd name="T36" fmla="*/ 39 w 58"/>
                <a:gd name="T37" fmla="*/ 30 h 50"/>
                <a:gd name="T38" fmla="*/ 58 w 58"/>
                <a:gd name="T39" fmla="*/ 12 h 50"/>
                <a:gd name="T40" fmla="*/ 28 w 58"/>
                <a:gd name="T41" fmla="*/ 10 h 50"/>
                <a:gd name="T42" fmla="*/ 27 w 58"/>
                <a:gd name="T43" fmla="*/ 30 h 50"/>
                <a:gd name="T44" fmla="*/ 28 w 58"/>
                <a:gd name="T45" fmla="*/ 21 h 50"/>
                <a:gd name="T46" fmla="*/ 35 w 58"/>
                <a:gd name="T47" fmla="*/ 13 h 50"/>
                <a:gd name="T48" fmla="*/ 52 w 58"/>
                <a:gd name="T49" fmla="*/ 13 h 50"/>
                <a:gd name="T50" fmla="*/ 27 w 58"/>
                <a:gd name="T51" fmla="*/ 3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8" h="50">
                  <a:moveTo>
                    <a:pt x="28" y="10"/>
                  </a:moveTo>
                  <a:cubicBezTo>
                    <a:pt x="25" y="11"/>
                    <a:pt x="11" y="14"/>
                    <a:pt x="8" y="17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4" y="14"/>
                    <a:pt x="4" y="18"/>
                    <a:pt x="3" y="20"/>
                  </a:cubicBezTo>
                  <a:cubicBezTo>
                    <a:pt x="5" y="28"/>
                    <a:pt x="0" y="35"/>
                    <a:pt x="4" y="42"/>
                  </a:cubicBezTo>
                  <a:cubicBezTo>
                    <a:pt x="6" y="45"/>
                    <a:pt x="10" y="46"/>
                    <a:pt x="12" y="43"/>
                  </a:cubicBezTo>
                  <a:cubicBezTo>
                    <a:pt x="11" y="41"/>
                    <a:pt x="11" y="40"/>
                    <a:pt x="9" y="39"/>
                  </a:cubicBezTo>
                  <a:cubicBezTo>
                    <a:pt x="7" y="35"/>
                    <a:pt x="10" y="25"/>
                    <a:pt x="9" y="20"/>
                  </a:cubicBezTo>
                  <a:cubicBezTo>
                    <a:pt x="13" y="21"/>
                    <a:pt x="17" y="16"/>
                    <a:pt x="21" y="16"/>
                  </a:cubicBezTo>
                  <a:cubicBezTo>
                    <a:pt x="23" y="24"/>
                    <a:pt x="21" y="36"/>
                    <a:pt x="21" y="44"/>
                  </a:cubicBezTo>
                  <a:cubicBezTo>
                    <a:pt x="24" y="50"/>
                    <a:pt x="26" y="46"/>
                    <a:pt x="30" y="48"/>
                  </a:cubicBezTo>
                  <a:cubicBezTo>
                    <a:pt x="31" y="45"/>
                    <a:pt x="26" y="43"/>
                    <a:pt x="26" y="39"/>
                  </a:cubicBezTo>
                  <a:cubicBezTo>
                    <a:pt x="26" y="35"/>
                    <a:pt x="31" y="37"/>
                    <a:pt x="34" y="36"/>
                  </a:cubicBezTo>
                  <a:cubicBezTo>
                    <a:pt x="37" y="37"/>
                    <a:pt x="44" y="35"/>
                    <a:pt x="46" y="38"/>
                  </a:cubicBezTo>
                  <a:cubicBezTo>
                    <a:pt x="45" y="40"/>
                    <a:pt x="39" y="43"/>
                    <a:pt x="36" y="43"/>
                  </a:cubicBezTo>
                  <a:cubicBezTo>
                    <a:pt x="36" y="45"/>
                    <a:pt x="32" y="46"/>
                    <a:pt x="35" y="47"/>
                  </a:cubicBezTo>
                  <a:cubicBezTo>
                    <a:pt x="39" y="50"/>
                    <a:pt x="43" y="45"/>
                    <a:pt x="46" y="45"/>
                  </a:cubicBezTo>
                  <a:cubicBezTo>
                    <a:pt x="49" y="41"/>
                    <a:pt x="53" y="41"/>
                    <a:pt x="53" y="36"/>
                  </a:cubicBezTo>
                  <a:cubicBezTo>
                    <a:pt x="53" y="33"/>
                    <a:pt x="41" y="30"/>
                    <a:pt x="39" y="30"/>
                  </a:cubicBezTo>
                  <a:cubicBezTo>
                    <a:pt x="44" y="25"/>
                    <a:pt x="58" y="21"/>
                    <a:pt x="58" y="12"/>
                  </a:cubicBezTo>
                  <a:cubicBezTo>
                    <a:pt x="58" y="0"/>
                    <a:pt x="34" y="10"/>
                    <a:pt x="28" y="10"/>
                  </a:cubicBezTo>
                  <a:close/>
                  <a:moveTo>
                    <a:pt x="27" y="30"/>
                  </a:moveTo>
                  <a:cubicBezTo>
                    <a:pt x="27" y="28"/>
                    <a:pt x="28" y="24"/>
                    <a:pt x="28" y="21"/>
                  </a:cubicBezTo>
                  <a:cubicBezTo>
                    <a:pt x="28" y="15"/>
                    <a:pt x="30" y="13"/>
                    <a:pt x="35" y="13"/>
                  </a:cubicBezTo>
                  <a:cubicBezTo>
                    <a:pt x="38" y="13"/>
                    <a:pt x="52" y="9"/>
                    <a:pt x="52" y="13"/>
                  </a:cubicBezTo>
                  <a:cubicBezTo>
                    <a:pt x="52" y="19"/>
                    <a:pt x="32" y="30"/>
                    <a:pt x="27" y="30"/>
                  </a:cubicBezTo>
                  <a:close/>
                </a:path>
              </a:pathLst>
            </a:custGeom>
            <a:solidFill>
              <a:srgbClr val="8080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6" name="Freeform 25"/>
            <p:cNvSpPr>
              <a:spLocks/>
            </p:cNvSpPr>
            <p:nvPr userDrawn="1"/>
          </p:nvSpPr>
          <p:spPr bwMode="auto">
            <a:xfrm>
              <a:off x="8493011" y="4830460"/>
              <a:ext cx="50628" cy="36261"/>
            </a:xfrm>
            <a:custGeom>
              <a:avLst/>
              <a:gdLst>
                <a:gd name="T0" fmla="*/ 35 w 65"/>
                <a:gd name="T1" fmla="*/ 8 h 47"/>
                <a:gd name="T2" fmla="*/ 32 w 65"/>
                <a:gd name="T3" fmla="*/ 17 h 47"/>
                <a:gd name="T4" fmla="*/ 30 w 65"/>
                <a:gd name="T5" fmla="*/ 21 h 47"/>
                <a:gd name="T6" fmla="*/ 31 w 65"/>
                <a:gd name="T7" fmla="*/ 25 h 47"/>
                <a:gd name="T8" fmla="*/ 11 w 65"/>
                <a:gd name="T9" fmla="*/ 30 h 47"/>
                <a:gd name="T10" fmla="*/ 11 w 65"/>
                <a:gd name="T11" fmla="*/ 14 h 47"/>
                <a:gd name="T12" fmla="*/ 11 w 65"/>
                <a:gd name="T13" fmla="*/ 4 h 47"/>
                <a:gd name="T14" fmla="*/ 8 w 65"/>
                <a:gd name="T15" fmla="*/ 2 h 47"/>
                <a:gd name="T16" fmla="*/ 4 w 65"/>
                <a:gd name="T17" fmla="*/ 9 h 47"/>
                <a:gd name="T18" fmla="*/ 5 w 65"/>
                <a:gd name="T19" fmla="*/ 32 h 47"/>
                <a:gd name="T20" fmla="*/ 19 w 65"/>
                <a:gd name="T21" fmla="*/ 35 h 47"/>
                <a:gd name="T22" fmla="*/ 31 w 65"/>
                <a:gd name="T23" fmla="*/ 28 h 47"/>
                <a:gd name="T24" fmla="*/ 30 w 65"/>
                <a:gd name="T25" fmla="*/ 35 h 47"/>
                <a:gd name="T26" fmla="*/ 50 w 65"/>
                <a:gd name="T27" fmla="*/ 41 h 47"/>
                <a:gd name="T28" fmla="*/ 51 w 65"/>
                <a:gd name="T29" fmla="*/ 30 h 47"/>
                <a:gd name="T30" fmla="*/ 44 w 65"/>
                <a:gd name="T31" fmla="*/ 38 h 47"/>
                <a:gd name="T32" fmla="*/ 36 w 65"/>
                <a:gd name="T33" fmla="*/ 26 h 47"/>
                <a:gd name="T34" fmla="*/ 55 w 65"/>
                <a:gd name="T35" fmla="*/ 20 h 47"/>
                <a:gd name="T36" fmla="*/ 48 w 65"/>
                <a:gd name="T37" fmla="*/ 16 h 47"/>
                <a:gd name="T38" fmla="*/ 38 w 65"/>
                <a:gd name="T39" fmla="*/ 17 h 47"/>
                <a:gd name="T40" fmla="*/ 65 w 65"/>
                <a:gd name="T41" fmla="*/ 5 h 47"/>
                <a:gd name="T42" fmla="*/ 65 w 65"/>
                <a:gd name="T43" fmla="*/ 5 h 47"/>
                <a:gd name="T44" fmla="*/ 35 w 65"/>
                <a:gd name="T45" fmla="*/ 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5" h="47">
                  <a:moveTo>
                    <a:pt x="35" y="8"/>
                  </a:moveTo>
                  <a:cubicBezTo>
                    <a:pt x="30" y="7"/>
                    <a:pt x="32" y="14"/>
                    <a:pt x="32" y="17"/>
                  </a:cubicBezTo>
                  <a:cubicBezTo>
                    <a:pt x="32" y="19"/>
                    <a:pt x="31" y="20"/>
                    <a:pt x="30" y="21"/>
                  </a:cubicBezTo>
                  <a:cubicBezTo>
                    <a:pt x="31" y="23"/>
                    <a:pt x="31" y="24"/>
                    <a:pt x="31" y="25"/>
                  </a:cubicBezTo>
                  <a:cubicBezTo>
                    <a:pt x="27" y="26"/>
                    <a:pt x="13" y="33"/>
                    <a:pt x="11" y="30"/>
                  </a:cubicBezTo>
                  <a:cubicBezTo>
                    <a:pt x="8" y="25"/>
                    <a:pt x="11" y="19"/>
                    <a:pt x="11" y="14"/>
                  </a:cubicBezTo>
                  <a:cubicBezTo>
                    <a:pt x="13" y="12"/>
                    <a:pt x="11" y="7"/>
                    <a:pt x="11" y="4"/>
                  </a:cubicBezTo>
                  <a:cubicBezTo>
                    <a:pt x="10" y="3"/>
                    <a:pt x="9" y="3"/>
                    <a:pt x="8" y="2"/>
                  </a:cubicBezTo>
                  <a:cubicBezTo>
                    <a:pt x="4" y="1"/>
                    <a:pt x="4" y="7"/>
                    <a:pt x="4" y="9"/>
                  </a:cubicBezTo>
                  <a:cubicBezTo>
                    <a:pt x="6" y="15"/>
                    <a:pt x="0" y="26"/>
                    <a:pt x="5" y="32"/>
                  </a:cubicBezTo>
                  <a:cubicBezTo>
                    <a:pt x="9" y="37"/>
                    <a:pt x="12" y="37"/>
                    <a:pt x="19" y="35"/>
                  </a:cubicBezTo>
                  <a:cubicBezTo>
                    <a:pt x="21" y="33"/>
                    <a:pt x="28" y="31"/>
                    <a:pt x="31" y="28"/>
                  </a:cubicBezTo>
                  <a:cubicBezTo>
                    <a:pt x="30" y="31"/>
                    <a:pt x="30" y="33"/>
                    <a:pt x="30" y="35"/>
                  </a:cubicBezTo>
                  <a:cubicBezTo>
                    <a:pt x="33" y="47"/>
                    <a:pt x="42" y="47"/>
                    <a:pt x="50" y="41"/>
                  </a:cubicBezTo>
                  <a:cubicBezTo>
                    <a:pt x="56" y="38"/>
                    <a:pt x="58" y="23"/>
                    <a:pt x="51" y="30"/>
                  </a:cubicBezTo>
                  <a:cubicBezTo>
                    <a:pt x="51" y="33"/>
                    <a:pt x="47" y="38"/>
                    <a:pt x="44" y="38"/>
                  </a:cubicBezTo>
                  <a:cubicBezTo>
                    <a:pt x="37" y="45"/>
                    <a:pt x="36" y="29"/>
                    <a:pt x="36" y="26"/>
                  </a:cubicBezTo>
                  <a:cubicBezTo>
                    <a:pt x="36" y="23"/>
                    <a:pt x="53" y="20"/>
                    <a:pt x="55" y="20"/>
                  </a:cubicBezTo>
                  <a:cubicBezTo>
                    <a:pt x="63" y="16"/>
                    <a:pt x="50" y="16"/>
                    <a:pt x="48" y="16"/>
                  </a:cubicBezTo>
                  <a:cubicBezTo>
                    <a:pt x="45" y="17"/>
                    <a:pt x="41" y="18"/>
                    <a:pt x="38" y="17"/>
                  </a:cubicBezTo>
                  <a:cubicBezTo>
                    <a:pt x="33" y="6"/>
                    <a:pt x="60" y="7"/>
                    <a:pt x="65" y="5"/>
                  </a:cubicBezTo>
                  <a:cubicBezTo>
                    <a:pt x="65" y="5"/>
                    <a:pt x="65" y="5"/>
                    <a:pt x="65" y="5"/>
                  </a:cubicBezTo>
                  <a:cubicBezTo>
                    <a:pt x="65" y="0"/>
                    <a:pt x="39" y="2"/>
                    <a:pt x="35" y="8"/>
                  </a:cubicBezTo>
                  <a:close/>
                </a:path>
              </a:pathLst>
            </a:custGeom>
            <a:solidFill>
              <a:srgbClr val="8080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7" name="Freeform 26"/>
            <p:cNvSpPr>
              <a:spLocks noEditPoints="1"/>
            </p:cNvSpPr>
            <p:nvPr userDrawn="1"/>
          </p:nvSpPr>
          <p:spPr bwMode="auto">
            <a:xfrm>
              <a:off x="8545007" y="4820881"/>
              <a:ext cx="77994" cy="51996"/>
            </a:xfrm>
            <a:custGeom>
              <a:avLst/>
              <a:gdLst>
                <a:gd name="T0" fmla="*/ 83 w 100"/>
                <a:gd name="T1" fmla="*/ 28 h 67"/>
                <a:gd name="T2" fmla="*/ 73 w 100"/>
                <a:gd name="T3" fmla="*/ 29 h 67"/>
                <a:gd name="T4" fmla="*/ 100 w 100"/>
                <a:gd name="T5" fmla="*/ 17 h 67"/>
                <a:gd name="T6" fmla="*/ 100 w 100"/>
                <a:gd name="T7" fmla="*/ 17 h 67"/>
                <a:gd name="T8" fmla="*/ 70 w 100"/>
                <a:gd name="T9" fmla="*/ 20 h 67"/>
                <a:gd name="T10" fmla="*/ 67 w 100"/>
                <a:gd name="T11" fmla="*/ 29 h 67"/>
                <a:gd name="T12" fmla="*/ 65 w 100"/>
                <a:gd name="T13" fmla="*/ 33 h 67"/>
                <a:gd name="T14" fmla="*/ 65 w 100"/>
                <a:gd name="T15" fmla="*/ 47 h 67"/>
                <a:gd name="T16" fmla="*/ 66 w 100"/>
                <a:gd name="T17" fmla="*/ 51 h 67"/>
                <a:gd name="T18" fmla="*/ 63 w 100"/>
                <a:gd name="T19" fmla="*/ 50 h 67"/>
                <a:gd name="T20" fmla="*/ 62 w 100"/>
                <a:gd name="T21" fmla="*/ 49 h 67"/>
                <a:gd name="T22" fmla="*/ 51 w 100"/>
                <a:gd name="T23" fmla="*/ 46 h 67"/>
                <a:gd name="T24" fmla="*/ 36 w 100"/>
                <a:gd name="T25" fmla="*/ 39 h 67"/>
                <a:gd name="T26" fmla="*/ 57 w 100"/>
                <a:gd name="T27" fmla="*/ 25 h 67"/>
                <a:gd name="T28" fmla="*/ 66 w 100"/>
                <a:gd name="T29" fmla="*/ 5 h 67"/>
                <a:gd name="T30" fmla="*/ 47 w 100"/>
                <a:gd name="T31" fmla="*/ 1 h 67"/>
                <a:gd name="T32" fmla="*/ 30 w 100"/>
                <a:gd name="T33" fmla="*/ 3 h 67"/>
                <a:gd name="T34" fmla="*/ 12 w 100"/>
                <a:gd name="T35" fmla="*/ 9 h 67"/>
                <a:gd name="T36" fmla="*/ 1 w 100"/>
                <a:gd name="T37" fmla="*/ 13 h 67"/>
                <a:gd name="T38" fmla="*/ 11 w 100"/>
                <a:gd name="T39" fmla="*/ 14 h 67"/>
                <a:gd name="T40" fmla="*/ 14 w 100"/>
                <a:gd name="T41" fmla="*/ 12 h 67"/>
                <a:gd name="T42" fmla="*/ 23 w 100"/>
                <a:gd name="T43" fmla="*/ 9 h 67"/>
                <a:gd name="T44" fmla="*/ 27 w 100"/>
                <a:gd name="T45" fmla="*/ 8 h 67"/>
                <a:gd name="T46" fmla="*/ 26 w 100"/>
                <a:gd name="T47" fmla="*/ 31 h 67"/>
                <a:gd name="T48" fmla="*/ 26 w 100"/>
                <a:gd name="T49" fmla="*/ 37 h 67"/>
                <a:gd name="T50" fmla="*/ 25 w 100"/>
                <a:gd name="T51" fmla="*/ 50 h 67"/>
                <a:gd name="T52" fmla="*/ 24 w 100"/>
                <a:gd name="T53" fmla="*/ 66 h 67"/>
                <a:gd name="T54" fmla="*/ 26 w 100"/>
                <a:gd name="T55" fmla="*/ 67 h 67"/>
                <a:gd name="T56" fmla="*/ 26 w 100"/>
                <a:gd name="T57" fmla="*/ 67 h 67"/>
                <a:gd name="T58" fmla="*/ 26 w 100"/>
                <a:gd name="T59" fmla="*/ 66 h 67"/>
                <a:gd name="T60" fmla="*/ 28 w 100"/>
                <a:gd name="T61" fmla="*/ 67 h 67"/>
                <a:gd name="T62" fmla="*/ 29 w 100"/>
                <a:gd name="T63" fmla="*/ 66 h 67"/>
                <a:gd name="T64" fmla="*/ 34 w 100"/>
                <a:gd name="T65" fmla="*/ 46 h 67"/>
                <a:gd name="T66" fmla="*/ 54 w 100"/>
                <a:gd name="T67" fmla="*/ 54 h 67"/>
                <a:gd name="T68" fmla="*/ 61 w 100"/>
                <a:gd name="T69" fmla="*/ 56 h 67"/>
                <a:gd name="T70" fmla="*/ 72 w 100"/>
                <a:gd name="T71" fmla="*/ 58 h 67"/>
                <a:gd name="T72" fmla="*/ 83 w 100"/>
                <a:gd name="T73" fmla="*/ 54 h 67"/>
                <a:gd name="T74" fmla="*/ 85 w 100"/>
                <a:gd name="T75" fmla="*/ 53 h 67"/>
                <a:gd name="T76" fmla="*/ 86 w 100"/>
                <a:gd name="T77" fmla="*/ 42 h 67"/>
                <a:gd name="T78" fmla="*/ 79 w 100"/>
                <a:gd name="T79" fmla="*/ 50 h 67"/>
                <a:gd name="T80" fmla="*/ 71 w 100"/>
                <a:gd name="T81" fmla="*/ 38 h 67"/>
                <a:gd name="T82" fmla="*/ 90 w 100"/>
                <a:gd name="T83" fmla="*/ 32 h 67"/>
                <a:gd name="T84" fmla="*/ 83 w 100"/>
                <a:gd name="T85" fmla="*/ 28 h 67"/>
                <a:gd name="T86" fmla="*/ 32 w 100"/>
                <a:gd name="T87" fmla="*/ 34 h 67"/>
                <a:gd name="T88" fmla="*/ 34 w 100"/>
                <a:gd name="T89" fmla="*/ 7 h 67"/>
                <a:gd name="T90" fmla="*/ 50 w 100"/>
                <a:gd name="T91" fmla="*/ 5 h 67"/>
                <a:gd name="T92" fmla="*/ 62 w 100"/>
                <a:gd name="T93" fmla="*/ 11 h 67"/>
                <a:gd name="T94" fmla="*/ 32 w 100"/>
                <a:gd name="T95" fmla="*/ 34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00" h="67">
                  <a:moveTo>
                    <a:pt x="83" y="28"/>
                  </a:moveTo>
                  <a:cubicBezTo>
                    <a:pt x="80" y="29"/>
                    <a:pt x="75" y="30"/>
                    <a:pt x="73" y="29"/>
                  </a:cubicBezTo>
                  <a:cubicBezTo>
                    <a:pt x="68" y="18"/>
                    <a:pt x="94" y="19"/>
                    <a:pt x="100" y="17"/>
                  </a:cubicBezTo>
                  <a:cubicBezTo>
                    <a:pt x="100" y="17"/>
                    <a:pt x="100" y="17"/>
                    <a:pt x="100" y="17"/>
                  </a:cubicBezTo>
                  <a:cubicBezTo>
                    <a:pt x="100" y="12"/>
                    <a:pt x="73" y="14"/>
                    <a:pt x="70" y="20"/>
                  </a:cubicBezTo>
                  <a:cubicBezTo>
                    <a:pt x="65" y="19"/>
                    <a:pt x="67" y="26"/>
                    <a:pt x="67" y="29"/>
                  </a:cubicBezTo>
                  <a:cubicBezTo>
                    <a:pt x="66" y="31"/>
                    <a:pt x="66" y="32"/>
                    <a:pt x="65" y="33"/>
                  </a:cubicBezTo>
                  <a:cubicBezTo>
                    <a:pt x="66" y="38"/>
                    <a:pt x="65" y="43"/>
                    <a:pt x="65" y="47"/>
                  </a:cubicBezTo>
                  <a:cubicBezTo>
                    <a:pt x="65" y="49"/>
                    <a:pt x="66" y="50"/>
                    <a:pt x="66" y="51"/>
                  </a:cubicBezTo>
                  <a:cubicBezTo>
                    <a:pt x="65" y="50"/>
                    <a:pt x="64" y="50"/>
                    <a:pt x="63" y="50"/>
                  </a:cubicBezTo>
                  <a:cubicBezTo>
                    <a:pt x="63" y="50"/>
                    <a:pt x="62" y="50"/>
                    <a:pt x="62" y="49"/>
                  </a:cubicBezTo>
                  <a:cubicBezTo>
                    <a:pt x="59" y="49"/>
                    <a:pt x="54" y="48"/>
                    <a:pt x="51" y="46"/>
                  </a:cubicBezTo>
                  <a:cubicBezTo>
                    <a:pt x="49" y="45"/>
                    <a:pt x="36" y="42"/>
                    <a:pt x="36" y="39"/>
                  </a:cubicBezTo>
                  <a:cubicBezTo>
                    <a:pt x="41" y="36"/>
                    <a:pt x="55" y="31"/>
                    <a:pt x="57" y="25"/>
                  </a:cubicBezTo>
                  <a:cubicBezTo>
                    <a:pt x="65" y="23"/>
                    <a:pt x="68" y="13"/>
                    <a:pt x="66" y="5"/>
                  </a:cubicBezTo>
                  <a:cubicBezTo>
                    <a:pt x="61" y="1"/>
                    <a:pt x="54" y="0"/>
                    <a:pt x="47" y="1"/>
                  </a:cubicBezTo>
                  <a:cubicBezTo>
                    <a:pt x="45" y="1"/>
                    <a:pt x="30" y="0"/>
                    <a:pt x="30" y="3"/>
                  </a:cubicBezTo>
                  <a:cubicBezTo>
                    <a:pt x="30" y="2"/>
                    <a:pt x="13" y="8"/>
                    <a:pt x="12" y="9"/>
                  </a:cubicBezTo>
                  <a:cubicBezTo>
                    <a:pt x="9" y="9"/>
                    <a:pt x="1" y="12"/>
                    <a:pt x="1" y="13"/>
                  </a:cubicBezTo>
                  <a:cubicBezTo>
                    <a:pt x="0" y="20"/>
                    <a:pt x="9" y="15"/>
                    <a:pt x="11" y="14"/>
                  </a:cubicBezTo>
                  <a:cubicBezTo>
                    <a:pt x="13" y="14"/>
                    <a:pt x="13" y="13"/>
                    <a:pt x="14" y="12"/>
                  </a:cubicBezTo>
                  <a:cubicBezTo>
                    <a:pt x="17" y="11"/>
                    <a:pt x="20" y="9"/>
                    <a:pt x="23" y="9"/>
                  </a:cubicBezTo>
                  <a:cubicBezTo>
                    <a:pt x="24" y="9"/>
                    <a:pt x="26" y="8"/>
                    <a:pt x="27" y="8"/>
                  </a:cubicBezTo>
                  <a:cubicBezTo>
                    <a:pt x="29" y="15"/>
                    <a:pt x="27" y="23"/>
                    <a:pt x="26" y="31"/>
                  </a:cubicBezTo>
                  <a:cubicBezTo>
                    <a:pt x="26" y="32"/>
                    <a:pt x="25" y="35"/>
                    <a:pt x="26" y="37"/>
                  </a:cubicBezTo>
                  <a:cubicBezTo>
                    <a:pt x="23" y="41"/>
                    <a:pt x="25" y="45"/>
                    <a:pt x="25" y="50"/>
                  </a:cubicBezTo>
                  <a:cubicBezTo>
                    <a:pt x="25" y="53"/>
                    <a:pt x="21" y="63"/>
                    <a:pt x="24" y="66"/>
                  </a:cubicBezTo>
                  <a:cubicBezTo>
                    <a:pt x="25" y="66"/>
                    <a:pt x="25" y="67"/>
                    <a:pt x="26" y="67"/>
                  </a:cubicBezTo>
                  <a:cubicBezTo>
                    <a:pt x="26" y="67"/>
                    <a:pt x="26" y="67"/>
                    <a:pt x="26" y="67"/>
                  </a:cubicBezTo>
                  <a:cubicBezTo>
                    <a:pt x="26" y="66"/>
                    <a:pt x="26" y="66"/>
                    <a:pt x="26" y="66"/>
                  </a:cubicBezTo>
                  <a:cubicBezTo>
                    <a:pt x="27" y="66"/>
                    <a:pt x="28" y="66"/>
                    <a:pt x="28" y="67"/>
                  </a:cubicBezTo>
                  <a:cubicBezTo>
                    <a:pt x="28" y="66"/>
                    <a:pt x="28" y="66"/>
                    <a:pt x="29" y="66"/>
                  </a:cubicBezTo>
                  <a:cubicBezTo>
                    <a:pt x="35" y="63"/>
                    <a:pt x="25" y="47"/>
                    <a:pt x="34" y="46"/>
                  </a:cubicBezTo>
                  <a:cubicBezTo>
                    <a:pt x="37" y="45"/>
                    <a:pt x="51" y="51"/>
                    <a:pt x="54" y="54"/>
                  </a:cubicBezTo>
                  <a:cubicBezTo>
                    <a:pt x="57" y="54"/>
                    <a:pt x="59" y="56"/>
                    <a:pt x="61" y="56"/>
                  </a:cubicBezTo>
                  <a:cubicBezTo>
                    <a:pt x="64" y="56"/>
                    <a:pt x="68" y="57"/>
                    <a:pt x="72" y="58"/>
                  </a:cubicBezTo>
                  <a:cubicBezTo>
                    <a:pt x="74" y="58"/>
                    <a:pt x="82" y="57"/>
                    <a:pt x="83" y="54"/>
                  </a:cubicBezTo>
                  <a:cubicBezTo>
                    <a:pt x="84" y="53"/>
                    <a:pt x="84" y="53"/>
                    <a:pt x="85" y="53"/>
                  </a:cubicBezTo>
                  <a:cubicBezTo>
                    <a:pt x="91" y="50"/>
                    <a:pt x="93" y="35"/>
                    <a:pt x="86" y="42"/>
                  </a:cubicBezTo>
                  <a:cubicBezTo>
                    <a:pt x="86" y="45"/>
                    <a:pt x="82" y="50"/>
                    <a:pt x="79" y="50"/>
                  </a:cubicBezTo>
                  <a:cubicBezTo>
                    <a:pt x="72" y="57"/>
                    <a:pt x="71" y="41"/>
                    <a:pt x="71" y="38"/>
                  </a:cubicBezTo>
                  <a:cubicBezTo>
                    <a:pt x="71" y="35"/>
                    <a:pt x="88" y="32"/>
                    <a:pt x="90" y="32"/>
                  </a:cubicBezTo>
                  <a:cubicBezTo>
                    <a:pt x="98" y="28"/>
                    <a:pt x="85" y="28"/>
                    <a:pt x="83" y="28"/>
                  </a:cubicBezTo>
                  <a:close/>
                  <a:moveTo>
                    <a:pt x="32" y="34"/>
                  </a:moveTo>
                  <a:cubicBezTo>
                    <a:pt x="33" y="25"/>
                    <a:pt x="34" y="16"/>
                    <a:pt x="34" y="7"/>
                  </a:cubicBezTo>
                  <a:cubicBezTo>
                    <a:pt x="34" y="4"/>
                    <a:pt x="48" y="5"/>
                    <a:pt x="50" y="5"/>
                  </a:cubicBezTo>
                  <a:cubicBezTo>
                    <a:pt x="53" y="5"/>
                    <a:pt x="62" y="6"/>
                    <a:pt x="62" y="11"/>
                  </a:cubicBezTo>
                  <a:cubicBezTo>
                    <a:pt x="62" y="20"/>
                    <a:pt x="40" y="32"/>
                    <a:pt x="32" y="34"/>
                  </a:cubicBezTo>
                  <a:close/>
                </a:path>
              </a:pathLst>
            </a:custGeom>
            <a:solidFill>
              <a:srgbClr val="8080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8" name="Freeform 27"/>
            <p:cNvSpPr>
              <a:spLocks/>
            </p:cNvSpPr>
            <p:nvPr userDrawn="1"/>
          </p:nvSpPr>
          <p:spPr bwMode="auto">
            <a:xfrm>
              <a:off x="8616844" y="4830460"/>
              <a:ext cx="26682" cy="34892"/>
            </a:xfrm>
            <a:custGeom>
              <a:avLst/>
              <a:gdLst>
                <a:gd name="T0" fmla="*/ 12 w 34"/>
                <a:gd name="T1" fmla="*/ 23 h 45"/>
                <a:gd name="T2" fmla="*/ 23 w 34"/>
                <a:gd name="T3" fmla="*/ 8 h 45"/>
                <a:gd name="T4" fmla="*/ 24 w 34"/>
                <a:gd name="T5" fmla="*/ 1 h 45"/>
                <a:gd name="T6" fmla="*/ 17 w 34"/>
                <a:gd name="T7" fmla="*/ 4 h 45"/>
                <a:gd name="T8" fmla="*/ 4 w 34"/>
                <a:gd name="T9" fmla="*/ 17 h 45"/>
                <a:gd name="T10" fmla="*/ 17 w 34"/>
                <a:gd name="T11" fmla="*/ 29 h 45"/>
                <a:gd name="T12" fmla="*/ 28 w 34"/>
                <a:gd name="T13" fmla="*/ 35 h 45"/>
                <a:gd name="T14" fmla="*/ 13 w 34"/>
                <a:gd name="T15" fmla="*/ 38 h 45"/>
                <a:gd name="T16" fmla="*/ 13 w 34"/>
                <a:gd name="T17" fmla="*/ 42 h 45"/>
                <a:gd name="T18" fmla="*/ 15 w 34"/>
                <a:gd name="T19" fmla="*/ 43 h 45"/>
                <a:gd name="T20" fmla="*/ 24 w 34"/>
                <a:gd name="T21" fmla="*/ 42 h 45"/>
                <a:gd name="T22" fmla="*/ 34 w 34"/>
                <a:gd name="T23" fmla="*/ 33 h 45"/>
                <a:gd name="T24" fmla="*/ 12 w 34"/>
                <a:gd name="T25" fmla="*/ 2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4" h="45">
                  <a:moveTo>
                    <a:pt x="12" y="23"/>
                  </a:moveTo>
                  <a:cubicBezTo>
                    <a:pt x="3" y="19"/>
                    <a:pt x="19" y="9"/>
                    <a:pt x="23" y="8"/>
                  </a:cubicBezTo>
                  <a:cubicBezTo>
                    <a:pt x="25" y="7"/>
                    <a:pt x="28" y="1"/>
                    <a:pt x="24" y="1"/>
                  </a:cubicBezTo>
                  <a:cubicBezTo>
                    <a:pt x="22" y="0"/>
                    <a:pt x="19" y="3"/>
                    <a:pt x="17" y="4"/>
                  </a:cubicBezTo>
                  <a:cubicBezTo>
                    <a:pt x="11" y="7"/>
                    <a:pt x="6" y="12"/>
                    <a:pt x="4" y="17"/>
                  </a:cubicBezTo>
                  <a:cubicBezTo>
                    <a:pt x="0" y="26"/>
                    <a:pt x="12" y="28"/>
                    <a:pt x="17" y="29"/>
                  </a:cubicBezTo>
                  <a:cubicBezTo>
                    <a:pt x="20" y="30"/>
                    <a:pt x="31" y="30"/>
                    <a:pt x="28" y="35"/>
                  </a:cubicBezTo>
                  <a:cubicBezTo>
                    <a:pt x="23" y="37"/>
                    <a:pt x="19" y="38"/>
                    <a:pt x="13" y="38"/>
                  </a:cubicBezTo>
                  <a:cubicBezTo>
                    <a:pt x="12" y="39"/>
                    <a:pt x="13" y="40"/>
                    <a:pt x="13" y="42"/>
                  </a:cubicBezTo>
                  <a:cubicBezTo>
                    <a:pt x="14" y="42"/>
                    <a:pt x="14" y="43"/>
                    <a:pt x="15" y="43"/>
                  </a:cubicBezTo>
                  <a:cubicBezTo>
                    <a:pt x="16" y="45"/>
                    <a:pt x="22" y="43"/>
                    <a:pt x="24" y="42"/>
                  </a:cubicBezTo>
                  <a:cubicBezTo>
                    <a:pt x="28" y="41"/>
                    <a:pt x="34" y="38"/>
                    <a:pt x="34" y="33"/>
                  </a:cubicBezTo>
                  <a:cubicBezTo>
                    <a:pt x="34" y="24"/>
                    <a:pt x="19" y="23"/>
                    <a:pt x="12" y="23"/>
                  </a:cubicBezTo>
                  <a:close/>
                </a:path>
              </a:pathLst>
            </a:custGeom>
            <a:solidFill>
              <a:srgbClr val="8080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9" name="Freeform 28"/>
            <p:cNvSpPr>
              <a:spLocks/>
            </p:cNvSpPr>
            <p:nvPr userDrawn="1"/>
          </p:nvSpPr>
          <p:spPr bwMode="auto">
            <a:xfrm>
              <a:off x="8643526" y="4833880"/>
              <a:ext cx="28735" cy="27366"/>
            </a:xfrm>
            <a:custGeom>
              <a:avLst/>
              <a:gdLst>
                <a:gd name="T0" fmla="*/ 32 w 37"/>
                <a:gd name="T1" fmla="*/ 12 h 35"/>
                <a:gd name="T2" fmla="*/ 24 w 37"/>
                <a:gd name="T3" fmla="*/ 7 h 35"/>
                <a:gd name="T4" fmla="*/ 9 w 37"/>
                <a:gd name="T5" fmla="*/ 25 h 35"/>
                <a:gd name="T6" fmla="*/ 12 w 37"/>
                <a:gd name="T7" fmla="*/ 3 h 35"/>
                <a:gd name="T8" fmla="*/ 6 w 37"/>
                <a:gd name="T9" fmla="*/ 9 h 35"/>
                <a:gd name="T10" fmla="*/ 8 w 37"/>
                <a:gd name="T11" fmla="*/ 32 h 35"/>
                <a:gd name="T12" fmla="*/ 25 w 37"/>
                <a:gd name="T13" fmla="*/ 19 h 35"/>
                <a:gd name="T14" fmla="*/ 32 w 37"/>
                <a:gd name="T15" fmla="*/ 30 h 35"/>
                <a:gd name="T16" fmla="*/ 37 w 37"/>
                <a:gd name="T17" fmla="*/ 26 h 35"/>
                <a:gd name="T18" fmla="*/ 33 w 37"/>
                <a:gd name="T19" fmla="*/ 23 h 35"/>
                <a:gd name="T20" fmla="*/ 32 w 37"/>
                <a:gd name="T21" fmla="*/ 1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" h="35">
                  <a:moveTo>
                    <a:pt x="32" y="12"/>
                  </a:moveTo>
                  <a:cubicBezTo>
                    <a:pt x="32" y="4"/>
                    <a:pt x="29" y="0"/>
                    <a:pt x="24" y="7"/>
                  </a:cubicBezTo>
                  <a:cubicBezTo>
                    <a:pt x="25" y="15"/>
                    <a:pt x="16" y="25"/>
                    <a:pt x="9" y="25"/>
                  </a:cubicBezTo>
                  <a:cubicBezTo>
                    <a:pt x="5" y="17"/>
                    <a:pt x="12" y="11"/>
                    <a:pt x="12" y="3"/>
                  </a:cubicBezTo>
                  <a:cubicBezTo>
                    <a:pt x="9" y="0"/>
                    <a:pt x="6" y="6"/>
                    <a:pt x="6" y="9"/>
                  </a:cubicBezTo>
                  <a:cubicBezTo>
                    <a:pt x="2" y="16"/>
                    <a:pt x="0" y="28"/>
                    <a:pt x="8" y="32"/>
                  </a:cubicBezTo>
                  <a:cubicBezTo>
                    <a:pt x="14" y="35"/>
                    <a:pt x="21" y="22"/>
                    <a:pt x="25" y="19"/>
                  </a:cubicBezTo>
                  <a:cubicBezTo>
                    <a:pt x="26" y="23"/>
                    <a:pt x="26" y="30"/>
                    <a:pt x="32" y="30"/>
                  </a:cubicBezTo>
                  <a:cubicBezTo>
                    <a:pt x="34" y="29"/>
                    <a:pt x="36" y="28"/>
                    <a:pt x="37" y="26"/>
                  </a:cubicBezTo>
                  <a:cubicBezTo>
                    <a:pt x="36" y="25"/>
                    <a:pt x="33" y="24"/>
                    <a:pt x="33" y="23"/>
                  </a:cubicBezTo>
                  <a:cubicBezTo>
                    <a:pt x="32" y="20"/>
                    <a:pt x="32" y="16"/>
                    <a:pt x="32" y="12"/>
                  </a:cubicBezTo>
                  <a:close/>
                </a:path>
              </a:pathLst>
            </a:custGeom>
            <a:solidFill>
              <a:srgbClr val="8080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0" name="Freeform 29"/>
            <p:cNvSpPr>
              <a:spLocks/>
            </p:cNvSpPr>
            <p:nvPr userDrawn="1"/>
          </p:nvSpPr>
          <p:spPr bwMode="auto">
            <a:xfrm>
              <a:off x="8671577" y="4831144"/>
              <a:ext cx="24630" cy="28051"/>
            </a:xfrm>
            <a:custGeom>
              <a:avLst/>
              <a:gdLst>
                <a:gd name="T0" fmla="*/ 11 w 32"/>
                <a:gd name="T1" fmla="*/ 29 h 36"/>
                <a:gd name="T2" fmla="*/ 12 w 32"/>
                <a:gd name="T3" fmla="*/ 13 h 36"/>
                <a:gd name="T4" fmla="*/ 12 w 32"/>
                <a:gd name="T5" fmla="*/ 3 h 36"/>
                <a:gd name="T6" fmla="*/ 8 w 32"/>
                <a:gd name="T7" fmla="*/ 1 h 36"/>
                <a:gd name="T8" fmla="*/ 5 w 32"/>
                <a:gd name="T9" fmla="*/ 8 h 36"/>
                <a:gd name="T10" fmla="*/ 5 w 32"/>
                <a:gd name="T11" fmla="*/ 31 h 36"/>
                <a:gd name="T12" fmla="*/ 19 w 32"/>
                <a:gd name="T13" fmla="*/ 34 h 36"/>
                <a:gd name="T14" fmla="*/ 32 w 32"/>
                <a:gd name="T15" fmla="*/ 25 h 36"/>
                <a:gd name="T16" fmla="*/ 11 w 32"/>
                <a:gd name="T17" fmla="*/ 2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36">
                  <a:moveTo>
                    <a:pt x="11" y="29"/>
                  </a:moveTo>
                  <a:cubicBezTo>
                    <a:pt x="9" y="24"/>
                    <a:pt x="11" y="18"/>
                    <a:pt x="12" y="13"/>
                  </a:cubicBezTo>
                  <a:cubicBezTo>
                    <a:pt x="14" y="11"/>
                    <a:pt x="12" y="6"/>
                    <a:pt x="12" y="3"/>
                  </a:cubicBezTo>
                  <a:cubicBezTo>
                    <a:pt x="11" y="2"/>
                    <a:pt x="10" y="2"/>
                    <a:pt x="8" y="1"/>
                  </a:cubicBezTo>
                  <a:cubicBezTo>
                    <a:pt x="4" y="0"/>
                    <a:pt x="5" y="6"/>
                    <a:pt x="5" y="8"/>
                  </a:cubicBezTo>
                  <a:cubicBezTo>
                    <a:pt x="7" y="14"/>
                    <a:pt x="0" y="25"/>
                    <a:pt x="5" y="31"/>
                  </a:cubicBezTo>
                  <a:cubicBezTo>
                    <a:pt x="10" y="36"/>
                    <a:pt x="13" y="36"/>
                    <a:pt x="19" y="34"/>
                  </a:cubicBezTo>
                  <a:cubicBezTo>
                    <a:pt x="22" y="32"/>
                    <a:pt x="32" y="29"/>
                    <a:pt x="32" y="25"/>
                  </a:cubicBezTo>
                  <a:cubicBezTo>
                    <a:pt x="32" y="22"/>
                    <a:pt x="14" y="33"/>
                    <a:pt x="11" y="29"/>
                  </a:cubicBezTo>
                  <a:close/>
                </a:path>
              </a:pathLst>
            </a:custGeom>
            <a:solidFill>
              <a:srgbClr val="8080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1" name="Freeform 30"/>
            <p:cNvSpPr>
              <a:spLocks/>
            </p:cNvSpPr>
            <p:nvPr userDrawn="1"/>
          </p:nvSpPr>
          <p:spPr bwMode="auto">
            <a:xfrm>
              <a:off x="8690733" y="4830460"/>
              <a:ext cx="54733" cy="34892"/>
            </a:xfrm>
            <a:custGeom>
              <a:avLst/>
              <a:gdLst>
                <a:gd name="T0" fmla="*/ 48 w 70"/>
                <a:gd name="T1" fmla="*/ 23 h 45"/>
                <a:gd name="T2" fmla="*/ 59 w 70"/>
                <a:gd name="T3" fmla="*/ 8 h 45"/>
                <a:gd name="T4" fmla="*/ 60 w 70"/>
                <a:gd name="T5" fmla="*/ 1 h 45"/>
                <a:gd name="T6" fmla="*/ 52 w 70"/>
                <a:gd name="T7" fmla="*/ 4 h 45"/>
                <a:gd name="T8" fmla="*/ 48 w 70"/>
                <a:gd name="T9" fmla="*/ 7 h 45"/>
                <a:gd name="T10" fmla="*/ 49 w 70"/>
                <a:gd name="T11" fmla="*/ 5 h 45"/>
                <a:gd name="T12" fmla="*/ 45 w 70"/>
                <a:gd name="T13" fmla="*/ 2 h 45"/>
                <a:gd name="T14" fmla="*/ 20 w 70"/>
                <a:gd name="T15" fmla="*/ 7 h 45"/>
                <a:gd name="T16" fmla="*/ 0 w 70"/>
                <a:gd name="T17" fmla="*/ 10 h 45"/>
                <a:gd name="T18" fmla="*/ 6 w 70"/>
                <a:gd name="T19" fmla="*/ 15 h 45"/>
                <a:gd name="T20" fmla="*/ 12 w 70"/>
                <a:gd name="T21" fmla="*/ 14 h 45"/>
                <a:gd name="T22" fmla="*/ 14 w 70"/>
                <a:gd name="T23" fmla="*/ 34 h 45"/>
                <a:gd name="T24" fmla="*/ 20 w 70"/>
                <a:gd name="T25" fmla="*/ 30 h 45"/>
                <a:gd name="T26" fmla="*/ 19 w 70"/>
                <a:gd name="T27" fmla="*/ 13 h 45"/>
                <a:gd name="T28" fmla="*/ 36 w 70"/>
                <a:gd name="T29" fmla="*/ 11 h 45"/>
                <a:gd name="T30" fmla="*/ 45 w 70"/>
                <a:gd name="T31" fmla="*/ 10 h 45"/>
                <a:gd name="T32" fmla="*/ 40 w 70"/>
                <a:gd name="T33" fmla="*/ 17 h 45"/>
                <a:gd name="T34" fmla="*/ 52 w 70"/>
                <a:gd name="T35" fmla="*/ 29 h 45"/>
                <a:gd name="T36" fmla="*/ 63 w 70"/>
                <a:gd name="T37" fmla="*/ 35 h 45"/>
                <a:gd name="T38" fmla="*/ 49 w 70"/>
                <a:gd name="T39" fmla="*/ 38 h 45"/>
                <a:gd name="T40" fmla="*/ 48 w 70"/>
                <a:gd name="T41" fmla="*/ 42 h 45"/>
                <a:gd name="T42" fmla="*/ 50 w 70"/>
                <a:gd name="T43" fmla="*/ 43 h 45"/>
                <a:gd name="T44" fmla="*/ 59 w 70"/>
                <a:gd name="T45" fmla="*/ 42 h 45"/>
                <a:gd name="T46" fmla="*/ 70 w 70"/>
                <a:gd name="T47" fmla="*/ 33 h 45"/>
                <a:gd name="T48" fmla="*/ 48 w 70"/>
                <a:gd name="T49" fmla="*/ 2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0" h="45">
                  <a:moveTo>
                    <a:pt x="48" y="23"/>
                  </a:moveTo>
                  <a:cubicBezTo>
                    <a:pt x="39" y="19"/>
                    <a:pt x="54" y="9"/>
                    <a:pt x="59" y="8"/>
                  </a:cubicBezTo>
                  <a:cubicBezTo>
                    <a:pt x="60" y="7"/>
                    <a:pt x="63" y="1"/>
                    <a:pt x="60" y="1"/>
                  </a:cubicBezTo>
                  <a:cubicBezTo>
                    <a:pt x="57" y="0"/>
                    <a:pt x="54" y="3"/>
                    <a:pt x="52" y="4"/>
                  </a:cubicBezTo>
                  <a:cubicBezTo>
                    <a:pt x="51" y="5"/>
                    <a:pt x="49" y="6"/>
                    <a:pt x="48" y="7"/>
                  </a:cubicBezTo>
                  <a:cubicBezTo>
                    <a:pt x="48" y="6"/>
                    <a:pt x="49" y="6"/>
                    <a:pt x="49" y="5"/>
                  </a:cubicBezTo>
                  <a:cubicBezTo>
                    <a:pt x="47" y="4"/>
                    <a:pt x="47" y="2"/>
                    <a:pt x="45" y="2"/>
                  </a:cubicBezTo>
                  <a:cubicBezTo>
                    <a:pt x="40" y="6"/>
                    <a:pt x="27" y="6"/>
                    <a:pt x="20" y="7"/>
                  </a:cubicBezTo>
                  <a:cubicBezTo>
                    <a:pt x="15" y="6"/>
                    <a:pt x="4" y="8"/>
                    <a:pt x="0" y="10"/>
                  </a:cubicBezTo>
                  <a:cubicBezTo>
                    <a:pt x="0" y="14"/>
                    <a:pt x="0" y="16"/>
                    <a:pt x="6" y="15"/>
                  </a:cubicBezTo>
                  <a:cubicBezTo>
                    <a:pt x="8" y="14"/>
                    <a:pt x="10" y="13"/>
                    <a:pt x="12" y="14"/>
                  </a:cubicBezTo>
                  <a:cubicBezTo>
                    <a:pt x="12" y="20"/>
                    <a:pt x="11" y="29"/>
                    <a:pt x="14" y="34"/>
                  </a:cubicBezTo>
                  <a:cubicBezTo>
                    <a:pt x="20" y="44"/>
                    <a:pt x="30" y="28"/>
                    <a:pt x="20" y="30"/>
                  </a:cubicBezTo>
                  <a:cubicBezTo>
                    <a:pt x="22" y="27"/>
                    <a:pt x="18" y="17"/>
                    <a:pt x="19" y="13"/>
                  </a:cubicBezTo>
                  <a:cubicBezTo>
                    <a:pt x="24" y="13"/>
                    <a:pt x="31" y="12"/>
                    <a:pt x="36" y="11"/>
                  </a:cubicBezTo>
                  <a:cubicBezTo>
                    <a:pt x="40" y="10"/>
                    <a:pt x="43" y="10"/>
                    <a:pt x="45" y="10"/>
                  </a:cubicBezTo>
                  <a:cubicBezTo>
                    <a:pt x="43" y="12"/>
                    <a:pt x="41" y="15"/>
                    <a:pt x="40" y="17"/>
                  </a:cubicBezTo>
                  <a:cubicBezTo>
                    <a:pt x="36" y="26"/>
                    <a:pt x="47" y="28"/>
                    <a:pt x="52" y="29"/>
                  </a:cubicBezTo>
                  <a:cubicBezTo>
                    <a:pt x="55" y="30"/>
                    <a:pt x="67" y="30"/>
                    <a:pt x="63" y="35"/>
                  </a:cubicBezTo>
                  <a:cubicBezTo>
                    <a:pt x="58" y="37"/>
                    <a:pt x="54" y="38"/>
                    <a:pt x="49" y="38"/>
                  </a:cubicBezTo>
                  <a:cubicBezTo>
                    <a:pt x="48" y="39"/>
                    <a:pt x="48" y="40"/>
                    <a:pt x="48" y="42"/>
                  </a:cubicBezTo>
                  <a:cubicBezTo>
                    <a:pt x="49" y="42"/>
                    <a:pt x="50" y="43"/>
                    <a:pt x="50" y="43"/>
                  </a:cubicBezTo>
                  <a:cubicBezTo>
                    <a:pt x="52" y="45"/>
                    <a:pt x="58" y="43"/>
                    <a:pt x="59" y="42"/>
                  </a:cubicBezTo>
                  <a:cubicBezTo>
                    <a:pt x="64" y="41"/>
                    <a:pt x="70" y="38"/>
                    <a:pt x="70" y="33"/>
                  </a:cubicBezTo>
                  <a:cubicBezTo>
                    <a:pt x="70" y="24"/>
                    <a:pt x="54" y="23"/>
                    <a:pt x="48" y="23"/>
                  </a:cubicBezTo>
                  <a:close/>
                </a:path>
              </a:pathLst>
            </a:custGeom>
            <a:solidFill>
              <a:srgbClr val="8080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2" name="Freeform 31"/>
            <p:cNvSpPr>
              <a:spLocks/>
            </p:cNvSpPr>
            <p:nvPr userDrawn="1"/>
          </p:nvSpPr>
          <p:spPr bwMode="auto">
            <a:xfrm>
              <a:off x="7474979" y="4647104"/>
              <a:ext cx="264086" cy="240141"/>
            </a:xfrm>
            <a:custGeom>
              <a:avLst/>
              <a:gdLst>
                <a:gd name="T0" fmla="*/ 168 w 338"/>
                <a:gd name="T1" fmla="*/ 0 h 308"/>
                <a:gd name="T2" fmla="*/ 282 w 338"/>
                <a:gd name="T3" fmla="*/ 84 h 308"/>
                <a:gd name="T4" fmla="*/ 338 w 338"/>
                <a:gd name="T5" fmla="*/ 112 h 308"/>
                <a:gd name="T6" fmla="*/ 169 w 338"/>
                <a:gd name="T7" fmla="*/ 308 h 308"/>
                <a:gd name="T8" fmla="*/ 0 w 338"/>
                <a:gd name="T9" fmla="*/ 112 h 308"/>
                <a:gd name="T10" fmla="*/ 55 w 338"/>
                <a:gd name="T11" fmla="*/ 84 h 308"/>
                <a:gd name="T12" fmla="*/ 168 w 338"/>
                <a:gd name="T13" fmla="*/ 0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8" h="308">
                  <a:moveTo>
                    <a:pt x="168" y="0"/>
                  </a:moveTo>
                  <a:cubicBezTo>
                    <a:pt x="168" y="0"/>
                    <a:pt x="221" y="52"/>
                    <a:pt x="282" y="84"/>
                  </a:cubicBezTo>
                  <a:cubicBezTo>
                    <a:pt x="313" y="99"/>
                    <a:pt x="338" y="112"/>
                    <a:pt x="338" y="112"/>
                  </a:cubicBezTo>
                  <a:cubicBezTo>
                    <a:pt x="169" y="308"/>
                    <a:pt x="169" y="308"/>
                    <a:pt x="169" y="308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12"/>
                    <a:pt x="24" y="99"/>
                    <a:pt x="55" y="84"/>
                  </a:cubicBezTo>
                  <a:cubicBezTo>
                    <a:pt x="116" y="52"/>
                    <a:pt x="168" y="0"/>
                    <a:pt x="168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3" name="Freeform 32"/>
            <p:cNvSpPr>
              <a:spLocks/>
            </p:cNvSpPr>
            <p:nvPr userDrawn="1"/>
          </p:nvSpPr>
          <p:spPr bwMode="auto">
            <a:xfrm>
              <a:off x="7513976" y="4680628"/>
              <a:ext cx="185408" cy="168304"/>
            </a:xfrm>
            <a:custGeom>
              <a:avLst/>
              <a:gdLst>
                <a:gd name="T0" fmla="*/ 0 w 238"/>
                <a:gd name="T1" fmla="*/ 79 h 216"/>
                <a:gd name="T2" fmla="*/ 20 w 238"/>
                <a:gd name="T3" fmla="*/ 69 h 216"/>
                <a:gd name="T4" fmla="*/ 118 w 238"/>
                <a:gd name="T5" fmla="*/ 0 h 216"/>
                <a:gd name="T6" fmla="*/ 218 w 238"/>
                <a:gd name="T7" fmla="*/ 69 h 216"/>
                <a:gd name="T8" fmla="*/ 238 w 238"/>
                <a:gd name="T9" fmla="*/ 79 h 216"/>
                <a:gd name="T10" fmla="*/ 119 w 238"/>
                <a:gd name="T11" fmla="*/ 216 h 216"/>
                <a:gd name="T12" fmla="*/ 0 w 238"/>
                <a:gd name="T13" fmla="*/ 79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8" h="216">
                  <a:moveTo>
                    <a:pt x="0" y="79"/>
                  </a:moveTo>
                  <a:cubicBezTo>
                    <a:pt x="6" y="76"/>
                    <a:pt x="13" y="73"/>
                    <a:pt x="20" y="69"/>
                  </a:cubicBezTo>
                  <a:cubicBezTo>
                    <a:pt x="60" y="48"/>
                    <a:pt x="96" y="20"/>
                    <a:pt x="118" y="0"/>
                  </a:cubicBezTo>
                  <a:cubicBezTo>
                    <a:pt x="141" y="20"/>
                    <a:pt x="178" y="48"/>
                    <a:pt x="218" y="69"/>
                  </a:cubicBezTo>
                  <a:cubicBezTo>
                    <a:pt x="224" y="73"/>
                    <a:pt x="231" y="76"/>
                    <a:pt x="238" y="79"/>
                  </a:cubicBezTo>
                  <a:cubicBezTo>
                    <a:pt x="119" y="216"/>
                    <a:pt x="119" y="216"/>
                    <a:pt x="119" y="216"/>
                  </a:cubicBezTo>
                  <a:lnTo>
                    <a:pt x="0" y="79"/>
                  </a:lnTo>
                  <a:close/>
                </a:path>
              </a:pathLst>
            </a:custGeom>
            <a:solidFill>
              <a:srgbClr val="B226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4" name="Freeform 33"/>
            <p:cNvSpPr>
              <a:spLocks/>
            </p:cNvSpPr>
            <p:nvPr userDrawn="1"/>
          </p:nvSpPr>
          <p:spPr bwMode="auto">
            <a:xfrm>
              <a:off x="7546132" y="4706626"/>
              <a:ext cx="121781" cy="111518"/>
            </a:xfrm>
            <a:custGeom>
              <a:avLst/>
              <a:gdLst>
                <a:gd name="T0" fmla="*/ 0 w 156"/>
                <a:gd name="T1" fmla="*/ 52 h 143"/>
                <a:gd name="T2" fmla="*/ 1 w 156"/>
                <a:gd name="T3" fmla="*/ 52 h 143"/>
                <a:gd name="T4" fmla="*/ 78 w 156"/>
                <a:gd name="T5" fmla="*/ 0 h 143"/>
                <a:gd name="T6" fmla="*/ 154 w 156"/>
                <a:gd name="T7" fmla="*/ 52 h 143"/>
                <a:gd name="T8" fmla="*/ 156 w 156"/>
                <a:gd name="T9" fmla="*/ 52 h 143"/>
                <a:gd name="T10" fmla="*/ 78 w 156"/>
                <a:gd name="T11" fmla="*/ 143 h 143"/>
                <a:gd name="T12" fmla="*/ 0 w 156"/>
                <a:gd name="T13" fmla="*/ 52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6" h="143">
                  <a:moveTo>
                    <a:pt x="0" y="52"/>
                  </a:moveTo>
                  <a:cubicBezTo>
                    <a:pt x="1" y="52"/>
                    <a:pt x="1" y="52"/>
                    <a:pt x="1" y="52"/>
                  </a:cubicBezTo>
                  <a:cubicBezTo>
                    <a:pt x="31" y="36"/>
                    <a:pt x="59" y="16"/>
                    <a:pt x="78" y="0"/>
                  </a:cubicBezTo>
                  <a:cubicBezTo>
                    <a:pt x="98" y="16"/>
                    <a:pt x="124" y="36"/>
                    <a:pt x="154" y="52"/>
                  </a:cubicBezTo>
                  <a:cubicBezTo>
                    <a:pt x="155" y="52"/>
                    <a:pt x="155" y="52"/>
                    <a:pt x="156" y="52"/>
                  </a:cubicBezTo>
                  <a:cubicBezTo>
                    <a:pt x="78" y="143"/>
                    <a:pt x="78" y="143"/>
                    <a:pt x="78" y="143"/>
                  </a:cubicBezTo>
                  <a:lnTo>
                    <a:pt x="0" y="52"/>
                  </a:lnTo>
                  <a:close/>
                </a:path>
              </a:pathLst>
            </a:custGeom>
            <a:solidFill>
              <a:srgbClr val="4142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5" name="Freeform 34"/>
            <p:cNvSpPr>
              <a:spLocks noEditPoints="1"/>
            </p:cNvSpPr>
            <p:nvPr userDrawn="1"/>
          </p:nvSpPr>
          <p:spPr bwMode="auto">
            <a:xfrm>
              <a:off x="7822533" y="4689522"/>
              <a:ext cx="72521" cy="84836"/>
            </a:xfrm>
            <a:custGeom>
              <a:avLst/>
              <a:gdLst>
                <a:gd name="T0" fmla="*/ 69 w 93"/>
                <a:gd name="T1" fmla="*/ 51 h 109"/>
                <a:gd name="T2" fmla="*/ 83 w 93"/>
                <a:gd name="T3" fmla="*/ 39 h 109"/>
                <a:gd name="T4" fmla="*/ 83 w 93"/>
                <a:gd name="T5" fmla="*/ 18 h 109"/>
                <a:gd name="T6" fmla="*/ 51 w 93"/>
                <a:gd name="T7" fmla="*/ 0 h 109"/>
                <a:gd name="T8" fmla="*/ 0 w 93"/>
                <a:gd name="T9" fmla="*/ 0 h 109"/>
                <a:gd name="T10" fmla="*/ 0 w 93"/>
                <a:gd name="T11" fmla="*/ 1 h 109"/>
                <a:gd name="T12" fmla="*/ 0 w 93"/>
                <a:gd name="T13" fmla="*/ 108 h 109"/>
                <a:gd name="T14" fmla="*/ 51 w 93"/>
                <a:gd name="T15" fmla="*/ 108 h 109"/>
                <a:gd name="T16" fmla="*/ 84 w 93"/>
                <a:gd name="T17" fmla="*/ 95 h 109"/>
                <a:gd name="T18" fmla="*/ 69 w 93"/>
                <a:gd name="T19" fmla="*/ 51 h 109"/>
                <a:gd name="T20" fmla="*/ 15 w 93"/>
                <a:gd name="T21" fmla="*/ 12 h 109"/>
                <a:gd name="T22" fmla="*/ 28 w 93"/>
                <a:gd name="T23" fmla="*/ 12 h 109"/>
                <a:gd name="T24" fmla="*/ 62 w 93"/>
                <a:gd name="T25" fmla="*/ 14 h 109"/>
                <a:gd name="T26" fmla="*/ 68 w 93"/>
                <a:gd name="T27" fmla="*/ 35 h 109"/>
                <a:gd name="T28" fmla="*/ 47 w 93"/>
                <a:gd name="T29" fmla="*/ 46 h 109"/>
                <a:gd name="T30" fmla="*/ 14 w 93"/>
                <a:gd name="T31" fmla="*/ 46 h 109"/>
                <a:gd name="T32" fmla="*/ 14 w 93"/>
                <a:gd name="T33" fmla="*/ 18 h 109"/>
                <a:gd name="T34" fmla="*/ 15 w 93"/>
                <a:gd name="T35" fmla="*/ 12 h 109"/>
                <a:gd name="T36" fmla="*/ 72 w 93"/>
                <a:gd name="T37" fmla="*/ 82 h 109"/>
                <a:gd name="T38" fmla="*/ 53 w 93"/>
                <a:gd name="T39" fmla="*/ 96 h 109"/>
                <a:gd name="T40" fmla="*/ 14 w 93"/>
                <a:gd name="T41" fmla="*/ 96 h 109"/>
                <a:gd name="T42" fmla="*/ 14 w 93"/>
                <a:gd name="T43" fmla="*/ 67 h 109"/>
                <a:gd name="T44" fmla="*/ 14 w 93"/>
                <a:gd name="T45" fmla="*/ 58 h 109"/>
                <a:gd name="T46" fmla="*/ 26 w 93"/>
                <a:gd name="T47" fmla="*/ 58 h 109"/>
                <a:gd name="T48" fmla="*/ 61 w 93"/>
                <a:gd name="T49" fmla="*/ 60 h 109"/>
                <a:gd name="T50" fmla="*/ 72 w 93"/>
                <a:gd name="T51" fmla="*/ 82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3" h="109">
                  <a:moveTo>
                    <a:pt x="69" y="51"/>
                  </a:moveTo>
                  <a:cubicBezTo>
                    <a:pt x="75" y="48"/>
                    <a:pt x="80" y="45"/>
                    <a:pt x="83" y="39"/>
                  </a:cubicBezTo>
                  <a:cubicBezTo>
                    <a:pt x="86" y="32"/>
                    <a:pt x="86" y="25"/>
                    <a:pt x="83" y="18"/>
                  </a:cubicBezTo>
                  <a:cubicBezTo>
                    <a:pt x="79" y="4"/>
                    <a:pt x="64" y="0"/>
                    <a:pt x="5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36"/>
                    <a:pt x="0" y="72"/>
                    <a:pt x="0" y="108"/>
                  </a:cubicBezTo>
                  <a:cubicBezTo>
                    <a:pt x="0" y="109"/>
                    <a:pt x="46" y="108"/>
                    <a:pt x="51" y="108"/>
                  </a:cubicBezTo>
                  <a:cubicBezTo>
                    <a:pt x="63" y="108"/>
                    <a:pt x="77" y="107"/>
                    <a:pt x="84" y="95"/>
                  </a:cubicBezTo>
                  <a:cubicBezTo>
                    <a:pt x="93" y="79"/>
                    <a:pt x="88" y="56"/>
                    <a:pt x="69" y="51"/>
                  </a:cubicBezTo>
                  <a:close/>
                  <a:moveTo>
                    <a:pt x="15" y="12"/>
                  </a:moveTo>
                  <a:cubicBezTo>
                    <a:pt x="19" y="12"/>
                    <a:pt x="23" y="12"/>
                    <a:pt x="28" y="12"/>
                  </a:cubicBezTo>
                  <a:cubicBezTo>
                    <a:pt x="38" y="12"/>
                    <a:pt x="53" y="10"/>
                    <a:pt x="62" y="14"/>
                  </a:cubicBezTo>
                  <a:cubicBezTo>
                    <a:pt x="70" y="18"/>
                    <a:pt x="71" y="28"/>
                    <a:pt x="68" y="35"/>
                  </a:cubicBezTo>
                  <a:cubicBezTo>
                    <a:pt x="65" y="44"/>
                    <a:pt x="55" y="46"/>
                    <a:pt x="47" y="46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4" y="36"/>
                    <a:pt x="14" y="27"/>
                    <a:pt x="14" y="18"/>
                  </a:cubicBezTo>
                  <a:cubicBezTo>
                    <a:pt x="14" y="17"/>
                    <a:pt x="13" y="12"/>
                    <a:pt x="15" y="12"/>
                  </a:cubicBezTo>
                  <a:close/>
                  <a:moveTo>
                    <a:pt x="72" y="82"/>
                  </a:moveTo>
                  <a:cubicBezTo>
                    <a:pt x="71" y="92"/>
                    <a:pt x="62" y="96"/>
                    <a:pt x="53" y="96"/>
                  </a:cubicBezTo>
                  <a:cubicBezTo>
                    <a:pt x="14" y="96"/>
                    <a:pt x="14" y="96"/>
                    <a:pt x="14" y="96"/>
                  </a:cubicBezTo>
                  <a:cubicBezTo>
                    <a:pt x="14" y="86"/>
                    <a:pt x="14" y="77"/>
                    <a:pt x="14" y="67"/>
                  </a:cubicBezTo>
                  <a:cubicBezTo>
                    <a:pt x="14" y="67"/>
                    <a:pt x="14" y="58"/>
                    <a:pt x="14" y="58"/>
                  </a:cubicBezTo>
                  <a:cubicBezTo>
                    <a:pt x="18" y="58"/>
                    <a:pt x="22" y="58"/>
                    <a:pt x="26" y="58"/>
                  </a:cubicBezTo>
                  <a:cubicBezTo>
                    <a:pt x="37" y="58"/>
                    <a:pt x="51" y="56"/>
                    <a:pt x="61" y="60"/>
                  </a:cubicBezTo>
                  <a:cubicBezTo>
                    <a:pt x="71" y="62"/>
                    <a:pt x="74" y="73"/>
                    <a:pt x="72" y="82"/>
                  </a:cubicBezTo>
                  <a:close/>
                </a:path>
              </a:pathLst>
            </a:custGeom>
            <a:solidFill>
              <a:srgbClr val="B226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6" name="Freeform 35"/>
            <p:cNvSpPr>
              <a:spLocks/>
            </p:cNvSpPr>
            <p:nvPr userDrawn="1"/>
          </p:nvSpPr>
          <p:spPr bwMode="auto">
            <a:xfrm>
              <a:off x="7902580" y="4715520"/>
              <a:ext cx="30787" cy="60206"/>
            </a:xfrm>
            <a:custGeom>
              <a:avLst/>
              <a:gdLst>
                <a:gd name="T0" fmla="*/ 13 w 39"/>
                <a:gd name="T1" fmla="*/ 14 h 77"/>
                <a:gd name="T2" fmla="*/ 13 w 39"/>
                <a:gd name="T3" fmla="*/ 14 h 77"/>
                <a:gd name="T4" fmla="*/ 13 w 39"/>
                <a:gd name="T5" fmla="*/ 1 h 77"/>
                <a:gd name="T6" fmla="*/ 0 w 39"/>
                <a:gd name="T7" fmla="*/ 1 h 77"/>
                <a:gd name="T8" fmla="*/ 0 w 39"/>
                <a:gd name="T9" fmla="*/ 48 h 77"/>
                <a:gd name="T10" fmla="*/ 0 w 39"/>
                <a:gd name="T11" fmla="*/ 72 h 77"/>
                <a:gd name="T12" fmla="*/ 13 w 39"/>
                <a:gd name="T13" fmla="*/ 74 h 77"/>
                <a:gd name="T14" fmla="*/ 13 w 39"/>
                <a:gd name="T15" fmla="*/ 42 h 77"/>
                <a:gd name="T16" fmla="*/ 14 w 39"/>
                <a:gd name="T17" fmla="*/ 27 h 77"/>
                <a:gd name="T18" fmla="*/ 39 w 39"/>
                <a:gd name="T19" fmla="*/ 14 h 77"/>
                <a:gd name="T20" fmla="*/ 39 w 39"/>
                <a:gd name="T21" fmla="*/ 0 h 77"/>
                <a:gd name="T22" fmla="*/ 13 w 39"/>
                <a:gd name="T23" fmla="*/ 14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9" h="77">
                  <a:moveTo>
                    <a:pt x="13" y="14"/>
                  </a:moveTo>
                  <a:cubicBezTo>
                    <a:pt x="13" y="14"/>
                    <a:pt x="13" y="14"/>
                    <a:pt x="13" y="14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7"/>
                    <a:pt x="0" y="33"/>
                    <a:pt x="0" y="48"/>
                  </a:cubicBezTo>
                  <a:cubicBezTo>
                    <a:pt x="0" y="56"/>
                    <a:pt x="0" y="64"/>
                    <a:pt x="0" y="72"/>
                  </a:cubicBezTo>
                  <a:cubicBezTo>
                    <a:pt x="0" y="77"/>
                    <a:pt x="9" y="74"/>
                    <a:pt x="13" y="74"/>
                  </a:cubicBezTo>
                  <a:cubicBezTo>
                    <a:pt x="13" y="63"/>
                    <a:pt x="13" y="52"/>
                    <a:pt x="13" y="42"/>
                  </a:cubicBezTo>
                  <a:cubicBezTo>
                    <a:pt x="13" y="37"/>
                    <a:pt x="12" y="32"/>
                    <a:pt x="14" y="27"/>
                  </a:cubicBezTo>
                  <a:cubicBezTo>
                    <a:pt x="17" y="15"/>
                    <a:pt x="28" y="13"/>
                    <a:pt x="39" y="14"/>
                  </a:cubicBezTo>
                  <a:cubicBezTo>
                    <a:pt x="39" y="10"/>
                    <a:pt x="39" y="5"/>
                    <a:pt x="39" y="0"/>
                  </a:cubicBezTo>
                  <a:cubicBezTo>
                    <a:pt x="28" y="0"/>
                    <a:pt x="19" y="4"/>
                    <a:pt x="13" y="14"/>
                  </a:cubicBezTo>
                  <a:close/>
                </a:path>
              </a:pathLst>
            </a:custGeom>
            <a:solidFill>
              <a:srgbClr val="B226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7" name="Freeform 36"/>
            <p:cNvSpPr>
              <a:spLocks/>
            </p:cNvSpPr>
            <p:nvPr userDrawn="1"/>
          </p:nvSpPr>
          <p:spPr bwMode="auto">
            <a:xfrm>
              <a:off x="7942261" y="4689522"/>
              <a:ext cx="9578" cy="10947"/>
            </a:xfrm>
            <a:custGeom>
              <a:avLst/>
              <a:gdLst>
                <a:gd name="T0" fmla="*/ 0 w 12"/>
                <a:gd name="T1" fmla="*/ 14 h 14"/>
                <a:gd name="T2" fmla="*/ 12 w 12"/>
                <a:gd name="T3" fmla="*/ 14 h 14"/>
                <a:gd name="T4" fmla="*/ 12 w 12"/>
                <a:gd name="T5" fmla="*/ 0 h 14"/>
                <a:gd name="T6" fmla="*/ 0 w 12"/>
                <a:gd name="T7" fmla="*/ 0 h 14"/>
                <a:gd name="T8" fmla="*/ 0 w 12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4">
                  <a:moveTo>
                    <a:pt x="0" y="14"/>
                  </a:moveTo>
                  <a:cubicBezTo>
                    <a:pt x="0" y="14"/>
                    <a:pt x="11" y="14"/>
                    <a:pt x="12" y="1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9"/>
                    <a:pt x="0" y="14"/>
                  </a:cubicBezTo>
                  <a:close/>
                </a:path>
              </a:pathLst>
            </a:custGeom>
            <a:solidFill>
              <a:srgbClr val="B226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8" name="Freeform 37"/>
            <p:cNvSpPr>
              <a:spLocks/>
            </p:cNvSpPr>
            <p:nvPr userDrawn="1"/>
          </p:nvSpPr>
          <p:spPr bwMode="auto">
            <a:xfrm>
              <a:off x="7942261" y="4716204"/>
              <a:ext cx="9578" cy="59522"/>
            </a:xfrm>
            <a:custGeom>
              <a:avLst/>
              <a:gdLst>
                <a:gd name="T0" fmla="*/ 0 w 12"/>
                <a:gd name="T1" fmla="*/ 47 h 76"/>
                <a:gd name="T2" fmla="*/ 0 w 12"/>
                <a:gd name="T3" fmla="*/ 71 h 76"/>
                <a:gd name="T4" fmla="*/ 12 w 12"/>
                <a:gd name="T5" fmla="*/ 73 h 76"/>
                <a:gd name="T6" fmla="*/ 12 w 12"/>
                <a:gd name="T7" fmla="*/ 0 h 76"/>
                <a:gd name="T8" fmla="*/ 0 w 12"/>
                <a:gd name="T9" fmla="*/ 0 h 76"/>
                <a:gd name="T10" fmla="*/ 0 w 12"/>
                <a:gd name="T11" fmla="*/ 47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76">
                  <a:moveTo>
                    <a:pt x="0" y="47"/>
                  </a:moveTo>
                  <a:cubicBezTo>
                    <a:pt x="0" y="55"/>
                    <a:pt x="0" y="63"/>
                    <a:pt x="0" y="71"/>
                  </a:cubicBezTo>
                  <a:cubicBezTo>
                    <a:pt x="0" y="76"/>
                    <a:pt x="8" y="73"/>
                    <a:pt x="12" y="73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6"/>
                    <a:pt x="0" y="32"/>
                    <a:pt x="0" y="47"/>
                  </a:cubicBezTo>
                  <a:close/>
                </a:path>
              </a:pathLst>
            </a:custGeom>
            <a:solidFill>
              <a:srgbClr val="B226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9" name="Freeform 38"/>
            <p:cNvSpPr>
              <a:spLocks noEditPoints="1"/>
            </p:cNvSpPr>
            <p:nvPr userDrawn="1"/>
          </p:nvSpPr>
          <p:spPr bwMode="auto">
            <a:xfrm>
              <a:off x="7963470" y="4712784"/>
              <a:ext cx="55417" cy="87573"/>
            </a:xfrm>
            <a:custGeom>
              <a:avLst/>
              <a:gdLst>
                <a:gd name="T0" fmla="*/ 58 w 71"/>
                <a:gd name="T1" fmla="*/ 15 h 113"/>
                <a:gd name="T2" fmla="*/ 20 w 71"/>
                <a:gd name="T3" fmla="*/ 6 h 113"/>
                <a:gd name="T4" fmla="*/ 0 w 71"/>
                <a:gd name="T5" fmla="*/ 42 h 113"/>
                <a:gd name="T6" fmla="*/ 18 w 71"/>
                <a:gd name="T7" fmla="*/ 77 h 113"/>
                <a:gd name="T8" fmla="*/ 58 w 71"/>
                <a:gd name="T9" fmla="*/ 67 h 113"/>
                <a:gd name="T10" fmla="*/ 58 w 71"/>
                <a:gd name="T11" fmla="*/ 67 h 113"/>
                <a:gd name="T12" fmla="*/ 58 w 71"/>
                <a:gd name="T13" fmla="*/ 77 h 113"/>
                <a:gd name="T14" fmla="*/ 58 w 71"/>
                <a:gd name="T15" fmla="*/ 86 h 113"/>
                <a:gd name="T16" fmla="*/ 55 w 71"/>
                <a:gd name="T17" fmla="*/ 94 h 113"/>
                <a:gd name="T18" fmla="*/ 49 w 71"/>
                <a:gd name="T19" fmla="*/ 100 h 113"/>
                <a:gd name="T20" fmla="*/ 37 w 71"/>
                <a:gd name="T21" fmla="*/ 103 h 113"/>
                <a:gd name="T22" fmla="*/ 29 w 71"/>
                <a:gd name="T23" fmla="*/ 102 h 113"/>
                <a:gd name="T24" fmla="*/ 23 w 71"/>
                <a:gd name="T25" fmla="*/ 99 h 113"/>
                <a:gd name="T26" fmla="*/ 18 w 71"/>
                <a:gd name="T27" fmla="*/ 94 h 113"/>
                <a:gd name="T28" fmla="*/ 17 w 71"/>
                <a:gd name="T29" fmla="*/ 86 h 113"/>
                <a:gd name="T30" fmla="*/ 3 w 71"/>
                <a:gd name="T31" fmla="*/ 86 h 113"/>
                <a:gd name="T32" fmla="*/ 7 w 71"/>
                <a:gd name="T33" fmla="*/ 98 h 113"/>
                <a:gd name="T34" fmla="*/ 14 w 71"/>
                <a:gd name="T35" fmla="*/ 107 h 113"/>
                <a:gd name="T36" fmla="*/ 24 w 71"/>
                <a:gd name="T37" fmla="*/ 111 h 113"/>
                <a:gd name="T38" fmla="*/ 37 w 71"/>
                <a:gd name="T39" fmla="*/ 113 h 113"/>
                <a:gd name="T40" fmla="*/ 56 w 71"/>
                <a:gd name="T41" fmla="*/ 109 h 113"/>
                <a:gd name="T42" fmla="*/ 66 w 71"/>
                <a:gd name="T43" fmla="*/ 100 h 113"/>
                <a:gd name="T44" fmla="*/ 70 w 71"/>
                <a:gd name="T45" fmla="*/ 89 h 113"/>
                <a:gd name="T46" fmla="*/ 71 w 71"/>
                <a:gd name="T47" fmla="*/ 79 h 113"/>
                <a:gd name="T48" fmla="*/ 71 w 71"/>
                <a:gd name="T49" fmla="*/ 5 h 113"/>
                <a:gd name="T50" fmla="*/ 58 w 71"/>
                <a:gd name="T51" fmla="*/ 5 h 113"/>
                <a:gd name="T52" fmla="*/ 58 w 71"/>
                <a:gd name="T53" fmla="*/ 15 h 113"/>
                <a:gd name="T54" fmla="*/ 33 w 71"/>
                <a:gd name="T55" fmla="*/ 68 h 113"/>
                <a:gd name="T56" fmla="*/ 11 w 71"/>
                <a:gd name="T57" fmla="*/ 42 h 113"/>
                <a:gd name="T58" fmla="*/ 17 w 71"/>
                <a:gd name="T59" fmla="*/ 24 h 113"/>
                <a:gd name="T60" fmla="*/ 33 w 71"/>
                <a:gd name="T61" fmla="*/ 15 h 113"/>
                <a:gd name="T62" fmla="*/ 51 w 71"/>
                <a:gd name="T63" fmla="*/ 24 h 113"/>
                <a:gd name="T64" fmla="*/ 56 w 71"/>
                <a:gd name="T65" fmla="*/ 42 h 113"/>
                <a:gd name="T66" fmla="*/ 33 w 71"/>
                <a:gd name="T67" fmla="*/ 68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1" h="113">
                  <a:moveTo>
                    <a:pt x="58" y="15"/>
                  </a:moveTo>
                  <a:cubicBezTo>
                    <a:pt x="49" y="4"/>
                    <a:pt x="34" y="0"/>
                    <a:pt x="20" y="6"/>
                  </a:cubicBezTo>
                  <a:cubicBezTo>
                    <a:pt x="5" y="11"/>
                    <a:pt x="0" y="27"/>
                    <a:pt x="0" y="42"/>
                  </a:cubicBezTo>
                  <a:cubicBezTo>
                    <a:pt x="0" y="56"/>
                    <a:pt x="5" y="70"/>
                    <a:pt x="18" y="77"/>
                  </a:cubicBezTo>
                  <a:cubicBezTo>
                    <a:pt x="32" y="84"/>
                    <a:pt x="48" y="80"/>
                    <a:pt x="58" y="67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77"/>
                    <a:pt x="58" y="77"/>
                    <a:pt x="58" y="77"/>
                  </a:cubicBezTo>
                  <a:cubicBezTo>
                    <a:pt x="58" y="80"/>
                    <a:pt x="58" y="83"/>
                    <a:pt x="58" y="86"/>
                  </a:cubicBezTo>
                  <a:cubicBezTo>
                    <a:pt x="58" y="89"/>
                    <a:pt x="57" y="92"/>
                    <a:pt x="55" y="94"/>
                  </a:cubicBezTo>
                  <a:cubicBezTo>
                    <a:pt x="54" y="97"/>
                    <a:pt x="52" y="99"/>
                    <a:pt x="49" y="100"/>
                  </a:cubicBezTo>
                  <a:cubicBezTo>
                    <a:pt x="46" y="102"/>
                    <a:pt x="42" y="103"/>
                    <a:pt x="37" y="103"/>
                  </a:cubicBezTo>
                  <a:cubicBezTo>
                    <a:pt x="34" y="103"/>
                    <a:pt x="31" y="103"/>
                    <a:pt x="29" y="102"/>
                  </a:cubicBezTo>
                  <a:cubicBezTo>
                    <a:pt x="26" y="101"/>
                    <a:pt x="24" y="100"/>
                    <a:pt x="23" y="99"/>
                  </a:cubicBezTo>
                  <a:cubicBezTo>
                    <a:pt x="21" y="97"/>
                    <a:pt x="19" y="96"/>
                    <a:pt x="18" y="94"/>
                  </a:cubicBezTo>
                  <a:cubicBezTo>
                    <a:pt x="17" y="91"/>
                    <a:pt x="17" y="89"/>
                    <a:pt x="17" y="86"/>
                  </a:cubicBezTo>
                  <a:cubicBezTo>
                    <a:pt x="3" y="86"/>
                    <a:pt x="3" y="86"/>
                    <a:pt x="3" y="86"/>
                  </a:cubicBezTo>
                  <a:cubicBezTo>
                    <a:pt x="4" y="91"/>
                    <a:pt x="5" y="95"/>
                    <a:pt x="7" y="98"/>
                  </a:cubicBezTo>
                  <a:cubicBezTo>
                    <a:pt x="8" y="102"/>
                    <a:pt x="11" y="104"/>
                    <a:pt x="14" y="107"/>
                  </a:cubicBezTo>
                  <a:cubicBezTo>
                    <a:pt x="17" y="109"/>
                    <a:pt x="21" y="110"/>
                    <a:pt x="24" y="111"/>
                  </a:cubicBezTo>
                  <a:cubicBezTo>
                    <a:pt x="28" y="112"/>
                    <a:pt x="33" y="113"/>
                    <a:pt x="37" y="113"/>
                  </a:cubicBezTo>
                  <a:cubicBezTo>
                    <a:pt x="45" y="113"/>
                    <a:pt x="51" y="111"/>
                    <a:pt x="56" y="109"/>
                  </a:cubicBezTo>
                  <a:cubicBezTo>
                    <a:pt x="60" y="107"/>
                    <a:pt x="64" y="104"/>
                    <a:pt x="66" y="100"/>
                  </a:cubicBezTo>
                  <a:cubicBezTo>
                    <a:pt x="68" y="96"/>
                    <a:pt x="69" y="93"/>
                    <a:pt x="70" y="89"/>
                  </a:cubicBezTo>
                  <a:cubicBezTo>
                    <a:pt x="71" y="85"/>
                    <a:pt x="71" y="82"/>
                    <a:pt x="71" y="79"/>
                  </a:cubicBezTo>
                  <a:cubicBezTo>
                    <a:pt x="71" y="5"/>
                    <a:pt x="71" y="5"/>
                    <a:pt x="71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9"/>
                    <a:pt x="58" y="12"/>
                    <a:pt x="58" y="15"/>
                  </a:cubicBezTo>
                  <a:close/>
                  <a:moveTo>
                    <a:pt x="33" y="68"/>
                  </a:moveTo>
                  <a:cubicBezTo>
                    <a:pt x="19" y="68"/>
                    <a:pt x="11" y="55"/>
                    <a:pt x="11" y="42"/>
                  </a:cubicBezTo>
                  <a:cubicBezTo>
                    <a:pt x="11" y="35"/>
                    <a:pt x="13" y="28"/>
                    <a:pt x="17" y="24"/>
                  </a:cubicBezTo>
                  <a:cubicBezTo>
                    <a:pt x="21" y="18"/>
                    <a:pt x="26" y="15"/>
                    <a:pt x="33" y="15"/>
                  </a:cubicBezTo>
                  <a:cubicBezTo>
                    <a:pt x="41" y="15"/>
                    <a:pt x="47" y="18"/>
                    <a:pt x="51" y="24"/>
                  </a:cubicBezTo>
                  <a:cubicBezTo>
                    <a:pt x="54" y="28"/>
                    <a:pt x="56" y="35"/>
                    <a:pt x="56" y="42"/>
                  </a:cubicBezTo>
                  <a:cubicBezTo>
                    <a:pt x="56" y="55"/>
                    <a:pt x="48" y="68"/>
                    <a:pt x="33" y="68"/>
                  </a:cubicBezTo>
                  <a:close/>
                </a:path>
              </a:pathLst>
            </a:custGeom>
            <a:solidFill>
              <a:srgbClr val="B226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0" name="Freeform 39"/>
            <p:cNvSpPr>
              <a:spLocks/>
            </p:cNvSpPr>
            <p:nvPr userDrawn="1"/>
          </p:nvSpPr>
          <p:spPr bwMode="auto">
            <a:xfrm>
              <a:off x="8033939" y="4689522"/>
              <a:ext cx="46523" cy="84836"/>
            </a:xfrm>
            <a:custGeom>
              <a:avLst/>
              <a:gdLst>
                <a:gd name="T0" fmla="*/ 13 w 60"/>
                <a:gd name="T1" fmla="*/ 45 h 109"/>
                <a:gd name="T2" fmla="*/ 13 w 60"/>
                <a:gd name="T3" fmla="*/ 45 h 109"/>
                <a:gd name="T4" fmla="*/ 13 w 60"/>
                <a:gd name="T5" fmla="*/ 0 h 109"/>
                <a:gd name="T6" fmla="*/ 0 w 60"/>
                <a:gd name="T7" fmla="*/ 0 h 109"/>
                <a:gd name="T8" fmla="*/ 0 w 60"/>
                <a:gd name="T9" fmla="*/ 64 h 109"/>
                <a:gd name="T10" fmla="*/ 0 w 60"/>
                <a:gd name="T11" fmla="*/ 101 h 109"/>
                <a:gd name="T12" fmla="*/ 0 w 60"/>
                <a:gd name="T13" fmla="*/ 108 h 109"/>
                <a:gd name="T14" fmla="*/ 13 w 60"/>
                <a:gd name="T15" fmla="*/ 108 h 109"/>
                <a:gd name="T16" fmla="*/ 13 w 60"/>
                <a:gd name="T17" fmla="*/ 69 h 109"/>
                <a:gd name="T18" fmla="*/ 21 w 60"/>
                <a:gd name="T19" fmla="*/ 48 h 109"/>
                <a:gd name="T20" fmla="*/ 48 w 60"/>
                <a:gd name="T21" fmla="*/ 61 h 109"/>
                <a:gd name="T22" fmla="*/ 48 w 60"/>
                <a:gd name="T23" fmla="*/ 108 h 109"/>
                <a:gd name="T24" fmla="*/ 60 w 60"/>
                <a:gd name="T25" fmla="*/ 108 h 109"/>
                <a:gd name="T26" fmla="*/ 60 w 60"/>
                <a:gd name="T27" fmla="*/ 65 h 109"/>
                <a:gd name="T28" fmla="*/ 53 w 60"/>
                <a:gd name="T29" fmla="*/ 39 h 109"/>
                <a:gd name="T30" fmla="*/ 13 w 60"/>
                <a:gd name="T31" fmla="*/ 45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0" h="109">
                  <a:moveTo>
                    <a:pt x="13" y="45"/>
                  </a:moveTo>
                  <a:cubicBezTo>
                    <a:pt x="13" y="45"/>
                    <a:pt x="13" y="45"/>
                    <a:pt x="13" y="45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1"/>
                    <a:pt x="0" y="43"/>
                    <a:pt x="0" y="64"/>
                  </a:cubicBezTo>
                  <a:cubicBezTo>
                    <a:pt x="0" y="77"/>
                    <a:pt x="0" y="89"/>
                    <a:pt x="0" y="101"/>
                  </a:cubicBezTo>
                  <a:cubicBezTo>
                    <a:pt x="0" y="104"/>
                    <a:pt x="0" y="106"/>
                    <a:pt x="0" y="108"/>
                  </a:cubicBezTo>
                  <a:cubicBezTo>
                    <a:pt x="0" y="109"/>
                    <a:pt x="11" y="108"/>
                    <a:pt x="13" y="108"/>
                  </a:cubicBezTo>
                  <a:cubicBezTo>
                    <a:pt x="13" y="95"/>
                    <a:pt x="13" y="82"/>
                    <a:pt x="13" y="69"/>
                  </a:cubicBezTo>
                  <a:cubicBezTo>
                    <a:pt x="13" y="61"/>
                    <a:pt x="13" y="52"/>
                    <a:pt x="21" y="48"/>
                  </a:cubicBezTo>
                  <a:cubicBezTo>
                    <a:pt x="34" y="41"/>
                    <a:pt x="48" y="47"/>
                    <a:pt x="48" y="61"/>
                  </a:cubicBezTo>
                  <a:cubicBezTo>
                    <a:pt x="48" y="108"/>
                    <a:pt x="48" y="108"/>
                    <a:pt x="48" y="108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0" y="94"/>
                    <a:pt x="60" y="79"/>
                    <a:pt x="60" y="65"/>
                  </a:cubicBezTo>
                  <a:cubicBezTo>
                    <a:pt x="60" y="56"/>
                    <a:pt x="60" y="46"/>
                    <a:pt x="53" y="39"/>
                  </a:cubicBezTo>
                  <a:cubicBezTo>
                    <a:pt x="41" y="29"/>
                    <a:pt x="21" y="33"/>
                    <a:pt x="13" y="45"/>
                  </a:cubicBezTo>
                  <a:close/>
                </a:path>
              </a:pathLst>
            </a:custGeom>
            <a:solidFill>
              <a:srgbClr val="B226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1" name="Freeform 40"/>
            <p:cNvSpPr>
              <a:spLocks/>
            </p:cNvSpPr>
            <p:nvPr userDrawn="1"/>
          </p:nvSpPr>
          <p:spPr bwMode="auto">
            <a:xfrm>
              <a:off x="8089356" y="4699100"/>
              <a:ext cx="29419" cy="77310"/>
            </a:xfrm>
            <a:custGeom>
              <a:avLst/>
              <a:gdLst>
                <a:gd name="T0" fmla="*/ 24 w 38"/>
                <a:gd name="T1" fmla="*/ 0 h 99"/>
                <a:gd name="T2" fmla="*/ 12 w 38"/>
                <a:gd name="T3" fmla="*/ 0 h 99"/>
                <a:gd name="T4" fmla="*/ 12 w 38"/>
                <a:gd name="T5" fmla="*/ 22 h 99"/>
                <a:gd name="T6" fmla="*/ 0 w 38"/>
                <a:gd name="T7" fmla="*/ 22 h 99"/>
                <a:gd name="T8" fmla="*/ 0 w 38"/>
                <a:gd name="T9" fmla="*/ 33 h 99"/>
                <a:gd name="T10" fmla="*/ 12 w 38"/>
                <a:gd name="T11" fmla="*/ 33 h 99"/>
                <a:gd name="T12" fmla="*/ 12 w 38"/>
                <a:gd name="T13" fmla="*/ 71 h 99"/>
                <a:gd name="T14" fmla="*/ 12 w 38"/>
                <a:gd name="T15" fmla="*/ 85 h 99"/>
                <a:gd name="T16" fmla="*/ 37 w 38"/>
                <a:gd name="T17" fmla="*/ 96 h 99"/>
                <a:gd name="T18" fmla="*/ 37 w 38"/>
                <a:gd name="T19" fmla="*/ 85 h 99"/>
                <a:gd name="T20" fmla="*/ 24 w 38"/>
                <a:gd name="T21" fmla="*/ 79 h 99"/>
                <a:gd name="T22" fmla="*/ 24 w 38"/>
                <a:gd name="T23" fmla="*/ 33 h 99"/>
                <a:gd name="T24" fmla="*/ 38 w 38"/>
                <a:gd name="T25" fmla="*/ 33 h 99"/>
                <a:gd name="T26" fmla="*/ 38 w 38"/>
                <a:gd name="T27" fmla="*/ 22 h 99"/>
                <a:gd name="T28" fmla="*/ 24 w 38"/>
                <a:gd name="T29" fmla="*/ 22 h 99"/>
                <a:gd name="T30" fmla="*/ 24 w 38"/>
                <a:gd name="T31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8" h="99">
                  <a:moveTo>
                    <a:pt x="24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0" y="33"/>
                    <a:pt x="0" y="33"/>
                  </a:cubicBezTo>
                  <a:cubicBezTo>
                    <a:pt x="4" y="33"/>
                    <a:pt x="8" y="33"/>
                    <a:pt x="12" y="33"/>
                  </a:cubicBezTo>
                  <a:cubicBezTo>
                    <a:pt x="12" y="46"/>
                    <a:pt x="12" y="58"/>
                    <a:pt x="12" y="71"/>
                  </a:cubicBezTo>
                  <a:cubicBezTo>
                    <a:pt x="12" y="75"/>
                    <a:pt x="12" y="80"/>
                    <a:pt x="12" y="85"/>
                  </a:cubicBezTo>
                  <a:cubicBezTo>
                    <a:pt x="12" y="99"/>
                    <a:pt x="26" y="98"/>
                    <a:pt x="37" y="96"/>
                  </a:cubicBezTo>
                  <a:cubicBezTo>
                    <a:pt x="37" y="92"/>
                    <a:pt x="37" y="89"/>
                    <a:pt x="37" y="85"/>
                  </a:cubicBezTo>
                  <a:cubicBezTo>
                    <a:pt x="31" y="87"/>
                    <a:pt x="24" y="88"/>
                    <a:pt x="24" y="79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38" y="33"/>
                    <a:pt x="38" y="33"/>
                    <a:pt x="38" y="33"/>
                  </a:cubicBezTo>
                  <a:cubicBezTo>
                    <a:pt x="38" y="22"/>
                    <a:pt x="38" y="22"/>
                    <a:pt x="38" y="22"/>
                  </a:cubicBezTo>
                  <a:cubicBezTo>
                    <a:pt x="24" y="22"/>
                    <a:pt x="24" y="22"/>
                    <a:pt x="24" y="22"/>
                  </a:cubicBezTo>
                  <a:lnTo>
                    <a:pt x="24" y="0"/>
                  </a:lnTo>
                  <a:close/>
                </a:path>
              </a:pathLst>
            </a:custGeom>
            <a:solidFill>
              <a:srgbClr val="B226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2" name="Freeform 41"/>
            <p:cNvSpPr>
              <a:spLocks/>
            </p:cNvSpPr>
            <p:nvPr userDrawn="1"/>
          </p:nvSpPr>
          <p:spPr bwMode="auto">
            <a:xfrm>
              <a:off x="8122879" y="4679260"/>
              <a:ext cx="80047" cy="97835"/>
            </a:xfrm>
            <a:custGeom>
              <a:avLst/>
              <a:gdLst>
                <a:gd name="T0" fmla="*/ 48 w 103"/>
                <a:gd name="T1" fmla="*/ 104 h 126"/>
                <a:gd name="T2" fmla="*/ 27 w 103"/>
                <a:gd name="T3" fmla="*/ 67 h 126"/>
                <a:gd name="T4" fmla="*/ 51 w 103"/>
                <a:gd name="T5" fmla="*/ 30 h 126"/>
                <a:gd name="T6" fmla="*/ 82 w 103"/>
                <a:gd name="T7" fmla="*/ 49 h 126"/>
                <a:gd name="T8" fmla="*/ 101 w 103"/>
                <a:gd name="T9" fmla="*/ 44 h 126"/>
                <a:gd name="T10" fmla="*/ 96 w 103"/>
                <a:gd name="T11" fmla="*/ 29 h 126"/>
                <a:gd name="T12" fmla="*/ 83 w 103"/>
                <a:gd name="T13" fmla="*/ 16 h 126"/>
                <a:gd name="T14" fmla="*/ 10 w 103"/>
                <a:gd name="T15" fmla="*/ 43 h 126"/>
                <a:gd name="T16" fmla="*/ 37 w 103"/>
                <a:gd name="T17" fmla="*/ 120 h 126"/>
                <a:gd name="T18" fmla="*/ 78 w 103"/>
                <a:gd name="T19" fmla="*/ 120 h 126"/>
                <a:gd name="T20" fmla="*/ 103 w 103"/>
                <a:gd name="T21" fmla="*/ 92 h 126"/>
                <a:gd name="T22" fmla="*/ 84 w 103"/>
                <a:gd name="T23" fmla="*/ 83 h 126"/>
                <a:gd name="T24" fmla="*/ 48 w 103"/>
                <a:gd name="T25" fmla="*/ 104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3" h="126">
                  <a:moveTo>
                    <a:pt x="48" y="104"/>
                  </a:moveTo>
                  <a:cubicBezTo>
                    <a:pt x="33" y="99"/>
                    <a:pt x="27" y="82"/>
                    <a:pt x="27" y="67"/>
                  </a:cubicBezTo>
                  <a:cubicBezTo>
                    <a:pt x="27" y="52"/>
                    <a:pt x="34" y="34"/>
                    <a:pt x="51" y="30"/>
                  </a:cubicBezTo>
                  <a:cubicBezTo>
                    <a:pt x="65" y="26"/>
                    <a:pt x="80" y="34"/>
                    <a:pt x="82" y="49"/>
                  </a:cubicBezTo>
                  <a:cubicBezTo>
                    <a:pt x="89" y="47"/>
                    <a:pt x="95" y="46"/>
                    <a:pt x="101" y="44"/>
                  </a:cubicBezTo>
                  <a:cubicBezTo>
                    <a:pt x="103" y="44"/>
                    <a:pt x="97" y="31"/>
                    <a:pt x="96" y="29"/>
                  </a:cubicBezTo>
                  <a:cubicBezTo>
                    <a:pt x="93" y="24"/>
                    <a:pt x="88" y="19"/>
                    <a:pt x="83" y="16"/>
                  </a:cubicBezTo>
                  <a:cubicBezTo>
                    <a:pt x="56" y="0"/>
                    <a:pt x="21" y="15"/>
                    <a:pt x="10" y="43"/>
                  </a:cubicBezTo>
                  <a:cubicBezTo>
                    <a:pt x="0" y="70"/>
                    <a:pt x="8" y="108"/>
                    <a:pt x="37" y="120"/>
                  </a:cubicBezTo>
                  <a:cubicBezTo>
                    <a:pt x="50" y="126"/>
                    <a:pt x="66" y="126"/>
                    <a:pt x="78" y="120"/>
                  </a:cubicBezTo>
                  <a:cubicBezTo>
                    <a:pt x="90" y="115"/>
                    <a:pt x="98" y="104"/>
                    <a:pt x="103" y="92"/>
                  </a:cubicBezTo>
                  <a:cubicBezTo>
                    <a:pt x="97" y="89"/>
                    <a:pt x="91" y="86"/>
                    <a:pt x="84" y="83"/>
                  </a:cubicBezTo>
                  <a:cubicBezTo>
                    <a:pt x="79" y="99"/>
                    <a:pt x="65" y="109"/>
                    <a:pt x="48" y="10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3" name="Freeform 42"/>
            <p:cNvSpPr>
              <a:spLocks noEditPoints="1"/>
            </p:cNvSpPr>
            <p:nvPr userDrawn="1"/>
          </p:nvSpPr>
          <p:spPr bwMode="auto">
            <a:xfrm>
              <a:off x="8204979" y="4712099"/>
              <a:ext cx="58838" cy="67048"/>
            </a:xfrm>
            <a:custGeom>
              <a:avLst/>
              <a:gdLst>
                <a:gd name="T0" fmla="*/ 74 w 76"/>
                <a:gd name="T1" fmla="*/ 26 h 86"/>
                <a:gd name="T2" fmla="*/ 40 w 76"/>
                <a:gd name="T3" fmla="*/ 0 h 86"/>
                <a:gd name="T4" fmla="*/ 7 w 76"/>
                <a:gd name="T5" fmla="*/ 25 h 86"/>
                <a:gd name="T6" fmla="*/ 17 w 76"/>
                <a:gd name="T7" fmla="*/ 26 h 86"/>
                <a:gd name="T8" fmla="*/ 26 w 76"/>
                <a:gd name="T9" fmla="*/ 24 h 86"/>
                <a:gd name="T10" fmla="*/ 55 w 76"/>
                <a:gd name="T11" fmla="*/ 24 h 86"/>
                <a:gd name="T12" fmla="*/ 35 w 76"/>
                <a:gd name="T13" fmla="*/ 31 h 86"/>
                <a:gd name="T14" fmla="*/ 4 w 76"/>
                <a:gd name="T15" fmla="*/ 61 h 86"/>
                <a:gd name="T16" fmla="*/ 55 w 76"/>
                <a:gd name="T17" fmla="*/ 72 h 86"/>
                <a:gd name="T18" fmla="*/ 57 w 76"/>
                <a:gd name="T19" fmla="*/ 79 h 86"/>
                <a:gd name="T20" fmla="*/ 76 w 76"/>
                <a:gd name="T21" fmla="*/ 79 h 86"/>
                <a:gd name="T22" fmla="*/ 74 w 76"/>
                <a:gd name="T23" fmla="*/ 66 h 86"/>
                <a:gd name="T24" fmla="*/ 74 w 76"/>
                <a:gd name="T25" fmla="*/ 26 h 86"/>
                <a:gd name="T26" fmla="*/ 44 w 76"/>
                <a:gd name="T27" fmla="*/ 64 h 86"/>
                <a:gd name="T28" fmla="*/ 24 w 76"/>
                <a:gd name="T29" fmla="*/ 60 h 86"/>
                <a:gd name="T30" fmla="*/ 36 w 76"/>
                <a:gd name="T31" fmla="*/ 46 h 86"/>
                <a:gd name="T32" fmla="*/ 55 w 76"/>
                <a:gd name="T33" fmla="*/ 41 h 86"/>
                <a:gd name="T34" fmla="*/ 44 w 76"/>
                <a:gd name="T35" fmla="*/ 64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6" h="86">
                  <a:moveTo>
                    <a:pt x="74" y="26"/>
                  </a:moveTo>
                  <a:cubicBezTo>
                    <a:pt x="74" y="6"/>
                    <a:pt x="57" y="0"/>
                    <a:pt x="40" y="0"/>
                  </a:cubicBezTo>
                  <a:cubicBezTo>
                    <a:pt x="24" y="0"/>
                    <a:pt x="7" y="7"/>
                    <a:pt x="7" y="25"/>
                  </a:cubicBezTo>
                  <a:cubicBezTo>
                    <a:pt x="11" y="26"/>
                    <a:pt x="14" y="26"/>
                    <a:pt x="17" y="26"/>
                  </a:cubicBezTo>
                  <a:cubicBezTo>
                    <a:pt x="21" y="26"/>
                    <a:pt x="26" y="28"/>
                    <a:pt x="26" y="24"/>
                  </a:cubicBezTo>
                  <a:cubicBezTo>
                    <a:pt x="27" y="10"/>
                    <a:pt x="55" y="11"/>
                    <a:pt x="55" y="24"/>
                  </a:cubicBezTo>
                  <a:cubicBezTo>
                    <a:pt x="56" y="29"/>
                    <a:pt x="38" y="31"/>
                    <a:pt x="35" y="31"/>
                  </a:cubicBezTo>
                  <a:cubicBezTo>
                    <a:pt x="19" y="34"/>
                    <a:pt x="0" y="41"/>
                    <a:pt x="4" y="61"/>
                  </a:cubicBezTo>
                  <a:cubicBezTo>
                    <a:pt x="8" y="86"/>
                    <a:pt x="40" y="85"/>
                    <a:pt x="55" y="72"/>
                  </a:cubicBezTo>
                  <a:cubicBezTo>
                    <a:pt x="55" y="75"/>
                    <a:pt x="55" y="77"/>
                    <a:pt x="57" y="79"/>
                  </a:cubicBezTo>
                  <a:cubicBezTo>
                    <a:pt x="63" y="79"/>
                    <a:pt x="70" y="79"/>
                    <a:pt x="76" y="79"/>
                  </a:cubicBezTo>
                  <a:cubicBezTo>
                    <a:pt x="74" y="75"/>
                    <a:pt x="74" y="71"/>
                    <a:pt x="74" y="66"/>
                  </a:cubicBezTo>
                  <a:cubicBezTo>
                    <a:pt x="74" y="53"/>
                    <a:pt x="74" y="39"/>
                    <a:pt x="74" y="26"/>
                  </a:cubicBezTo>
                  <a:close/>
                  <a:moveTo>
                    <a:pt x="44" y="64"/>
                  </a:moveTo>
                  <a:cubicBezTo>
                    <a:pt x="38" y="67"/>
                    <a:pt x="27" y="67"/>
                    <a:pt x="24" y="60"/>
                  </a:cubicBezTo>
                  <a:cubicBezTo>
                    <a:pt x="19" y="51"/>
                    <a:pt x="29" y="47"/>
                    <a:pt x="36" y="46"/>
                  </a:cubicBezTo>
                  <a:cubicBezTo>
                    <a:pt x="42" y="44"/>
                    <a:pt x="49" y="44"/>
                    <a:pt x="55" y="41"/>
                  </a:cubicBezTo>
                  <a:cubicBezTo>
                    <a:pt x="55" y="51"/>
                    <a:pt x="56" y="60"/>
                    <a:pt x="44" y="6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4" name="Freeform 43"/>
            <p:cNvSpPr>
              <a:spLocks/>
            </p:cNvSpPr>
            <p:nvPr userDrawn="1"/>
          </p:nvSpPr>
          <p:spPr bwMode="auto">
            <a:xfrm>
              <a:off x="8275447" y="4712099"/>
              <a:ext cx="33524" cy="62259"/>
            </a:xfrm>
            <a:custGeom>
              <a:avLst/>
              <a:gdLst>
                <a:gd name="T0" fmla="*/ 19 w 43"/>
                <a:gd name="T1" fmla="*/ 13 h 80"/>
                <a:gd name="T2" fmla="*/ 19 w 43"/>
                <a:gd name="T3" fmla="*/ 13 h 80"/>
                <a:gd name="T4" fmla="*/ 19 w 43"/>
                <a:gd name="T5" fmla="*/ 2 h 80"/>
                <a:gd name="T6" fmla="*/ 0 w 43"/>
                <a:gd name="T7" fmla="*/ 2 h 80"/>
                <a:gd name="T8" fmla="*/ 0 w 43"/>
                <a:gd name="T9" fmla="*/ 55 h 80"/>
                <a:gd name="T10" fmla="*/ 0 w 43"/>
                <a:gd name="T11" fmla="*/ 63 h 80"/>
                <a:gd name="T12" fmla="*/ 0 w 43"/>
                <a:gd name="T13" fmla="*/ 78 h 80"/>
                <a:gd name="T14" fmla="*/ 0 w 43"/>
                <a:gd name="T15" fmla="*/ 80 h 80"/>
                <a:gd name="T16" fmla="*/ 19 w 43"/>
                <a:gd name="T17" fmla="*/ 80 h 80"/>
                <a:gd name="T18" fmla="*/ 19 w 43"/>
                <a:gd name="T19" fmla="*/ 79 h 80"/>
                <a:gd name="T20" fmla="*/ 19 w 43"/>
                <a:gd name="T21" fmla="*/ 63 h 80"/>
                <a:gd name="T22" fmla="*/ 19 w 43"/>
                <a:gd name="T23" fmla="*/ 48 h 80"/>
                <a:gd name="T24" fmla="*/ 20 w 43"/>
                <a:gd name="T25" fmla="*/ 33 h 80"/>
                <a:gd name="T26" fmla="*/ 43 w 43"/>
                <a:gd name="T27" fmla="*/ 19 h 80"/>
                <a:gd name="T28" fmla="*/ 43 w 43"/>
                <a:gd name="T29" fmla="*/ 0 h 80"/>
                <a:gd name="T30" fmla="*/ 19 w 43"/>
                <a:gd name="T31" fmla="*/ 13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3" h="80">
                  <a:moveTo>
                    <a:pt x="19" y="13"/>
                  </a:moveTo>
                  <a:cubicBezTo>
                    <a:pt x="19" y="13"/>
                    <a:pt x="19" y="13"/>
                    <a:pt x="19" y="13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0"/>
                    <a:pt x="0" y="38"/>
                    <a:pt x="0" y="55"/>
                  </a:cubicBezTo>
                  <a:cubicBezTo>
                    <a:pt x="0" y="58"/>
                    <a:pt x="0" y="60"/>
                    <a:pt x="0" y="63"/>
                  </a:cubicBezTo>
                  <a:cubicBezTo>
                    <a:pt x="0" y="68"/>
                    <a:pt x="0" y="73"/>
                    <a:pt x="0" y="78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19" y="80"/>
                    <a:pt x="19" y="80"/>
                    <a:pt x="19" y="80"/>
                  </a:cubicBezTo>
                  <a:cubicBezTo>
                    <a:pt x="19" y="79"/>
                    <a:pt x="19" y="79"/>
                    <a:pt x="19" y="79"/>
                  </a:cubicBezTo>
                  <a:cubicBezTo>
                    <a:pt x="19" y="74"/>
                    <a:pt x="19" y="68"/>
                    <a:pt x="19" y="63"/>
                  </a:cubicBezTo>
                  <a:cubicBezTo>
                    <a:pt x="19" y="58"/>
                    <a:pt x="19" y="53"/>
                    <a:pt x="19" y="48"/>
                  </a:cubicBezTo>
                  <a:cubicBezTo>
                    <a:pt x="19" y="43"/>
                    <a:pt x="18" y="38"/>
                    <a:pt x="20" y="33"/>
                  </a:cubicBezTo>
                  <a:cubicBezTo>
                    <a:pt x="23" y="23"/>
                    <a:pt x="33" y="19"/>
                    <a:pt x="43" y="19"/>
                  </a:cubicBezTo>
                  <a:cubicBezTo>
                    <a:pt x="43" y="13"/>
                    <a:pt x="43" y="7"/>
                    <a:pt x="43" y="0"/>
                  </a:cubicBezTo>
                  <a:cubicBezTo>
                    <a:pt x="33" y="0"/>
                    <a:pt x="24" y="4"/>
                    <a:pt x="19" y="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5" name="Freeform 44"/>
            <p:cNvSpPr>
              <a:spLocks/>
            </p:cNvSpPr>
            <p:nvPr userDrawn="1"/>
          </p:nvSpPr>
          <p:spPr bwMode="auto">
            <a:xfrm>
              <a:off x="8454698" y="4708679"/>
              <a:ext cx="51996" cy="65680"/>
            </a:xfrm>
            <a:custGeom>
              <a:avLst/>
              <a:gdLst>
                <a:gd name="T0" fmla="*/ 59 w 67"/>
                <a:gd name="T1" fmla="*/ 10 h 84"/>
                <a:gd name="T2" fmla="*/ 19 w 67"/>
                <a:gd name="T3" fmla="*/ 14 h 84"/>
                <a:gd name="T4" fmla="*/ 19 w 67"/>
                <a:gd name="T5" fmla="*/ 14 h 84"/>
                <a:gd name="T6" fmla="*/ 19 w 67"/>
                <a:gd name="T7" fmla="*/ 6 h 84"/>
                <a:gd name="T8" fmla="*/ 0 w 67"/>
                <a:gd name="T9" fmla="*/ 6 h 84"/>
                <a:gd name="T10" fmla="*/ 0 w 67"/>
                <a:gd name="T11" fmla="*/ 59 h 84"/>
                <a:gd name="T12" fmla="*/ 0 w 67"/>
                <a:gd name="T13" fmla="*/ 63 h 84"/>
                <a:gd name="T14" fmla="*/ 0 w 67"/>
                <a:gd name="T15" fmla="*/ 82 h 84"/>
                <a:gd name="T16" fmla="*/ 0 w 67"/>
                <a:gd name="T17" fmla="*/ 84 h 84"/>
                <a:gd name="T18" fmla="*/ 19 w 67"/>
                <a:gd name="T19" fmla="*/ 84 h 84"/>
                <a:gd name="T20" fmla="*/ 19 w 67"/>
                <a:gd name="T21" fmla="*/ 48 h 84"/>
                <a:gd name="T22" fmla="*/ 24 w 67"/>
                <a:gd name="T23" fmla="*/ 27 h 84"/>
                <a:gd name="T24" fmla="*/ 48 w 67"/>
                <a:gd name="T25" fmla="*/ 36 h 84"/>
                <a:gd name="T26" fmla="*/ 48 w 67"/>
                <a:gd name="T27" fmla="*/ 83 h 84"/>
                <a:gd name="T28" fmla="*/ 67 w 67"/>
                <a:gd name="T29" fmla="*/ 83 h 84"/>
                <a:gd name="T30" fmla="*/ 67 w 67"/>
                <a:gd name="T31" fmla="*/ 36 h 84"/>
                <a:gd name="T32" fmla="*/ 59 w 67"/>
                <a:gd name="T33" fmla="*/ 1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7" h="84">
                  <a:moveTo>
                    <a:pt x="59" y="10"/>
                  </a:moveTo>
                  <a:cubicBezTo>
                    <a:pt x="48" y="0"/>
                    <a:pt x="28" y="3"/>
                    <a:pt x="19" y="14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4"/>
                    <a:pt x="0" y="42"/>
                    <a:pt x="0" y="59"/>
                  </a:cubicBezTo>
                  <a:cubicBezTo>
                    <a:pt x="0" y="61"/>
                    <a:pt x="0" y="62"/>
                    <a:pt x="0" y="63"/>
                  </a:cubicBezTo>
                  <a:cubicBezTo>
                    <a:pt x="0" y="70"/>
                    <a:pt x="0" y="76"/>
                    <a:pt x="0" y="82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19" y="84"/>
                    <a:pt x="19" y="84"/>
                    <a:pt x="19" y="84"/>
                  </a:cubicBezTo>
                  <a:cubicBezTo>
                    <a:pt x="19" y="84"/>
                    <a:pt x="19" y="60"/>
                    <a:pt x="19" y="48"/>
                  </a:cubicBezTo>
                  <a:cubicBezTo>
                    <a:pt x="19" y="40"/>
                    <a:pt x="19" y="33"/>
                    <a:pt x="24" y="27"/>
                  </a:cubicBezTo>
                  <a:cubicBezTo>
                    <a:pt x="33" y="17"/>
                    <a:pt x="48" y="23"/>
                    <a:pt x="48" y="36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67" y="83"/>
                    <a:pt x="67" y="83"/>
                    <a:pt x="67" y="83"/>
                  </a:cubicBezTo>
                  <a:cubicBezTo>
                    <a:pt x="67" y="68"/>
                    <a:pt x="67" y="52"/>
                    <a:pt x="67" y="36"/>
                  </a:cubicBezTo>
                  <a:cubicBezTo>
                    <a:pt x="67" y="27"/>
                    <a:pt x="67" y="16"/>
                    <a:pt x="59" y="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6" name="Freeform 45"/>
            <p:cNvSpPr>
              <a:spLocks noEditPoints="1"/>
            </p:cNvSpPr>
            <p:nvPr userDrawn="1"/>
          </p:nvSpPr>
          <p:spPr bwMode="auto">
            <a:xfrm>
              <a:off x="8382861" y="4712099"/>
              <a:ext cx="61574" cy="62943"/>
            </a:xfrm>
            <a:custGeom>
              <a:avLst/>
              <a:gdLst>
                <a:gd name="T0" fmla="*/ 39 w 79"/>
                <a:gd name="T1" fmla="*/ 0 h 81"/>
                <a:gd name="T2" fmla="*/ 0 w 79"/>
                <a:gd name="T3" fmla="*/ 41 h 81"/>
                <a:gd name="T4" fmla="*/ 39 w 79"/>
                <a:gd name="T5" fmla="*/ 81 h 81"/>
                <a:gd name="T6" fmla="*/ 79 w 79"/>
                <a:gd name="T7" fmla="*/ 41 h 81"/>
                <a:gd name="T8" fmla="*/ 39 w 79"/>
                <a:gd name="T9" fmla="*/ 0 h 81"/>
                <a:gd name="T10" fmla="*/ 54 w 79"/>
                <a:gd name="T11" fmla="*/ 57 h 81"/>
                <a:gd name="T12" fmla="*/ 39 w 79"/>
                <a:gd name="T13" fmla="*/ 64 h 81"/>
                <a:gd name="T14" fmla="*/ 18 w 79"/>
                <a:gd name="T15" fmla="*/ 41 h 81"/>
                <a:gd name="T16" fmla="*/ 23 w 79"/>
                <a:gd name="T17" fmla="*/ 24 h 81"/>
                <a:gd name="T18" fmla="*/ 39 w 79"/>
                <a:gd name="T19" fmla="*/ 17 h 81"/>
                <a:gd name="T20" fmla="*/ 59 w 79"/>
                <a:gd name="T21" fmla="*/ 41 h 81"/>
                <a:gd name="T22" fmla="*/ 54 w 79"/>
                <a:gd name="T23" fmla="*/ 5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9" h="81">
                  <a:moveTo>
                    <a:pt x="39" y="0"/>
                  </a:moveTo>
                  <a:cubicBezTo>
                    <a:pt x="16" y="0"/>
                    <a:pt x="0" y="18"/>
                    <a:pt x="0" y="41"/>
                  </a:cubicBezTo>
                  <a:cubicBezTo>
                    <a:pt x="0" y="64"/>
                    <a:pt x="16" y="81"/>
                    <a:pt x="39" y="81"/>
                  </a:cubicBezTo>
                  <a:cubicBezTo>
                    <a:pt x="63" y="81"/>
                    <a:pt x="79" y="64"/>
                    <a:pt x="79" y="41"/>
                  </a:cubicBezTo>
                  <a:cubicBezTo>
                    <a:pt x="79" y="18"/>
                    <a:pt x="63" y="0"/>
                    <a:pt x="39" y="0"/>
                  </a:cubicBezTo>
                  <a:close/>
                  <a:moveTo>
                    <a:pt x="54" y="57"/>
                  </a:moveTo>
                  <a:cubicBezTo>
                    <a:pt x="51" y="62"/>
                    <a:pt x="45" y="64"/>
                    <a:pt x="39" y="64"/>
                  </a:cubicBezTo>
                  <a:cubicBezTo>
                    <a:pt x="25" y="64"/>
                    <a:pt x="18" y="52"/>
                    <a:pt x="18" y="41"/>
                  </a:cubicBezTo>
                  <a:cubicBezTo>
                    <a:pt x="18" y="34"/>
                    <a:pt x="20" y="29"/>
                    <a:pt x="23" y="24"/>
                  </a:cubicBezTo>
                  <a:cubicBezTo>
                    <a:pt x="27" y="19"/>
                    <a:pt x="33" y="17"/>
                    <a:pt x="39" y="17"/>
                  </a:cubicBezTo>
                  <a:cubicBezTo>
                    <a:pt x="53" y="17"/>
                    <a:pt x="59" y="29"/>
                    <a:pt x="59" y="41"/>
                  </a:cubicBezTo>
                  <a:cubicBezTo>
                    <a:pt x="59" y="47"/>
                    <a:pt x="58" y="52"/>
                    <a:pt x="54" y="5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7" name="Freeform 46"/>
            <p:cNvSpPr>
              <a:spLocks noEditPoints="1"/>
            </p:cNvSpPr>
            <p:nvPr userDrawn="1"/>
          </p:nvSpPr>
          <p:spPr bwMode="auto">
            <a:xfrm>
              <a:off x="8317865" y="4689522"/>
              <a:ext cx="58838" cy="86204"/>
            </a:xfrm>
            <a:custGeom>
              <a:avLst/>
              <a:gdLst>
                <a:gd name="T0" fmla="*/ 56 w 75"/>
                <a:gd name="T1" fmla="*/ 34 h 111"/>
                <a:gd name="T2" fmla="*/ 18 w 75"/>
                <a:gd name="T3" fmla="*/ 38 h 111"/>
                <a:gd name="T4" fmla="*/ 18 w 75"/>
                <a:gd name="T5" fmla="*/ 0 h 111"/>
                <a:gd name="T6" fmla="*/ 0 w 75"/>
                <a:gd name="T7" fmla="*/ 0 h 111"/>
                <a:gd name="T8" fmla="*/ 0 w 75"/>
                <a:gd name="T9" fmla="*/ 69 h 111"/>
                <a:gd name="T10" fmla="*/ 0 w 75"/>
                <a:gd name="T11" fmla="*/ 92 h 111"/>
                <a:gd name="T12" fmla="*/ 0 w 75"/>
                <a:gd name="T13" fmla="*/ 99 h 111"/>
                <a:gd name="T14" fmla="*/ 0 w 75"/>
                <a:gd name="T15" fmla="*/ 104 h 111"/>
                <a:gd name="T16" fmla="*/ 0 w 75"/>
                <a:gd name="T17" fmla="*/ 108 h 111"/>
                <a:gd name="T18" fmla="*/ 0 w 75"/>
                <a:gd name="T19" fmla="*/ 109 h 111"/>
                <a:gd name="T20" fmla="*/ 18 w 75"/>
                <a:gd name="T21" fmla="*/ 109 h 111"/>
                <a:gd name="T22" fmla="*/ 18 w 75"/>
                <a:gd name="T23" fmla="*/ 108 h 111"/>
                <a:gd name="T24" fmla="*/ 18 w 75"/>
                <a:gd name="T25" fmla="*/ 101 h 111"/>
                <a:gd name="T26" fmla="*/ 33 w 75"/>
                <a:gd name="T27" fmla="*/ 110 h 111"/>
                <a:gd name="T28" fmla="*/ 54 w 75"/>
                <a:gd name="T29" fmla="*/ 107 h 111"/>
                <a:gd name="T30" fmla="*/ 74 w 75"/>
                <a:gd name="T31" fmla="*/ 72 h 111"/>
                <a:gd name="T32" fmla="*/ 56 w 75"/>
                <a:gd name="T33" fmla="*/ 34 h 111"/>
                <a:gd name="T34" fmla="*/ 50 w 75"/>
                <a:gd name="T35" fmla="*/ 86 h 111"/>
                <a:gd name="T36" fmla="*/ 36 w 75"/>
                <a:gd name="T37" fmla="*/ 93 h 111"/>
                <a:gd name="T38" fmla="*/ 17 w 75"/>
                <a:gd name="T39" fmla="*/ 70 h 111"/>
                <a:gd name="T40" fmla="*/ 21 w 75"/>
                <a:gd name="T41" fmla="*/ 54 h 111"/>
                <a:gd name="T42" fmla="*/ 36 w 75"/>
                <a:gd name="T43" fmla="*/ 46 h 111"/>
                <a:gd name="T44" fmla="*/ 55 w 75"/>
                <a:gd name="T45" fmla="*/ 70 h 111"/>
                <a:gd name="T46" fmla="*/ 50 w 75"/>
                <a:gd name="T47" fmla="*/ 86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5" h="111">
                  <a:moveTo>
                    <a:pt x="56" y="34"/>
                  </a:moveTo>
                  <a:cubicBezTo>
                    <a:pt x="44" y="26"/>
                    <a:pt x="28" y="28"/>
                    <a:pt x="18" y="38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3"/>
                    <a:pt x="0" y="46"/>
                    <a:pt x="0" y="69"/>
                  </a:cubicBezTo>
                  <a:cubicBezTo>
                    <a:pt x="0" y="76"/>
                    <a:pt x="0" y="84"/>
                    <a:pt x="0" y="92"/>
                  </a:cubicBezTo>
                  <a:cubicBezTo>
                    <a:pt x="0" y="94"/>
                    <a:pt x="0" y="97"/>
                    <a:pt x="0" y="99"/>
                  </a:cubicBezTo>
                  <a:cubicBezTo>
                    <a:pt x="0" y="101"/>
                    <a:pt x="0" y="103"/>
                    <a:pt x="0" y="104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0" y="109"/>
                    <a:pt x="0" y="109"/>
                    <a:pt x="0" y="109"/>
                  </a:cubicBezTo>
                  <a:cubicBezTo>
                    <a:pt x="18" y="109"/>
                    <a:pt x="18" y="109"/>
                    <a:pt x="18" y="109"/>
                  </a:cubicBezTo>
                  <a:cubicBezTo>
                    <a:pt x="18" y="108"/>
                    <a:pt x="18" y="108"/>
                    <a:pt x="18" y="108"/>
                  </a:cubicBezTo>
                  <a:cubicBezTo>
                    <a:pt x="18" y="101"/>
                    <a:pt x="18" y="101"/>
                    <a:pt x="18" y="101"/>
                  </a:cubicBezTo>
                  <a:cubicBezTo>
                    <a:pt x="23" y="105"/>
                    <a:pt x="27" y="108"/>
                    <a:pt x="33" y="110"/>
                  </a:cubicBezTo>
                  <a:cubicBezTo>
                    <a:pt x="40" y="111"/>
                    <a:pt x="48" y="110"/>
                    <a:pt x="54" y="107"/>
                  </a:cubicBezTo>
                  <a:cubicBezTo>
                    <a:pt x="67" y="100"/>
                    <a:pt x="73" y="86"/>
                    <a:pt x="74" y="72"/>
                  </a:cubicBezTo>
                  <a:cubicBezTo>
                    <a:pt x="75" y="58"/>
                    <a:pt x="69" y="42"/>
                    <a:pt x="56" y="34"/>
                  </a:cubicBezTo>
                  <a:close/>
                  <a:moveTo>
                    <a:pt x="50" y="86"/>
                  </a:moveTo>
                  <a:cubicBezTo>
                    <a:pt x="47" y="91"/>
                    <a:pt x="42" y="93"/>
                    <a:pt x="36" y="93"/>
                  </a:cubicBezTo>
                  <a:cubicBezTo>
                    <a:pt x="23" y="93"/>
                    <a:pt x="17" y="81"/>
                    <a:pt x="17" y="70"/>
                  </a:cubicBezTo>
                  <a:cubicBezTo>
                    <a:pt x="17" y="63"/>
                    <a:pt x="18" y="58"/>
                    <a:pt x="21" y="54"/>
                  </a:cubicBezTo>
                  <a:cubicBezTo>
                    <a:pt x="25" y="49"/>
                    <a:pt x="30" y="46"/>
                    <a:pt x="36" y="46"/>
                  </a:cubicBezTo>
                  <a:cubicBezTo>
                    <a:pt x="49" y="46"/>
                    <a:pt x="55" y="58"/>
                    <a:pt x="55" y="70"/>
                  </a:cubicBezTo>
                  <a:cubicBezTo>
                    <a:pt x="55" y="76"/>
                    <a:pt x="53" y="81"/>
                    <a:pt x="50" y="8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181930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11022E-16 2.09877E-6 C -0.05122 0.04568 -0.33958 0.18302 -0.30729 0.27469 C -0.275 0.36636 -0.13125 0.25308 -0.07187 0.31296 C -0.0125 0.37284 -0.18333 0.98395 -0.26875 1.02222 C -0.35417 1.06049 -0.53906 0.88611 -0.56354 0.93703 C -0.58802 0.98796 -0.44653 1.24629 -0.41562 1.32778 " pathEditMode="relative" rAng="0" ptsTypes="assssa">
                                      <p:cBhvr>
                                        <p:cTn id="6" dur="3750" fill="hold"/>
                                        <p:tgtEl>
                                          <p:spTgt spid="3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410" y="6638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11022E-16 2.09877E-6 C -0.05122 0.04568 -0.33958 0.18302 -0.30729 0.27469 C -0.275 0.36636 -0.13125 0.25308 -0.07187 0.31296 C -0.0125 0.37284 -0.18333 0.98395 -0.26875 1.02222 C -0.35417 1.06049 -0.53906 0.88611 -0.56354 0.93703 C -0.58802 0.98796 -0.44653 1.24629 -0.41562 1.32778 " pathEditMode="relative" rAng="0" ptsTypes="assssa">
                                      <p:cBhvr>
                                        <p:cTn id="8" dur="3750" fill="hold"/>
                                        <p:tgtEl>
                                          <p:spTgt spid="3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410" y="66389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11022E-16 2.09877E-6 C -0.05122 0.04568 -0.33958 0.18302 -0.30729 0.27469 C -0.275 0.36636 -0.13125 0.25308 -0.07187 0.31296 C -0.0125 0.37284 -0.18333 0.98395 -0.26875 1.02222 C -0.35417 1.06049 -0.53906 0.88611 -0.56354 0.93703 C -0.58802 0.98796 -0.44653 1.24629 -0.41562 1.32778 " pathEditMode="relative" rAng="0" ptsTypes="assssa">
                                      <p:cBhvr>
                                        <p:cTn id="10" dur="3750" fill="hold"/>
                                        <p:tgtEl>
                                          <p:spTgt spid="3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410" y="6638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11022E-16 2.09877E-6 C -0.05122 0.04568 -0.33958 0.18302 -0.30729 0.27469 C -0.275 0.36636 -0.13125 0.25308 -0.07187 0.31296 C -0.0125 0.37284 -0.18333 0.98395 -0.26875 1.02222 C -0.35417 1.06049 -0.53906 0.88611 -0.56354 0.93703 C -0.58802 0.98796 -0.44653 1.24629 -0.41562 1.32778 " pathEditMode="relative" rAng="0" ptsTypes="assssa">
                                      <p:cBhvr>
                                        <p:cTn id="12" dur="3750" fill="hold"/>
                                        <p:tgtEl>
                                          <p:spTgt spid="3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410" y="66389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8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43200000">
                                      <p:cBhvr>
                                        <p:cTn id="14" dur="3750" fill="hold"/>
                                        <p:tgtEl>
                                          <p:spTgt spid="3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32400000">
                                      <p:cBhvr>
                                        <p:cTn id="16" dur="3750" fill="hold"/>
                                        <p:tgtEl>
                                          <p:spTgt spid="3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32400000">
                                      <p:cBhvr>
                                        <p:cTn id="18" dur="3750" fill="hold"/>
                                        <p:tgtEl>
                                          <p:spTgt spid="3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43200000">
                                      <p:cBhvr>
                                        <p:cTn id="20" dur="3750" fill="hold"/>
                                        <p:tgtEl>
                                          <p:spTgt spid="3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26" presetClass="emph" presetSubtype="0" repeatCount="400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000" tmFilter="0, 0; .2, .5; .8, .5; 1, 0"/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500" autoRev="1" fill="hold"/>
                                        <p:tgtEl>
                                          <p:spTgt spid="36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26" presetClass="emph" presetSubtype="0" repeatCount="400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 tmFilter="0, 0; .2, .5; .8, .5; 1, 0"/>
                                        <p:tgtEl>
                                          <p:spTgt spid="36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500" autoRev="1" fill="hold"/>
                                        <p:tgtEl>
                                          <p:spTgt spid="36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26" presetClass="emph" presetSubtype="0" repeatCount="400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1000" tmFilter="0, 0; .2, .5; .8, .5; 1, 0"/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500" autoRev="1" fill="hold"/>
                                        <p:tgtEl>
                                          <p:spTgt spid="36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26" presetClass="emph" presetSubtype="0" repeatCount="400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1000" tmFilter="0, 0; .2, .5; .8, .5; 1, 0"/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500" autoRev="1" fill="hold"/>
                                        <p:tgtEl>
                                          <p:spTgt spid="36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xit" presetSubtype="32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3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3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3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xit" presetSubtype="3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3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3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xit" presetSubtype="3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3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3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xit" presetSubtype="32" fill="hold" grpId="2" nodeType="withEffect">
                                  <p:stCondLst>
                                    <p:cond delay="1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64" dur="500"/>
                                        <p:tgtEl>
                                          <p:spTgt spid="3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/>
                                        <p:tgtEl>
                                          <p:spTgt spid="3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3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xit" presetSubtype="32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4" dur="500"/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/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1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xit" presetSubtype="3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4" dur="500"/>
                                        <p:tgtEl>
                                          <p:spTgt spid="3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/>
                                        <p:tgtEl>
                                          <p:spTgt spid="3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3" presetClass="exit" presetSubtype="32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94" dur="500"/>
                                        <p:tgtEl>
                                          <p:spTgt spid="3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/>
                                        <p:tgtEl>
                                          <p:spTgt spid="3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53" presetClass="exit" presetSubtype="32" fill="hold" grpId="2" nodeType="withEffect">
                                  <p:stCondLst>
                                    <p:cond delay="2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99" dur="500"/>
                                        <p:tgtEl>
                                          <p:spTgt spid="3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/>
                                        <p:tgtEl>
                                          <p:spTgt spid="3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1" dur="50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grpId="1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3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3" presetClass="entr" presetSubtype="16" fill="hold" grpId="3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3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3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53" presetClass="exit" presetSubtype="32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4" dur="500"/>
                                        <p:tgtEl>
                                          <p:spTgt spid="3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/>
                                        <p:tgtEl>
                                          <p:spTgt spid="3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6" dur="5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53" presetClass="entr" presetSubtype="16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3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3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53" presetClass="exit" presetSubtype="32" fill="hold" grpId="0" nodeType="withEffect">
                                  <p:stCondLst>
                                    <p:cond delay="23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4" dur="500"/>
                                        <p:tgtEl>
                                          <p:spTgt spid="3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/>
                                        <p:tgtEl>
                                          <p:spTgt spid="3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53" presetClass="entr" presetSubtype="16" fill="hold" grpId="1" nodeType="withEffect">
                                  <p:stCondLst>
                                    <p:cond delay="285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3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3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53" presetClass="exit" presetSubtype="3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4" dur="500"/>
                                        <p:tgtEl>
                                          <p:spTgt spid="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/>
                                        <p:tgtEl>
                                          <p:spTgt spid="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6"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53" presetClass="entr" presetSubtype="16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53" presetClass="exit" presetSubtype="32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4" dur="500"/>
                                        <p:tgtEl>
                                          <p:spTgt spid="3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/>
                                        <p:tgtEl>
                                          <p:spTgt spid="3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53" presetClass="entr" presetSubtype="16" fill="hold" grpId="1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3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3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0" presetClass="path" presetSubtype="0" accel="20400" decel="796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2.77778E-7 -4.69136E-6 C -0.01545 0.05772 -0.03559 0.23488 -0.09306 0.34568 C -0.15052 0.45649 -0.27795 0.44599 -0.38611 0.34939 C -0.49427 0.25247 -0.55538 0.07284 -0.6 -4.69136E-6 " pathEditMode="relative" rAng="0" ptsTypes="assa">
                                      <p:cBhvr>
                                        <p:cTn id="154" dur="2500" fill="hold"/>
                                        <p:tgtEl>
                                          <p:spTgt spid="3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000" y="22809"/>
                                    </p:animMotion>
                                  </p:childTnLst>
                                </p:cTn>
                              </p:par>
                              <p:par>
                                <p:cTn id="155" presetID="0" presetClass="path" presetSubtype="0" accel="20400" decel="796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2.77778E-7 -4.69136E-6 C -0.01545 0.05772 -0.03559 0.23488 -0.09306 0.34568 C -0.15052 0.45649 -0.27795 0.44599 -0.38611 0.34939 C -0.49427 0.25247 -0.55538 0.07284 -0.6 -4.69136E-6 " pathEditMode="relative" rAng="0" ptsTypes="assa">
                                      <p:cBhvr>
                                        <p:cTn id="156" dur="2500" fill="hold"/>
                                        <p:tgtEl>
                                          <p:spTgt spid="3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000" y="22809"/>
                                    </p:animMotion>
                                  </p:childTnLst>
                                </p:cTn>
                              </p:par>
                              <p:par>
                                <p:cTn id="157" presetID="0" presetClass="path" presetSubtype="0" accel="20400" decel="796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2.77778E-7 -4.69136E-6 C -0.01545 0.05772 -0.03559 0.23488 -0.09306 0.34568 C -0.15052 0.45649 -0.27795 0.44599 -0.38611 0.34939 C -0.49427 0.25247 -0.55538 0.07284 -0.6 -4.69136E-6 " pathEditMode="relative" rAng="0" ptsTypes="assa">
                                      <p:cBhvr>
                                        <p:cTn id="158" dur="2500" fill="hold"/>
                                        <p:tgtEl>
                                          <p:spTgt spid="3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000" y="22809"/>
                                    </p:animMotion>
                                  </p:childTnLst>
                                </p:cTn>
                              </p:par>
                              <p:par>
                                <p:cTn id="159" presetID="0" presetClass="path" presetSubtype="0" accel="20400" decel="796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2.77778E-7 -4.69136E-6 C -0.01545 0.05772 -0.03559 0.23488 -0.09306 0.34568 C -0.15052 0.45649 -0.27795 0.44599 -0.38611 0.34939 C -0.49427 0.25247 -0.55538 0.07284 -0.6 -4.69136E-6 " pathEditMode="relative" rAng="0" ptsTypes="assa">
                                      <p:cBhvr>
                                        <p:cTn id="160" dur="2500" fill="hold"/>
                                        <p:tgtEl>
                                          <p:spTgt spid="3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000" y="22809"/>
                                    </p:animMotion>
                                  </p:childTnLst>
                                </p:cTn>
                              </p:par>
                              <p:par>
                                <p:cTn id="161" presetID="8" presetClass="emph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32400000">
                                      <p:cBhvr>
                                        <p:cTn id="162" dur="2500" fill="hold"/>
                                        <p:tgtEl>
                                          <p:spTgt spid="3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3" presetID="8" presetClass="emph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-21600000">
                                      <p:cBhvr>
                                        <p:cTn id="164" dur="2500" fill="hold"/>
                                        <p:tgtEl>
                                          <p:spTgt spid="3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5" presetID="8" presetClass="emph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166" dur="2500" fill="hold"/>
                                        <p:tgtEl>
                                          <p:spTgt spid="3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7" presetID="8" presetClass="emph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-32400000">
                                      <p:cBhvr>
                                        <p:cTn id="168" dur="2500" fill="hold"/>
                                        <p:tgtEl>
                                          <p:spTgt spid="3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9" presetID="26" presetClass="emph" presetSubtype="0" repeatCount="300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1000" tmFilter="0, 0; .2, .5; .8, .5; 1, 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1" dur="500" autoRev="1" fill="hold"/>
                                        <p:tgtEl>
                                          <p:spTgt spid="35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2" presetID="26" presetClass="emph" presetSubtype="0" repeatCount="300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1000" tmFilter="0, 0; .2, .5; .8, .5; 1, 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4" dur="500" autoRev="1" fill="hold"/>
                                        <p:tgtEl>
                                          <p:spTgt spid="35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5" presetID="26" presetClass="emph" presetSubtype="0" repeatCount="300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1000" tmFilter="0, 0; .2, .5; .8, .5; 1, 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7" dur="500" autoRev="1" fill="hold"/>
                                        <p:tgtEl>
                                          <p:spTgt spid="35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8" presetID="26" presetClass="emph" presetSubtype="0" repeatCount="300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1000" tmFilter="0, 0; .2, .5; .8, .5; 1, 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0" dur="500" autoRev="1" fill="hold"/>
                                        <p:tgtEl>
                                          <p:spTgt spid="35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1" presetID="53" presetClass="exit" presetSubtype="3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2" dur="500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4" dur="5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53" presetClass="entr" presetSubtype="16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8" dur="50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53" presetClass="exit" presetSubtype="32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2" dur="500"/>
                                        <p:tgtEl>
                                          <p:spTgt spid="3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/>
                                        <p:tgtEl>
                                          <p:spTgt spid="3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4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53" presetClass="entr" presetSubtype="16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8" dur="500" fill="hold"/>
                                        <p:tgtEl>
                                          <p:spTgt spid="3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3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53" presetClass="exit" presetSubtype="3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2" dur="500"/>
                                        <p:tgtEl>
                                          <p:spTgt spid="3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500"/>
                                        <p:tgtEl>
                                          <p:spTgt spid="3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4" dur="5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53" presetClass="entr" presetSubtype="16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8" dur="500" fill="hold"/>
                                        <p:tgtEl>
                                          <p:spTgt spid="3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500" fill="hold"/>
                                        <p:tgtEl>
                                          <p:spTgt spid="3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1" presetID="53" presetClass="exit" presetSubtype="32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2" dur="500"/>
                                        <p:tgtEl>
                                          <p:spTgt spid="3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500"/>
                                        <p:tgtEl>
                                          <p:spTgt spid="3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4" dur="5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6" presetID="53" presetClass="exit" presetSubtype="32" fill="hold" grpId="2" nodeType="withEffect">
                                  <p:stCondLst>
                                    <p:cond delay="2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7" dur="500"/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500"/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9" dur="5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53" presetClass="entr" presetSubtype="16" fill="hold" grpId="1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3" dur="500" fill="hold"/>
                                        <p:tgtEl>
                                          <p:spTgt spid="3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500" fill="hold"/>
                                        <p:tgtEl>
                                          <p:spTgt spid="3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5" dur="5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6" presetID="53" presetClass="entr" presetSubtype="16" fill="hold" grpId="3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8" dur="500" fill="hold"/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500" fill="hold"/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0" dur="5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1" presetID="53" presetClass="exit" presetSubtype="3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2" dur="500"/>
                                        <p:tgtEl>
                                          <p:spTgt spid="3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500"/>
                                        <p:tgtEl>
                                          <p:spTgt spid="3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4" dur="5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6" presetID="53" presetClass="exit" presetSubtype="32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7" dur="500"/>
                                        <p:tgtEl>
                                          <p:spTgt spid="3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500"/>
                                        <p:tgtEl>
                                          <p:spTgt spid="3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9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53" presetClass="entr" presetSubtype="16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3" dur="500" fill="hold"/>
                                        <p:tgtEl>
                                          <p:spTgt spid="3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500" fill="hold"/>
                                        <p:tgtEl>
                                          <p:spTgt spid="3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5" dur="5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6" presetID="53" presetClass="entr" presetSubtype="16" fill="hold" grpId="3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8" dur="500" fill="hold"/>
                                        <p:tgtEl>
                                          <p:spTgt spid="3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500" fill="hold"/>
                                        <p:tgtEl>
                                          <p:spTgt spid="3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0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1" presetID="0" presetClass="path" presetSubtype="0" accel="6000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-2.22222E-6 4.07407E-6 C -2.22222E-6 0.0003 -0.08055 0.19814 -0.15104 0.22407 C -0.22153 0.25 -0.29409 0.13333 -0.34896 0.13148 C -0.40382 0.12963 -0.45555 0.28703 -0.52205 0.34629 C -0.58871 0.40555 -0.67326 0.28148 -0.75 0.31481 C -0.82673 0.34814 -0.85677 0.58148 -0.92187 0.67777 C -0.98715 0.77407 -1.13715 0.71605 -1.19375 0.72592 " pathEditMode="relative" rAng="0" ptsTypes="asssssa">
                                      <p:cBhvr>
                                        <p:cTn id="252" dur="5000" fill="hold"/>
                                        <p:tgtEl>
                                          <p:spTgt spid="3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688" y="38704"/>
                                    </p:animMotion>
                                  </p:childTnLst>
                                </p:cTn>
                              </p:par>
                              <p:par>
                                <p:cTn id="253" presetID="0" presetClass="path" presetSubtype="0" accel="6000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-2.22222E-6 4.07407E-6 C -2.22222E-6 0.0003 -0.08055 0.19814 -0.15104 0.22407 C -0.22153 0.25 -0.29409 0.13333 -0.34896 0.13148 C -0.40382 0.12963 -0.45555 0.28703 -0.52205 0.34629 C -0.58871 0.40555 -0.67326 0.28148 -0.75 0.31481 C -0.82673 0.34814 -0.85677 0.58148 -0.92187 0.67777 C -0.98715 0.77407 -1.13715 0.71605 -1.19375 0.72592 " pathEditMode="relative" rAng="0" ptsTypes="asssssa">
                                      <p:cBhvr>
                                        <p:cTn id="254" dur="5000" fill="hold"/>
                                        <p:tgtEl>
                                          <p:spTgt spid="3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688" y="38704"/>
                                    </p:animMotion>
                                  </p:childTnLst>
                                </p:cTn>
                              </p:par>
                              <p:par>
                                <p:cTn id="255" presetID="0" presetClass="path" presetSubtype="0" accel="6000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-2.22222E-6 4.07407E-6 C -2.22222E-6 0.0003 -0.08055 0.19814 -0.15104 0.22407 C -0.22153 0.25 -0.29409 0.13333 -0.34896 0.13148 C -0.40382 0.12963 -0.45555 0.28703 -0.52205 0.34629 C -0.58871 0.40555 -0.67326 0.28148 -0.75 0.31481 C -0.82673 0.34814 -0.85677 0.58148 -0.92187 0.67777 C -0.98715 0.77407 -1.13715 0.71605 -1.19375 0.72592 " pathEditMode="relative" rAng="0" ptsTypes="asssssa">
                                      <p:cBhvr>
                                        <p:cTn id="256" dur="5000" fill="hold"/>
                                        <p:tgtEl>
                                          <p:spTgt spid="3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688" y="38704"/>
                                    </p:animMotion>
                                  </p:childTnLst>
                                </p:cTn>
                              </p:par>
                              <p:par>
                                <p:cTn id="257" presetID="0" presetClass="path" presetSubtype="0" accel="6000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-2.22222E-6 4.07407E-6 C -2.22222E-6 0.0003 -0.08055 0.19814 -0.15104 0.22407 C -0.22153 0.25 -0.29409 0.13333 -0.34896 0.13148 C -0.40382 0.12963 -0.45555 0.28703 -0.52205 0.34629 C -0.58871 0.40555 -0.67326 0.28148 -0.75 0.31481 C -0.82673 0.34814 -0.85677 0.58148 -0.92187 0.67777 C -0.98715 0.77407 -1.13715 0.71605 -1.19375 0.72592 " pathEditMode="relative" rAng="0" ptsTypes="asssssa">
                                      <p:cBhvr>
                                        <p:cTn id="258" dur="5000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688" y="38704"/>
                                    </p:animMotion>
                                  </p:childTnLst>
                                </p:cTn>
                              </p:par>
                              <p:par>
                                <p:cTn id="259" presetID="8" presetClass="emph" presetSubtype="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Rot by="64800000">
                                      <p:cBhvr>
                                        <p:cTn id="260" dur="5000" fill="hold"/>
                                        <p:tgtEl>
                                          <p:spTgt spid="3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1" presetID="8" presetClass="emph" presetSubtype="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Rot by="-43200000">
                                      <p:cBhvr>
                                        <p:cTn id="262" dur="5000" fill="hold"/>
                                        <p:tgtEl>
                                          <p:spTgt spid="3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3" presetID="8" presetClass="emph" presetSubtype="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Rot by="43200000">
                                      <p:cBhvr>
                                        <p:cTn id="264" dur="5000" fill="hold"/>
                                        <p:tgtEl>
                                          <p:spTgt spid="3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5" presetID="8" presetClass="emph" presetSubtype="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Rot by="-64800000">
                                      <p:cBhvr>
                                        <p:cTn id="266" dur="5000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7" presetID="26" presetClass="emph" presetSubtype="0" repeatCount="5000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8" dur="1000" tmFilter="0, 0; .2, .5; .8, .5; 1, 0"/>
                                        <p:tgtEl>
                                          <p:spTgt spid="35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9" dur="500" autoRev="1" fill="hold"/>
                                        <p:tgtEl>
                                          <p:spTgt spid="35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0" presetID="26" presetClass="emph" presetSubtype="0" repeatCount="5000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1" dur="1000" tmFilter="0, 0; .2, .5; .8, .5; 1, 0"/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2" dur="500" autoRev="1" fill="hold"/>
                                        <p:tgtEl>
                                          <p:spTgt spid="35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3" presetID="26" presetClass="emph" presetSubtype="0" repeatCount="5000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4" dur="1000" tmFilter="0, 0; .2, .5; .8, .5; 1, 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5" dur="500" autoRev="1" fill="hold"/>
                                        <p:tgtEl>
                                          <p:spTgt spid="35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6" presetID="26" presetClass="emph" presetSubtype="0" repeatCount="5000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7" dur="1000" tmFilter="0, 0; .2, .5; .8, .5; 1, 0"/>
                                        <p:tgtEl>
                                          <p:spTgt spid="35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8" dur="500" autoRev="1" fill="hold"/>
                                        <p:tgtEl>
                                          <p:spTgt spid="35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9" presetID="53" presetClass="exit" presetSubtype="32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0" dur="500"/>
                                        <p:tgtEl>
                                          <p:spTgt spid="3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1" dur="500"/>
                                        <p:tgtEl>
                                          <p:spTgt spid="3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2" dur="5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4" presetID="53" presetClass="entr" presetSubtype="16" fill="hold" grpId="1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6" dur="500" fill="hold"/>
                                        <p:tgtEl>
                                          <p:spTgt spid="3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7" dur="500" fill="hold"/>
                                        <p:tgtEl>
                                          <p:spTgt spid="3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8" dur="5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9" presetID="53" presetClass="exit" presetSubtype="32" fill="hold" grpId="0" nodeType="withEffect">
                                  <p:stCondLst>
                                    <p:cond delay="5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0" dur="500"/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1" dur="500"/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2"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4" presetID="53" presetClass="entr" presetSubtype="16" fill="hold" grpId="1" nodeType="withEffect">
                                  <p:stCondLst>
                                    <p:cond delay="625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6" dur="500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7" dur="500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8"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9" presetID="53" presetClass="exit" presetSubtype="32" fill="hold" grpId="2" nodeType="withEffect">
                                  <p:stCondLst>
                                    <p:cond delay="6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0" dur="500"/>
                                        <p:tgtEl>
                                          <p:spTgt spid="3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1" dur="500"/>
                                        <p:tgtEl>
                                          <p:spTgt spid="3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2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4" presetID="53" presetClass="entr" presetSubtype="16" fill="hold" grpId="3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6" dur="500" fill="hold"/>
                                        <p:tgtEl>
                                          <p:spTgt spid="3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7" dur="500" fill="hold"/>
                                        <p:tgtEl>
                                          <p:spTgt spid="3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8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9" presetID="53" presetClass="exit" presetSubtype="32" fill="hold" grpId="2" nodeType="withEffect">
                                  <p:stCondLst>
                                    <p:cond delay="6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0" dur="500"/>
                                        <p:tgtEl>
                                          <p:spTgt spid="3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1" dur="500"/>
                                        <p:tgtEl>
                                          <p:spTgt spid="3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2" dur="5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4" presetID="53" presetClass="entr" presetSubtype="16" fill="hold" grpId="3" nodeType="withEffect">
                                  <p:stCondLst>
                                    <p:cond delay="675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6" dur="500" fill="hold"/>
                                        <p:tgtEl>
                                          <p:spTgt spid="3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7" dur="500" fill="hold"/>
                                        <p:tgtEl>
                                          <p:spTgt spid="3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8" dur="5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9" presetID="53" presetClass="exit" presetSubtype="32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0" dur="500"/>
                                        <p:tgtEl>
                                          <p:spTgt spid="3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1" dur="500"/>
                                        <p:tgtEl>
                                          <p:spTgt spid="3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2" dur="5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4" presetID="53" presetClass="entr" presetSubtype="16" fill="hold" grpId="1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6" dur="500" fill="hold"/>
                                        <p:tgtEl>
                                          <p:spTgt spid="3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7" dur="500" fill="hold"/>
                                        <p:tgtEl>
                                          <p:spTgt spid="3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8" dur="5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9" presetID="53" presetClass="exit" presetSubtype="32" fill="hold" grpId="4" nodeType="withEffect">
                                  <p:stCondLst>
                                    <p:cond delay="6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0" dur="500"/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1" dur="500"/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2" dur="5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4" presetID="53" presetClass="exit" presetSubtype="32" fill="hold" grpId="2" nodeType="withEffect">
                                  <p:stCondLst>
                                    <p:cond delay="6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5" dur="500"/>
                                        <p:tgtEl>
                                          <p:spTgt spid="3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6" dur="500"/>
                                        <p:tgtEl>
                                          <p:spTgt spid="3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7" dur="5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9" presetID="53" presetClass="entr" presetSubtype="16" fill="hold" grpId="5" nodeType="withEffect">
                                  <p:stCondLst>
                                    <p:cond delay="725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1" dur="500" fill="hold"/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2" dur="500" fill="hold"/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3" dur="5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4" presetID="53" presetClass="entr" presetSubtype="16" fill="hold" grpId="3" nodeType="withEffect">
                                  <p:stCondLst>
                                    <p:cond delay="725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6" dur="500" fill="hold"/>
                                        <p:tgtEl>
                                          <p:spTgt spid="3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7" dur="500" fill="hold"/>
                                        <p:tgtEl>
                                          <p:spTgt spid="3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8" dur="5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9" presetID="53" presetClass="exit" presetSubtype="32" fill="hold" grpId="0" nodeType="withEffect">
                                  <p:stCondLst>
                                    <p:cond delay="7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0" dur="500"/>
                                        <p:tgtEl>
                                          <p:spTgt spid="3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1" dur="500"/>
                                        <p:tgtEl>
                                          <p:spTgt spid="3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2" dur="5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4" presetID="53" presetClass="exit" presetSubtype="32" fill="hold" grpId="4" nodeType="withEffect">
                                  <p:stCondLst>
                                    <p:cond delay="7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5" dur="500"/>
                                        <p:tgtEl>
                                          <p:spTgt spid="3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6" dur="500"/>
                                        <p:tgtEl>
                                          <p:spTgt spid="3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7" dur="5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9" presetID="53" presetClass="entr" presetSubtype="16" fill="hold" grpId="1" nodeType="withEffect">
                                  <p:stCondLst>
                                    <p:cond delay="775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1" dur="500" fill="hold"/>
                                        <p:tgtEl>
                                          <p:spTgt spid="3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2" dur="500" fill="hold"/>
                                        <p:tgtEl>
                                          <p:spTgt spid="3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3" dur="5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4" presetID="53" presetClass="entr" presetSubtype="16" fill="hold" grpId="5" nodeType="withEffect">
                                  <p:stCondLst>
                                    <p:cond delay="775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6" dur="500" fill="hold"/>
                                        <p:tgtEl>
                                          <p:spTgt spid="3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7" dur="500" fill="hold"/>
                                        <p:tgtEl>
                                          <p:spTgt spid="3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8" dur="5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9" presetID="53" presetClass="exit" presetSubtype="32" fill="hold" grpId="0" nodeType="withEffect">
                                  <p:stCondLst>
                                    <p:cond delay="7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0" dur="500"/>
                                        <p:tgtEl>
                                          <p:spTgt spid="3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1" dur="500"/>
                                        <p:tgtEl>
                                          <p:spTgt spid="3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2" dur="5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4" presetID="53" presetClass="entr" presetSubtype="16" fill="hold" grpId="1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6" dur="500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7" dur="500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8" dur="5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9" presetID="53" presetClass="exit" presetSubtype="32" fill="hold" grpId="0" nodeType="withEffect">
                                  <p:stCondLst>
                                    <p:cond delay="7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0" dur="500"/>
                                        <p:tgtEl>
                                          <p:spTgt spid="3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1" dur="500"/>
                                        <p:tgtEl>
                                          <p:spTgt spid="3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2" dur="5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4" presetID="53" presetClass="exit" presetSubtype="32" fill="hold" grpId="2" nodeType="withEffect">
                                  <p:stCondLst>
                                    <p:cond delay="7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5" dur="500"/>
                                        <p:tgtEl>
                                          <p:spTgt spid="3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6" dur="500"/>
                                        <p:tgtEl>
                                          <p:spTgt spid="3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7" dur="50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9" presetID="53" presetClass="entr" presetSubtype="16" fill="hold" grpId="1" nodeType="withEffect">
                                  <p:stCondLst>
                                    <p:cond delay="825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1" dur="500" fill="hold"/>
                                        <p:tgtEl>
                                          <p:spTgt spid="3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2" dur="500" fill="hold"/>
                                        <p:tgtEl>
                                          <p:spTgt spid="3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3" dur="5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4" presetID="53" presetClass="entr" presetSubtype="16" fill="hold" grpId="3" nodeType="withEffect">
                                  <p:stCondLst>
                                    <p:cond delay="8250"/>
                                  </p:stCondLst>
                                  <p:childTnLst>
                                    <p:set>
                                      <p:cBhvr>
                                        <p:cTn id="3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6" dur="500" fill="hold"/>
                                        <p:tgtEl>
                                          <p:spTgt spid="3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7" dur="500" fill="hold"/>
                                        <p:tgtEl>
                                          <p:spTgt spid="3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8" dur="50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9" presetID="53" presetClass="exit" presetSubtype="32" fill="hold" grpId="2" nodeType="withEffect">
                                  <p:stCondLst>
                                    <p:cond delay="8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0" dur="500"/>
                                        <p:tgtEl>
                                          <p:spTgt spid="3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1" dur="500"/>
                                        <p:tgtEl>
                                          <p:spTgt spid="3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2" dur="5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4" presetID="53" presetClass="exit" presetSubtype="32" fill="hold" grpId="2" nodeType="withEffect">
                                  <p:stCondLst>
                                    <p:cond delay="8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5" dur="500"/>
                                        <p:tgtEl>
                                          <p:spTgt spid="3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6" dur="500"/>
                                        <p:tgtEl>
                                          <p:spTgt spid="3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7" dur="5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9" presetID="53" presetClass="entr" presetSubtype="16" fill="hold" grpId="3" nodeType="with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4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1" dur="500" fill="hold"/>
                                        <p:tgtEl>
                                          <p:spTgt spid="3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2" dur="500" fill="hold"/>
                                        <p:tgtEl>
                                          <p:spTgt spid="3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3" dur="5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4" presetID="53" presetClass="entr" presetSubtype="16" fill="hold" grpId="3" nodeType="with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4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6" dur="500" fill="hold"/>
                                        <p:tgtEl>
                                          <p:spTgt spid="3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7" dur="500" fill="hold"/>
                                        <p:tgtEl>
                                          <p:spTgt spid="3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8" dur="5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9" presetID="53" presetClass="exit" presetSubtype="32" fill="hold" grpId="2" nodeType="withEffect">
                                  <p:stCondLst>
                                    <p:cond delay="8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0" dur="500"/>
                                        <p:tgtEl>
                                          <p:spTgt spid="3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1" dur="500"/>
                                        <p:tgtEl>
                                          <p:spTgt spid="3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22" dur="5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4" presetID="53" presetClass="entr" presetSubtype="16" fill="hold" grpId="3" nodeType="withEffect">
                                  <p:stCondLst>
                                    <p:cond delay="8750"/>
                                  </p:stCondLst>
                                  <p:childTnLst>
                                    <p:set>
                                      <p:cBhvr>
                                        <p:cTn id="4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6" dur="500" fill="hold"/>
                                        <p:tgtEl>
                                          <p:spTgt spid="3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7" dur="500" fill="hold"/>
                                        <p:tgtEl>
                                          <p:spTgt spid="3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8" dur="5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9" presetID="53" presetClass="exit" presetSubtype="32" fill="hold" grpId="2" nodeType="withEffect">
                                  <p:stCondLst>
                                    <p:cond delay="8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430" dur="500"/>
                                        <p:tgtEl>
                                          <p:spTgt spid="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1" dur="500"/>
                                        <p:tgtEl>
                                          <p:spTgt spid="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2"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4" presetID="53" presetClass="exit" presetSubtype="32" fill="hold" grpId="2" nodeType="withEffect">
                                  <p:stCondLst>
                                    <p:cond delay="8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435" dur="500"/>
                                        <p:tgtEl>
                                          <p:spTgt spid="3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6" dur="500"/>
                                        <p:tgtEl>
                                          <p:spTgt spid="3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7" dur="5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9" presetID="53" presetClass="entr" presetSubtype="16" fill="hold" grpId="3" nodeType="withEffect">
                                  <p:stCondLst>
                                    <p:cond delay="8750"/>
                                  </p:stCondLst>
                                  <p:childTnLst>
                                    <p:set>
                                      <p:cBhvr>
                                        <p:cTn id="4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1" dur="500" fill="hold"/>
                                        <p:tgtEl>
                                          <p:spTgt spid="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2" dur="500" fill="hold"/>
                                        <p:tgtEl>
                                          <p:spTgt spid="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3"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4" presetID="53" presetClass="entr" presetSubtype="16" fill="hold" grpId="3" nodeType="withEffect">
                                  <p:stCondLst>
                                    <p:cond delay="8750"/>
                                  </p:stCondLst>
                                  <p:childTnLst>
                                    <p:set>
                                      <p:cBhvr>
                                        <p:cTn id="4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6" dur="500" fill="hold"/>
                                        <p:tgtEl>
                                          <p:spTgt spid="3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7" dur="500" fill="hold"/>
                                        <p:tgtEl>
                                          <p:spTgt spid="3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8" dur="5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9" presetID="0" presetClass="path" presetSubtype="0" decel="10000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3.33333E-6 -0.00062 C 0.03941 -0.05957 0.25833 -0.26049 0.23646 -0.35432 C 0.21458 -0.44876 0.11562 -0.45494 0.075 -0.52654 C 0.03142 -0.61821 0.02986 -0.84506 -0.02518 -0.90062 C -0.08021 -0.95617 -0.21337 -0.80339 -0.27604 -0.87469 C -0.33872 -0.94599 -0.375 -1.23395 -0.40104 -1.32839 " pathEditMode="relative" rAng="0" ptsTypes="assssa">
                                      <p:cBhvr>
                                        <p:cTn id="450" dur="25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135" y="-66389"/>
                                    </p:animMotion>
                                  </p:childTnLst>
                                </p:cTn>
                              </p:par>
                              <p:par>
                                <p:cTn id="451" presetID="0" presetClass="path" presetSubtype="0" decel="10000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3.33333E-6 -0.00062 C 0.03941 -0.05957 0.25833 -0.26049 0.23646 -0.35432 C 0.21458 -0.44876 0.11562 -0.45494 0.075 -0.52654 C 0.03142 -0.61821 0.02986 -0.84506 -0.02518 -0.90062 C -0.08021 -0.95617 -0.21337 -0.80339 -0.27604 -0.87469 C -0.33872 -0.94599 -0.375 -1.23395 -0.40104 -1.32839 " pathEditMode="relative" rAng="0" ptsTypes="assssa">
                                      <p:cBhvr>
                                        <p:cTn id="452" dur="2500" fill="hold"/>
                                        <p:tgtEl>
                                          <p:spTgt spid="3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135" y="-66389"/>
                                    </p:animMotion>
                                  </p:childTnLst>
                                </p:cTn>
                              </p:par>
                              <p:par>
                                <p:cTn id="453" presetID="0" presetClass="path" presetSubtype="0" decel="10000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3.33333E-6 -0.00062 C 0.03941 -0.05957 0.25833 -0.26049 0.23646 -0.35432 C 0.21458 -0.44876 0.11562 -0.45494 0.075 -0.52654 C 0.03142 -0.61821 0.02986 -0.84506 -0.02518 -0.90062 C -0.08021 -0.95617 -0.21337 -0.80339 -0.27604 -0.87469 C -0.33872 -0.94599 -0.375 -1.23395 -0.40104 -1.32839 " pathEditMode="relative" rAng="0" ptsTypes="assssa">
                                      <p:cBhvr>
                                        <p:cTn id="454" dur="2500" fill="hold"/>
                                        <p:tgtEl>
                                          <p:spTgt spid="3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135" y="-66389"/>
                                    </p:animMotion>
                                  </p:childTnLst>
                                </p:cTn>
                              </p:par>
                              <p:par>
                                <p:cTn id="455" presetID="0" presetClass="path" presetSubtype="0" decel="10000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3.33333E-6 -0.00062 C 0.03941 -0.05957 0.25833 -0.26049 0.23646 -0.35432 C 0.21458 -0.44876 0.11562 -0.45494 0.075 -0.52654 C 0.03142 -0.61821 0.02986 -0.84506 -0.02518 -0.90062 C -0.08021 -0.95617 -0.21337 -0.80339 -0.27604 -0.87469 C -0.33872 -0.94599 -0.375 -1.23395 -0.40104 -1.32839 " pathEditMode="relative" rAng="0" ptsTypes="assssa">
                                      <p:cBhvr>
                                        <p:cTn id="456" dur="2500" fill="hold"/>
                                        <p:tgtEl>
                                          <p:spTgt spid="3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135" y="-66389"/>
                                    </p:animMotion>
                                  </p:childTnLst>
                                </p:cTn>
                              </p:par>
                              <p:par>
                                <p:cTn id="457" presetID="8" presetClass="emph" presetSubtype="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Rot by="-32400000">
                                      <p:cBhvr>
                                        <p:cTn id="458" dur="25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9" presetID="8" presetClass="emph" presetSubtype="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Rot by="21600000">
                                      <p:cBhvr>
                                        <p:cTn id="460" dur="2500" fill="hold"/>
                                        <p:tgtEl>
                                          <p:spTgt spid="3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1" presetID="8" presetClass="emph" presetSubtype="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Rot by="-21600000">
                                      <p:cBhvr>
                                        <p:cTn id="462" dur="2500" fill="hold"/>
                                        <p:tgtEl>
                                          <p:spTgt spid="3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3" presetID="8" presetClass="emph" presetSubtype="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Rot by="32400000">
                                      <p:cBhvr>
                                        <p:cTn id="464" dur="2500" fill="hold"/>
                                        <p:tgtEl>
                                          <p:spTgt spid="3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5" presetID="26" presetClass="emph" presetSubtype="0" repeatCount="3000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6" dur="1000" tmFilter="0, 0; .2, .5; .8, .5; 1, 0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7" dur="500" autoRev="1" fill="hold"/>
                                        <p:tgtEl>
                                          <p:spTgt spid="36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68" presetID="26" presetClass="emph" presetSubtype="0" repeatCount="3000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9" dur="1000" tmFilter="0, 0; .2, .5; .8, .5; 1, 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0" dur="500" autoRev="1" fill="hold"/>
                                        <p:tgtEl>
                                          <p:spTgt spid="36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71" presetID="26" presetClass="emph" presetSubtype="0" repeatCount="3000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2" dur="1000" tmFilter="0, 0; .2, .5; .8, .5; 1, 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3" dur="500" autoRev="1" fill="hold"/>
                                        <p:tgtEl>
                                          <p:spTgt spid="36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74" presetID="26" presetClass="emph" presetSubtype="0" repeatCount="3000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5" dur="1000" tmFilter="0, 0; .2, .5; .8, .5; 1, 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6" dur="500" autoRev="1" fill="hold"/>
                                        <p:tgtEl>
                                          <p:spTgt spid="36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77" presetID="53" presetClass="exit" presetSubtype="32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78" dur="500"/>
                                        <p:tgtEl>
                                          <p:spTgt spid="3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9" dur="500"/>
                                        <p:tgtEl>
                                          <p:spTgt spid="3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0" dur="5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2" presetID="53" presetClass="entr" presetSubtype="16" fill="hold" grpId="1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4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4" dur="500" fill="hold"/>
                                        <p:tgtEl>
                                          <p:spTgt spid="3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5" dur="500" fill="hold"/>
                                        <p:tgtEl>
                                          <p:spTgt spid="3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6" dur="5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7" presetID="53" presetClass="exit" presetSubtype="32" fill="hold" grpId="0" nodeType="withEffect">
                                  <p:stCondLst>
                                    <p:cond delay="415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8" dur="500"/>
                                        <p:tgtEl>
                                          <p:spTgt spid="3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9" dur="500"/>
                                        <p:tgtEl>
                                          <p:spTgt spid="3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90" dur="5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2" presetID="53" presetClass="entr" presetSubtype="16" fill="hold" grpId="1" nodeType="withEffect">
                                  <p:stCondLst>
                                    <p:cond delay="4650"/>
                                  </p:stCondLst>
                                  <p:childTnLst>
                                    <p:set>
                                      <p:cBhvr>
                                        <p:cTn id="4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4" dur="500" fill="hold"/>
                                        <p:tgtEl>
                                          <p:spTgt spid="3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5" dur="500" fill="hold"/>
                                        <p:tgtEl>
                                          <p:spTgt spid="3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6" dur="5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7" presetID="53" presetClass="exit" presetSubtype="32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498" dur="500"/>
                                        <p:tgtEl>
                                          <p:spTgt spid="3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9" dur="500"/>
                                        <p:tgtEl>
                                          <p:spTgt spid="3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00" dur="50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2" presetID="53" presetClass="entr" presetSubtype="16" fill="hold" grpId="1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5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4" dur="500" fill="hold"/>
                                        <p:tgtEl>
                                          <p:spTgt spid="3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5" dur="500" fill="hold"/>
                                        <p:tgtEl>
                                          <p:spTgt spid="3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6" dur="50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7" presetID="53" presetClass="exit" presetSubtype="32" fill="hold" grpId="0" nodeType="withEffect">
                                  <p:stCondLst>
                                    <p:cond delay="4350"/>
                                  </p:stCondLst>
                                  <p:childTnLst>
                                    <p:anim calcmode="lin" valueType="num">
                                      <p:cBhvr>
                                        <p:cTn id="508" dur="500"/>
                                        <p:tgtEl>
                                          <p:spTgt spid="3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9" dur="500"/>
                                        <p:tgtEl>
                                          <p:spTgt spid="3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10" dur="5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2" presetID="53" presetClass="entr" presetSubtype="16" fill="hold" grpId="1" nodeType="withEffect">
                                  <p:stCondLst>
                                    <p:cond delay="4850"/>
                                  </p:stCondLst>
                                  <p:childTnLst>
                                    <p:set>
                                      <p:cBhvr>
                                        <p:cTn id="5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4" dur="500" fill="hold"/>
                                        <p:tgtEl>
                                          <p:spTgt spid="3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5" dur="500" fill="hold"/>
                                        <p:tgtEl>
                                          <p:spTgt spid="3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6" dur="5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7" presetID="53" presetClass="exit" presetSubtype="32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18" dur="500"/>
                                        <p:tgtEl>
                                          <p:spTgt spid="3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9" dur="500"/>
                                        <p:tgtEl>
                                          <p:spTgt spid="3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20" dur="5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2" presetID="53" presetClass="entr" presetSubtype="16" fill="hold" grpId="3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4" dur="500" fill="hold"/>
                                        <p:tgtEl>
                                          <p:spTgt spid="3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5" dur="500" fill="hold"/>
                                        <p:tgtEl>
                                          <p:spTgt spid="3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6" dur="5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7" presetID="53" presetClass="exit" presetSubtype="32" fill="hold" grpId="6" nodeType="withEffect">
                                  <p:stCondLst>
                                    <p:cond delay="4650"/>
                                  </p:stCondLst>
                                  <p:childTnLst>
                                    <p:anim calcmode="lin" valueType="num">
                                      <p:cBhvr>
                                        <p:cTn id="528" dur="500"/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9" dur="500"/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30" dur="5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2" presetID="53" presetClass="entr" presetSubtype="16" fill="hold" grpId="7" nodeType="withEffect">
                                  <p:stCondLst>
                                    <p:cond delay="5150"/>
                                  </p:stCondLst>
                                  <p:childTnLst>
                                    <p:set>
                                      <p:cBhvr>
                                        <p:cTn id="5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4" dur="500" fill="hold"/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5" dur="500" fill="hold"/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6" dur="5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7" presetID="53" presetClass="exit" presetSubtype="32" fill="hold" grpId="4" nodeType="withEffect">
                                  <p:stCondLst>
                                    <p:cond delay="4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538" dur="500"/>
                                        <p:tgtEl>
                                          <p:spTgt spid="3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9" dur="500"/>
                                        <p:tgtEl>
                                          <p:spTgt spid="3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0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2" presetID="53" presetClass="entr" presetSubtype="16" fill="hold" grpId="5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5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4" dur="500" fill="hold"/>
                                        <p:tgtEl>
                                          <p:spTgt spid="3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5" dur="500" fill="hold"/>
                                        <p:tgtEl>
                                          <p:spTgt spid="3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6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7" presetID="53" presetClass="exit" presetSubtype="32" fill="hold" grpId="2" nodeType="withEffect">
                                  <p:stCondLst>
                                    <p:cond delay="4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8" dur="500"/>
                                        <p:tgtEl>
                                          <p:spTgt spid="3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9" dur="500"/>
                                        <p:tgtEl>
                                          <p:spTgt spid="3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50" dur="5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2" presetID="53" presetClass="entr" presetSubtype="16" fill="hold" grpId="3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5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4" dur="500" fill="hold"/>
                                        <p:tgtEl>
                                          <p:spTgt spid="3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5" dur="500" fill="hold"/>
                                        <p:tgtEl>
                                          <p:spTgt spid="3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6" dur="5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7" presetID="53" presetClass="exit" presetSubtype="32" fill="hold" grpId="0" nodeType="withEffect">
                                  <p:stCondLst>
                                    <p:cond delay="4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558" dur="500"/>
                                        <p:tgtEl>
                                          <p:spTgt spid="3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9" dur="500"/>
                                        <p:tgtEl>
                                          <p:spTgt spid="3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60" dur="5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2" presetID="53" presetClass="entr" presetSubtype="16" fill="hold" grpId="1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5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4" dur="500" fill="hold"/>
                                        <p:tgtEl>
                                          <p:spTgt spid="3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5" dur="500" fill="hold"/>
                                        <p:tgtEl>
                                          <p:spTgt spid="3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6" dur="5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7" presetID="53" presetClass="exit" presetSubtype="32" fill="hold" grpId="2" nodeType="withEffect">
                                  <p:stCondLst>
                                    <p:cond delay="5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68" dur="500"/>
                                        <p:tgtEl>
                                          <p:spTgt spid="3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9" dur="500"/>
                                        <p:tgtEl>
                                          <p:spTgt spid="3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70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2" presetID="53" presetClass="entr" presetSubtype="16" fill="hold" grpId="3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5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4" dur="500" fill="hold"/>
                                        <p:tgtEl>
                                          <p:spTgt spid="3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5" dur="500" fill="hold"/>
                                        <p:tgtEl>
                                          <p:spTgt spid="3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6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7" presetID="53" presetClass="exit" presetSubtype="32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8" dur="500"/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9" dur="500"/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80" dur="5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2" presetID="53" presetClass="entr" presetSubtype="16" fill="hold" grpId="1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5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4" dur="500" fill="hold"/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5" dur="500" fill="hold"/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6" dur="5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7 0.00093 C -0.0007 0.00124 0.0368 0.03673 0.11597 0.05247 C 0.19514 0.0676 0.31701 -0.30895 0.39514 -0.31234 C 0.47326 -0.31574 0.50555 0.09198 0.58576 0.17963 C 0.66597 0.2676 0.87639 0.10988 0.95347 -0.13425 C 1.03055 -0.3787 1.06649 -0.70462 1.09618 -0.85462 " pathEditMode="relative" rAng="0" ptsTypes="assssa">
                                      <p:cBhvr>
                                        <p:cTn id="588" dur="3000" fill="hold"/>
                                        <p:tgtEl>
                                          <p:spTgt spid="3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844" y="-29444"/>
                                    </p:animMotion>
                                  </p:childTnLst>
                                </p:cTn>
                              </p:par>
                              <p:par>
                                <p:cTn id="58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7 0.00093 C -0.0007 0.00124 0.0368 0.03673 0.11597 0.05247 C 0.19514 0.0676 0.31701 -0.30895 0.39514 -0.31234 C 0.47326 -0.31574 0.50555 0.09198 0.58576 0.17963 C 0.66597 0.2676 0.87639 0.10988 0.95347 -0.13425 C 1.03055 -0.3787 1.06649 -0.70462 1.09618 -0.85462 " pathEditMode="relative" rAng="0" ptsTypes="assssa">
                                      <p:cBhvr>
                                        <p:cTn id="590" dur="3000" fill="hold"/>
                                        <p:tgtEl>
                                          <p:spTgt spid="3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844" y="-29444"/>
                                    </p:animMotion>
                                  </p:childTnLst>
                                </p:cTn>
                              </p:par>
                              <p:par>
                                <p:cTn id="59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7 0.00093 C -0.0007 0.00124 0.0368 0.03673 0.11597 0.05247 C 0.19514 0.0676 0.31701 -0.30895 0.39514 -0.31234 C 0.47326 -0.31574 0.50555 0.09198 0.58576 0.17963 C 0.66597 0.2676 0.87639 0.10988 0.95347 -0.13425 C 1.03055 -0.3787 1.06649 -0.70462 1.09618 -0.85462 " pathEditMode="relative" rAng="0" ptsTypes="assssa">
                                      <p:cBhvr>
                                        <p:cTn id="592" dur="3000" fill="hold"/>
                                        <p:tgtEl>
                                          <p:spTgt spid="3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844" y="-29444"/>
                                    </p:animMotion>
                                  </p:childTnLst>
                                </p:cTn>
                              </p:par>
                              <p:par>
                                <p:cTn id="59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7 0.00093 C -0.0007 0.00124 0.0368 0.03673 0.11597 0.05247 C 0.19514 0.0676 0.31701 -0.30895 0.39514 -0.31234 C 0.47326 -0.31574 0.50555 0.09198 0.58576 0.17963 C 0.66597 0.2676 0.87639 0.10988 0.95347 -0.13425 C 1.03055 -0.3787 1.06649 -0.70462 1.09618 -0.85462 " pathEditMode="relative" rAng="0" ptsTypes="assssa">
                                      <p:cBhvr>
                                        <p:cTn id="594" dur="3000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844" y="-29444"/>
                                    </p:animMotion>
                                  </p:childTnLst>
                                </p:cTn>
                              </p:par>
                              <p:par>
                                <p:cTn id="595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43200000">
                                      <p:cBhvr>
                                        <p:cTn id="596" dur="3000" fill="hold"/>
                                        <p:tgtEl>
                                          <p:spTgt spid="3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7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598" dur="3000" fill="hold"/>
                                        <p:tgtEl>
                                          <p:spTgt spid="3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00" dur="3000" fill="hold"/>
                                        <p:tgtEl>
                                          <p:spTgt spid="3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1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43200000">
                                      <p:cBhvr>
                                        <p:cTn id="602" dur="3000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3" presetID="26" presetClass="emph" presetSubtype="0" repeatCount="3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4" dur="1000" tmFilter="0, 0; .2, .5; .8, .5; 1, 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05" dur="500" autoRev="1" fill="hold"/>
                                        <p:tgtEl>
                                          <p:spTgt spid="36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06" presetID="26" presetClass="emph" presetSubtype="0" repeatCount="3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7" dur="1000" tmFilter="0, 0; .2, .5; .8, .5; 1, 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08" dur="500" autoRev="1" fill="hold"/>
                                        <p:tgtEl>
                                          <p:spTgt spid="36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09" presetID="26" presetClass="emph" presetSubtype="0" repeatCount="3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0" dur="1000" tmFilter="0, 0; .2, .5; .8, .5; 1, 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1" dur="500" autoRev="1" fill="hold"/>
                                        <p:tgtEl>
                                          <p:spTgt spid="37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12" presetID="26" presetClass="emph" presetSubtype="0" repeatCount="3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3" dur="1000" tmFilter="0, 0; .2, .5; .8, .5; 1, 0"/>
                                        <p:tgtEl>
                                          <p:spTgt spid="37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4" dur="500" autoRev="1" fill="hold"/>
                                        <p:tgtEl>
                                          <p:spTgt spid="37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15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16" dur="500"/>
                                        <p:tgtEl>
                                          <p:spTgt spid="3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7" dur="500"/>
                                        <p:tgtEl>
                                          <p:spTgt spid="3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18" dur="5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0" presetID="53" presetClass="entr" presetSubtype="16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2" dur="500" fill="hold"/>
                                        <p:tgtEl>
                                          <p:spTgt spid="3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3" dur="500" fill="hold"/>
                                        <p:tgtEl>
                                          <p:spTgt spid="3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4" dur="5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5" presetID="53" presetClass="exit" presetSubtype="32" fill="hold" grpId="4" nodeType="withEffect">
                                  <p:stCondLst>
                                    <p:cond delay="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6" dur="500"/>
                                        <p:tgtEl>
                                          <p:spTgt spid="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7" dur="500"/>
                                        <p:tgtEl>
                                          <p:spTgt spid="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28"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0" presetID="53" presetClass="entr" presetSubtype="16" fill="hold" grpId="5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2" dur="500" fill="hold"/>
                                        <p:tgtEl>
                                          <p:spTgt spid="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3" dur="500" fill="hold"/>
                                        <p:tgtEl>
                                          <p:spTgt spid="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4"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5" presetID="53" presetClass="exit" presetSubtype="3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36" dur="500"/>
                                        <p:tgtEl>
                                          <p:spTgt spid="3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7" dur="500"/>
                                        <p:tgtEl>
                                          <p:spTgt spid="3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38" dur="5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0" presetID="53" presetClass="entr" presetSubtype="16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2" dur="500" fill="hold"/>
                                        <p:tgtEl>
                                          <p:spTgt spid="3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3" dur="500" fill="hold"/>
                                        <p:tgtEl>
                                          <p:spTgt spid="3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4" dur="5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5" presetID="53" presetClass="exit" presetSubtype="32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46" dur="500"/>
                                        <p:tgtEl>
                                          <p:spTgt spid="3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7" dur="500"/>
                                        <p:tgtEl>
                                          <p:spTgt spid="3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48" dur="5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0" presetID="53" presetClass="entr" presetSubtype="16" fill="hold" grpId="3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6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2" dur="500" fill="hold"/>
                                        <p:tgtEl>
                                          <p:spTgt spid="3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3" dur="500" fill="hold"/>
                                        <p:tgtEl>
                                          <p:spTgt spid="3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4" dur="5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5" presetID="53" presetClass="exit" presetSubtype="32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56" dur="500"/>
                                        <p:tgtEl>
                                          <p:spTgt spid="3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7" dur="500"/>
                                        <p:tgtEl>
                                          <p:spTgt spid="3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58" dur="50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0" presetID="53" presetClass="exit" presetSubtype="32" fill="hold" grpId="2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61" dur="500"/>
                                        <p:tgtEl>
                                          <p:spTgt spid="3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2" dur="500"/>
                                        <p:tgtEl>
                                          <p:spTgt spid="3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63" dur="5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5" presetID="53" presetClass="entr" presetSubtype="16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7" dur="500" fill="hold"/>
                                        <p:tgtEl>
                                          <p:spTgt spid="3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8" dur="500" fill="hold"/>
                                        <p:tgtEl>
                                          <p:spTgt spid="3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9" dur="50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0" presetID="53" presetClass="entr" presetSubtype="16" fill="hold" grpId="3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2" dur="500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3" dur="500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4" dur="5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5" presetID="53" presetClass="exit" presetSubtype="32" fill="hold" grpId="2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76" dur="500"/>
                                        <p:tgtEl>
                                          <p:spTgt spid="3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7" dur="500"/>
                                        <p:tgtEl>
                                          <p:spTgt spid="3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78" dur="5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0" presetID="53" presetClass="exit" presetSubtype="32" fill="hold" grpId="4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81" dur="500"/>
                                        <p:tgtEl>
                                          <p:spTgt spid="3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2" dur="500"/>
                                        <p:tgtEl>
                                          <p:spTgt spid="3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83" dur="5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5" presetID="53" presetClass="entr" presetSubtype="16" fill="hold" grpId="3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6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7" dur="500" fill="hold"/>
                                        <p:tgtEl>
                                          <p:spTgt spid="3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8" dur="500" fill="hold"/>
                                        <p:tgtEl>
                                          <p:spTgt spid="3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9" dur="5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0" presetID="53" presetClass="entr" presetSubtype="16" fill="hold" grpId="5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6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2" dur="500" fill="hold"/>
                                        <p:tgtEl>
                                          <p:spTgt spid="3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3" dur="500" fill="hold"/>
                                        <p:tgtEl>
                                          <p:spTgt spid="3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4" dur="5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5" presetID="53" presetClass="exit" presetSubtype="3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6" dur="500"/>
                                        <p:tgtEl>
                                          <p:spTgt spid="3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7" dur="500"/>
                                        <p:tgtEl>
                                          <p:spTgt spid="3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98" dur="50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0" presetID="53" presetClass="entr" presetSubtype="16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2" dur="500" fill="hold"/>
                                        <p:tgtEl>
                                          <p:spTgt spid="3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3" dur="500" fill="hold"/>
                                        <p:tgtEl>
                                          <p:spTgt spid="3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4" dur="50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5" presetID="53" presetClass="exit" presetSubtype="32" fill="hold" grpId="2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06" dur="500"/>
                                        <p:tgtEl>
                                          <p:spTgt spid="3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7" dur="500"/>
                                        <p:tgtEl>
                                          <p:spTgt spid="3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08" dur="5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0" presetID="53" presetClass="entr" presetSubtype="16" fill="hold" grpId="3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7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2" dur="500" fill="hold"/>
                                        <p:tgtEl>
                                          <p:spTgt spid="3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3" dur="500" fill="hold"/>
                                        <p:tgtEl>
                                          <p:spTgt spid="3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4" dur="5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5" presetID="53" presetClass="exit" presetSubtype="32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16" dur="500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7" dur="500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18" dur="5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0" presetID="53" presetClass="entr" presetSubtype="16" fill="hold" grpId="1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7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2" dur="5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3" dur="5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4" dur="5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5" presetID="53" presetClass="exit" presetSubtype="32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26" dur="500"/>
                                        <p:tgtEl>
                                          <p:spTgt spid="3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7" dur="500"/>
                                        <p:tgtEl>
                                          <p:spTgt spid="3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8" dur="5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0" presetID="53" presetClass="entr" presetSubtype="16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7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2" dur="500" fill="hold"/>
                                        <p:tgtEl>
                                          <p:spTgt spid="3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3" dur="500" fill="hold"/>
                                        <p:tgtEl>
                                          <p:spTgt spid="3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4" dur="5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5" presetID="53" presetClass="exit" presetSubtype="32" fill="hold" grpId="2" nodeType="withEffect">
                                  <p:stCondLst>
                                    <p:cond delay="14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36" dur="500"/>
                                        <p:tgtEl>
                                          <p:spTgt spid="3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7" dur="500"/>
                                        <p:tgtEl>
                                          <p:spTgt spid="3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38" dur="5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0" presetID="53" presetClass="exit" presetSubtype="32" fill="hold" grpId="2" nodeType="withEffect">
                                  <p:stCondLst>
                                    <p:cond delay="14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41" dur="500"/>
                                        <p:tgtEl>
                                          <p:spTgt spid="3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2" dur="500"/>
                                        <p:tgtEl>
                                          <p:spTgt spid="3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43" dur="50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5" presetID="53" presetClass="entr" presetSubtype="16" fill="hold" grpId="3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7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7" dur="500" fill="hold"/>
                                        <p:tgtEl>
                                          <p:spTgt spid="3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8" dur="500" fill="hold"/>
                                        <p:tgtEl>
                                          <p:spTgt spid="3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9" dur="5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0" presetID="53" presetClass="entr" presetSubtype="16" fill="hold" grpId="3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7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2" dur="500" fill="hold"/>
                                        <p:tgtEl>
                                          <p:spTgt spid="3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3" dur="500" fill="hold"/>
                                        <p:tgtEl>
                                          <p:spTgt spid="3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4" dur="50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5" presetID="53" presetClass="exit" presetSubtype="3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56" dur="500"/>
                                        <p:tgtEl>
                                          <p:spTgt spid="3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7" dur="500"/>
                                        <p:tgtEl>
                                          <p:spTgt spid="3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58" dur="5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0" presetID="53" presetClass="entr" presetSubtype="16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2" dur="500" fill="hold"/>
                                        <p:tgtEl>
                                          <p:spTgt spid="3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3" dur="500" fill="hold"/>
                                        <p:tgtEl>
                                          <p:spTgt spid="3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4" dur="5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5" presetID="53" presetClass="exit" presetSubtype="32" fill="hold" grpId="2" nodeType="withEffect">
                                  <p:stCondLst>
                                    <p:cond delay="1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6" dur="500"/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7" dur="500"/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68"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0" presetID="53" presetClass="entr" presetSubtype="16" fill="hold" grpId="3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7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2" dur="500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3" dur="500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4"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5" presetID="53" presetClass="exit" presetSubtype="32" fill="hold" grpId="2" nodeType="withEffect">
                                  <p:stCondLst>
                                    <p:cond delay="1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76" dur="500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7" dur="500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78" dur="5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0" presetID="53" presetClass="exit" presetSubtype="32" fill="hold" grpId="2" nodeType="withEffect">
                                  <p:stCondLst>
                                    <p:cond delay="1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1" dur="500"/>
                                        <p:tgtEl>
                                          <p:spTgt spid="3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2" dur="500"/>
                                        <p:tgtEl>
                                          <p:spTgt spid="3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83" dur="5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5" presetID="53" presetClass="entr" presetSubtype="16" fill="hold" grpId="3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7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7" dur="50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8" dur="50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9" dur="5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0" presetID="53" presetClass="entr" presetSubtype="16" fill="hold" grpId="3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7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2" dur="500" fill="hold"/>
                                        <p:tgtEl>
                                          <p:spTgt spid="3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3" dur="500" fill="hold"/>
                                        <p:tgtEl>
                                          <p:spTgt spid="3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4" dur="5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5" presetID="53" presetClass="exit" presetSubtype="32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96" dur="500"/>
                                        <p:tgtEl>
                                          <p:spTgt spid="3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7" dur="500"/>
                                        <p:tgtEl>
                                          <p:spTgt spid="3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98" dur="5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0" presetID="53" presetClass="entr" presetSubtype="16" fill="hold" grpId="1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8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2" dur="500" fill="hold"/>
                                        <p:tgtEl>
                                          <p:spTgt spid="3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3" dur="500" fill="hold"/>
                                        <p:tgtEl>
                                          <p:spTgt spid="3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4" dur="5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5" presetID="0" presetClass="path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07 -0.00062 C -0.0007 -0.00031 0.10955 -0.21328 0.17743 -0.19476 C 0.24514 -0.17624 0.26163 0.18487 0.3118 0.23117 C 0.3618 0.27747 0.48055 0.0145 0.54305 0.00895 C 0.60538 0.00308 0.6118 0.45339 0.66805 0.49228 C 0.7243 0.53117 0.82274 0.20864 0.88785 0.2179 C 0.95295 0.22777 1.00781 0.51882 1.05868 0.54969 C 1.10955 0.58055 1.1651 0.43395 1.19305 0.40339 " pathEditMode="relative" rAng="0" ptsTypes="assssssa">
                                      <p:cBhvr>
                                        <p:cTn id="806" dur="6000" fill="hold"/>
                                        <p:tgtEl>
                                          <p:spTgt spid="3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688" y="18426"/>
                                    </p:animMotion>
                                  </p:childTnLst>
                                </p:cTn>
                              </p:par>
                              <p:par>
                                <p:cTn id="807" presetID="0" presetClass="path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07 -0.00062 C -0.0007 -0.00031 0.10955 -0.21328 0.17743 -0.19476 C 0.24514 -0.17624 0.26163 0.18487 0.3118 0.23117 C 0.3618 0.27747 0.48055 0.0145 0.54305 0.00895 C 0.60538 0.00308 0.6118 0.45339 0.66805 0.49228 C 0.7243 0.53117 0.82274 0.20864 0.88785 0.2179 C 0.95295 0.22777 1.00781 0.51882 1.05868 0.54969 C 1.10955 0.58055 1.1651 0.43395 1.19305 0.40339 " pathEditMode="relative" rAng="0" ptsTypes="assssssa">
                                      <p:cBhvr>
                                        <p:cTn id="808" dur="6000" fill="hold"/>
                                        <p:tgtEl>
                                          <p:spTgt spid="3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688" y="18426"/>
                                    </p:animMotion>
                                  </p:childTnLst>
                                </p:cTn>
                              </p:par>
                              <p:par>
                                <p:cTn id="809" presetID="0" presetClass="path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07 -0.00062 C -0.0007 -0.00031 0.10955 -0.21328 0.17743 -0.19476 C 0.24514 -0.17624 0.26163 0.18487 0.3118 0.23117 C 0.3618 0.27747 0.48055 0.0145 0.54305 0.00895 C 0.60538 0.00308 0.6118 0.45339 0.66805 0.49228 C 0.7243 0.53117 0.82274 0.20864 0.88785 0.2179 C 0.95295 0.22777 1.00781 0.51882 1.05868 0.54969 C 1.10955 0.58055 1.1651 0.43395 1.19305 0.40339 " pathEditMode="relative" rAng="0" ptsTypes="assssssa">
                                      <p:cBhvr>
                                        <p:cTn id="810" dur="6000" fill="hold"/>
                                        <p:tgtEl>
                                          <p:spTgt spid="3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688" y="18426"/>
                                    </p:animMotion>
                                  </p:childTnLst>
                                </p:cTn>
                              </p:par>
                              <p:par>
                                <p:cTn id="811" presetID="0" presetClass="path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07 -0.00062 C -0.0007 -0.00031 0.10955 -0.21328 0.17743 -0.19476 C 0.24514 -0.17624 0.26163 0.18487 0.3118 0.23117 C 0.3618 0.27747 0.48055 0.0145 0.54305 0.00895 C 0.60538 0.00308 0.6118 0.45339 0.66805 0.49228 C 0.7243 0.53117 0.82274 0.20864 0.88785 0.2179 C 0.95295 0.22777 1.00781 0.51882 1.05868 0.54969 C 1.10955 0.58055 1.1651 0.43395 1.19305 0.40339 " pathEditMode="relative" rAng="0" ptsTypes="assssssa">
                                      <p:cBhvr>
                                        <p:cTn id="812" dur="6000" fill="hold"/>
                                        <p:tgtEl>
                                          <p:spTgt spid="3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688" y="18426"/>
                                    </p:animMotion>
                                  </p:childTnLst>
                                </p:cTn>
                              </p:par>
                              <p:par>
                                <p:cTn id="813" presetID="8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-64800000">
                                      <p:cBhvr>
                                        <p:cTn id="814" dur="6000" fill="hold"/>
                                        <p:tgtEl>
                                          <p:spTgt spid="3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15" presetID="8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43200000">
                                      <p:cBhvr>
                                        <p:cTn id="816" dur="6000" fill="hold"/>
                                        <p:tgtEl>
                                          <p:spTgt spid="3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17" presetID="8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43200000">
                                      <p:cBhvr>
                                        <p:cTn id="818" dur="6000" fill="hold"/>
                                        <p:tgtEl>
                                          <p:spTgt spid="3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19" presetID="8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-64800000">
                                      <p:cBhvr>
                                        <p:cTn id="820" dur="6000" fill="hold"/>
                                        <p:tgtEl>
                                          <p:spTgt spid="3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21" presetID="26" presetClass="emph" presetSubtype="0" repeatCount="600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2" dur="1000" tmFilter="0, 0; .2, .5; .8, .5; 1, 0"/>
                                        <p:tgtEl>
                                          <p:spTgt spid="37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23" dur="500" autoRev="1" fill="hold"/>
                                        <p:tgtEl>
                                          <p:spTgt spid="37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24" presetID="26" presetClass="emph" presetSubtype="0" repeatCount="600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5" dur="1000" tmFilter="0, 0; .2, .5; .8, .5; 1, 0"/>
                                        <p:tgtEl>
                                          <p:spTgt spid="37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26" dur="500" autoRev="1" fill="hold"/>
                                        <p:tgtEl>
                                          <p:spTgt spid="37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27" presetID="26" presetClass="emph" presetSubtype="0" repeatCount="600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8" dur="1000" tmFilter="0, 0; .2, .5; .8, .5; 1, 0"/>
                                        <p:tgtEl>
                                          <p:spTgt spid="37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29" dur="500" autoRev="1" fill="hold"/>
                                        <p:tgtEl>
                                          <p:spTgt spid="37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30" presetID="26" presetClass="emph" presetSubtype="0" repeatCount="600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1" dur="1000" tmFilter="0, 0; .2, .5; .8, .5; 1, 0"/>
                                        <p:tgtEl>
                                          <p:spTgt spid="37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32" dur="500" autoRev="1" fill="hold"/>
                                        <p:tgtEl>
                                          <p:spTgt spid="37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33" presetID="53" presetClass="exit" presetSubtype="3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34" dur="500"/>
                                        <p:tgtEl>
                                          <p:spTgt spid="3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5" dur="500"/>
                                        <p:tgtEl>
                                          <p:spTgt spid="3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36" dur="5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8" presetID="53" presetClass="entr" presetSubtype="16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8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0" dur="500" fill="hold"/>
                                        <p:tgtEl>
                                          <p:spTgt spid="3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1" dur="500" fill="hold"/>
                                        <p:tgtEl>
                                          <p:spTgt spid="3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2" dur="5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3" presetID="53" presetClass="exit" presetSubtype="3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844" dur="500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5" dur="500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46" dur="5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8" presetID="53" presetClass="entr" presetSubtype="16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0" dur="500" fill="hold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1" dur="500" fill="hold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2" dur="5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3" presetID="53" presetClass="exit" presetSubtype="3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54" dur="500"/>
                                        <p:tgtEl>
                                          <p:spTgt spid="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5" dur="500"/>
                                        <p:tgtEl>
                                          <p:spTgt spid="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56" dur="5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8" presetID="53" presetClass="entr" presetSubtype="16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8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0" dur="500" fill="hold"/>
                                        <p:tgtEl>
                                          <p:spTgt spid="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1" dur="500" fill="hold"/>
                                        <p:tgtEl>
                                          <p:spTgt spid="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2" dur="5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3" presetID="53" presetClass="exit" presetSubtype="32" fill="hold" grpId="4" nodeType="withEffect">
                                  <p:stCondLst>
                                    <p:cond delay="1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864" dur="500"/>
                                        <p:tgtEl>
                                          <p:spTgt spid="3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5" dur="500"/>
                                        <p:tgtEl>
                                          <p:spTgt spid="3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66" dur="50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8" presetID="53" presetClass="entr" presetSubtype="16" fill="hold" grpId="5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0" dur="500" fill="hold"/>
                                        <p:tgtEl>
                                          <p:spTgt spid="3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1" dur="500" fill="hold"/>
                                        <p:tgtEl>
                                          <p:spTgt spid="3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2" dur="50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3" presetID="53" presetClass="exit" presetSubtype="32" fill="hold" grpId="4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74" dur="500"/>
                                        <p:tgtEl>
                                          <p:spTgt spid="3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5" dur="500"/>
                                        <p:tgtEl>
                                          <p:spTgt spid="3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76" dur="5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8" presetID="53" presetClass="entr" presetSubtype="16" fill="hold" grpId="5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8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0" dur="500" fill="hold"/>
                                        <p:tgtEl>
                                          <p:spTgt spid="3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1" dur="500" fill="hold"/>
                                        <p:tgtEl>
                                          <p:spTgt spid="3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2" dur="5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3" presetID="53" presetClass="exit" presetSubtype="32" fill="hold" grpId="4" nodeType="withEffect">
                                  <p:stCondLst>
                                    <p:cond delay="2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884" dur="500"/>
                                        <p:tgtEl>
                                          <p:spTgt spid="3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5" dur="500"/>
                                        <p:tgtEl>
                                          <p:spTgt spid="3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86" dur="5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8" presetID="53" presetClass="entr" presetSubtype="16" fill="hold" grpId="5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0" dur="500" fill="hold"/>
                                        <p:tgtEl>
                                          <p:spTgt spid="3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1" dur="500" fill="hold"/>
                                        <p:tgtEl>
                                          <p:spTgt spid="3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2" dur="5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3" presetID="53" presetClass="exit" presetSubtype="32" fill="hold" grpId="4" nodeType="withEffect">
                                  <p:stCondLst>
                                    <p:cond delay="2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94" dur="500"/>
                                        <p:tgtEl>
                                          <p:spTgt spid="3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5" dur="500"/>
                                        <p:tgtEl>
                                          <p:spTgt spid="3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96" dur="5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8" presetID="53" presetClass="entr" presetSubtype="16" fill="hold" grpId="5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8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0" dur="500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1" dur="500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2" dur="5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3" presetID="53" presetClass="exit" presetSubtype="32" fill="hold" grpId="6" nodeType="withEffect">
                                  <p:stCondLst>
                                    <p:cond delay="2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904" dur="500"/>
                                        <p:tgtEl>
                                          <p:spTgt spid="3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5" dur="500"/>
                                        <p:tgtEl>
                                          <p:spTgt spid="3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06" dur="5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8" presetID="53" presetClass="entr" presetSubtype="16" fill="hold" grpId="7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9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0" dur="500" fill="hold"/>
                                        <p:tgtEl>
                                          <p:spTgt spid="3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1" dur="500" fill="hold"/>
                                        <p:tgtEl>
                                          <p:spTgt spid="3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2" dur="5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3" presetID="53" presetClass="exit" presetSubtype="32" fill="hold" grpId="6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914" dur="500"/>
                                        <p:tgtEl>
                                          <p:spTgt spid="3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5" dur="500"/>
                                        <p:tgtEl>
                                          <p:spTgt spid="3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16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8" presetID="53" presetClass="entr" presetSubtype="16" fill="hold" grpId="7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9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0" dur="500" fill="hold"/>
                                        <p:tgtEl>
                                          <p:spTgt spid="3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1" dur="500" fill="hold"/>
                                        <p:tgtEl>
                                          <p:spTgt spid="3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2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3" presetID="53" presetClass="exit" presetSubtype="32" fill="hold" grpId="8" nodeType="withEffect">
                                  <p:stCondLst>
                                    <p:cond delay="3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924" dur="500"/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5" dur="500"/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26" dur="5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8" presetID="53" presetClass="entr" presetSubtype="16" fill="hold" grpId="9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9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0" dur="500" fill="hold"/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1" dur="500" fill="hold"/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2" dur="5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3" presetID="53" presetClass="exit" presetSubtype="32" fill="hold" grpId="4" nodeType="withEffect">
                                  <p:stCondLst>
                                    <p:cond delay="3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934" dur="500"/>
                                        <p:tgtEl>
                                          <p:spTgt spid="3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5" dur="500"/>
                                        <p:tgtEl>
                                          <p:spTgt spid="3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36" dur="5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8" presetID="53" presetClass="entr" presetSubtype="16" fill="hold" grpId="5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9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0" dur="500" fill="hold"/>
                                        <p:tgtEl>
                                          <p:spTgt spid="3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1" dur="500" fill="hold"/>
                                        <p:tgtEl>
                                          <p:spTgt spid="3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2" dur="5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3" presetID="53" presetClass="exit" presetSubtype="32" fill="hold" grpId="2" nodeType="withEffect">
                                  <p:stCondLst>
                                    <p:cond delay="3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944" dur="500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5" dur="500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46" dur="5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8" presetID="53" presetClass="exit" presetSubtype="32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949" dur="500"/>
                                        <p:tgtEl>
                                          <p:spTgt spid="3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0" dur="500"/>
                                        <p:tgtEl>
                                          <p:spTgt spid="3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51" dur="5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3" presetID="53" presetClass="entr" presetSubtype="16" fill="hold" grpId="3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9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5" dur="5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6" dur="5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7" dur="5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8" presetID="53" presetClass="entr" presetSubtype="16" fill="hold" grpId="1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9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0" dur="500" fill="hold"/>
                                        <p:tgtEl>
                                          <p:spTgt spid="3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1" dur="500" fill="hold"/>
                                        <p:tgtEl>
                                          <p:spTgt spid="3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2" dur="5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3" presetID="53" presetClass="exit" presetSubtype="32" fill="hold" grpId="2" nodeType="withEffect">
                                  <p:stCondLst>
                                    <p:cond delay="4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964" dur="500"/>
                                        <p:tgtEl>
                                          <p:spTgt spid="3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5" dur="500"/>
                                        <p:tgtEl>
                                          <p:spTgt spid="3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66" dur="5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8" presetID="53" presetClass="entr" presetSubtype="16" fill="hold" grpId="3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9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0" dur="500" fill="hold"/>
                                        <p:tgtEl>
                                          <p:spTgt spid="3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1" dur="500" fill="hold"/>
                                        <p:tgtEl>
                                          <p:spTgt spid="3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2" dur="5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3" presetID="53" presetClass="exit" presetSubtype="32" fill="hold" grpId="4" nodeType="withEffect">
                                  <p:stCondLst>
                                    <p:cond delay="4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974" dur="500"/>
                                        <p:tgtEl>
                                          <p:spTgt spid="3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5" dur="500"/>
                                        <p:tgtEl>
                                          <p:spTgt spid="3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76" dur="50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8" presetID="53" presetClass="exit" presetSubtype="32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979" dur="500"/>
                                        <p:tgtEl>
                                          <p:spTgt spid="3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0" dur="500"/>
                                        <p:tgtEl>
                                          <p:spTgt spid="3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81" dur="5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3" presetID="53" presetClass="entr" presetSubtype="16" fill="hold" grpId="5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9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5" dur="500" fill="hold"/>
                                        <p:tgtEl>
                                          <p:spTgt spid="3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6" dur="500" fill="hold"/>
                                        <p:tgtEl>
                                          <p:spTgt spid="3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7" dur="50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8" presetID="53" presetClass="entr" presetSubtype="16" fill="hold" grpId="3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9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0" dur="500" fill="hold"/>
                                        <p:tgtEl>
                                          <p:spTgt spid="3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1" dur="500" fill="hold"/>
                                        <p:tgtEl>
                                          <p:spTgt spid="3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2" dur="5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3" presetID="53" presetClass="exit" presetSubtype="32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994" dur="500"/>
                                        <p:tgtEl>
                                          <p:spTgt spid="3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5" dur="500"/>
                                        <p:tgtEl>
                                          <p:spTgt spid="3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96" dur="5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8" presetID="53" presetClass="entr" presetSubtype="16" fill="hold" grpId="1" nodeType="withEffect">
                                  <p:stCondLst>
                                    <p:cond delay="5750"/>
                                  </p:stCondLst>
                                  <p:childTnLst>
                                    <p:set>
                                      <p:cBhvr>
                                        <p:cTn id="9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0" dur="500" fill="hold"/>
                                        <p:tgtEl>
                                          <p:spTgt spid="3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1" dur="500" fill="hold"/>
                                        <p:tgtEl>
                                          <p:spTgt spid="3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2" dur="5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3" presetID="53" presetClass="exit" presetSubtype="32" fill="hold" grpId="4" nodeType="withEffect">
                                  <p:stCondLst>
                                    <p:cond delay="5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04" dur="500"/>
                                        <p:tgtEl>
                                          <p:spTgt spid="3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5" dur="500"/>
                                        <p:tgtEl>
                                          <p:spTgt spid="3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06" dur="5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8" presetID="53" presetClass="exit" presetSubtype="32" fill="hold" grpId="2" nodeType="withEffect">
                                  <p:stCondLst>
                                    <p:cond delay="5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09" dur="500"/>
                                        <p:tgtEl>
                                          <p:spTgt spid="3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0" dur="500"/>
                                        <p:tgtEl>
                                          <p:spTgt spid="3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11" dur="5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3" presetID="53" presetClass="entr" presetSubtype="16" fill="hold" grpId="5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0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5" dur="500" fill="hold"/>
                                        <p:tgtEl>
                                          <p:spTgt spid="3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6" dur="500" fill="hold"/>
                                        <p:tgtEl>
                                          <p:spTgt spid="3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7" dur="5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8" presetID="53" presetClass="entr" presetSubtype="16" fill="hold" grpId="3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0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0" dur="500" fill="hold"/>
                                        <p:tgtEl>
                                          <p:spTgt spid="3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1" dur="500" fill="hold"/>
                                        <p:tgtEl>
                                          <p:spTgt spid="3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2" dur="5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3" presetID="53" presetClass="exit" presetSubtype="32" fill="hold" grpId="0" nodeType="withEffect">
                                  <p:stCondLst>
                                    <p:cond delay="5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24" dur="500"/>
                                        <p:tgtEl>
                                          <p:spTgt spid="3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5" dur="500"/>
                                        <p:tgtEl>
                                          <p:spTgt spid="3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26" dur="5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8" presetID="53" presetClass="entr" presetSubtype="16" fill="hold" grpId="1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10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0" dur="500" fill="hold"/>
                                        <p:tgtEl>
                                          <p:spTgt spid="3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1" dur="500" fill="hold"/>
                                        <p:tgtEl>
                                          <p:spTgt spid="3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2" dur="5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3" presetID="53" presetClass="exit" presetSubtype="32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34" dur="500"/>
                                        <p:tgtEl>
                                          <p:spTgt spid="3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5" dur="500"/>
                                        <p:tgtEl>
                                          <p:spTgt spid="3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36" dur="5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8" presetID="53" presetClass="entr" presetSubtype="16" fill="hold" grpId="1" nodeType="withEffect">
                                  <p:stCondLst>
                                    <p:cond delay="6750"/>
                                  </p:stCondLst>
                                  <p:childTnLst>
                                    <p:set>
                                      <p:cBhvr>
                                        <p:cTn id="10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0" dur="500" fill="hold"/>
                                        <p:tgtEl>
                                          <p:spTgt spid="3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1" dur="500" fill="hold"/>
                                        <p:tgtEl>
                                          <p:spTgt spid="3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2" dur="5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3" presetID="0" presetClass="path" presetSubtype="0" fill="hold" grpId="0" nodeType="withEffect">
                                  <p:stCondLst>
                                    <p:cond delay="9250"/>
                                  </p:stCondLst>
                                  <p:childTnLst>
                                    <p:animMotion origin="layout" path="M -1.38889E-6 -2.83951E-6 C -1.38889E-6 0.00031 0.10018 -0.00061 0.13854 -0.04259 C 0.17691 -0.08457 0.22101 -0.17839 0.23958 -0.19845 C 0.25816 -0.2179 0.3033 -0.19321 0.34063 -0.19074 C 0.37795 -0.18858 0.52309 -0.30247 0.57396 -0.32963 C 0.62483 -0.35679 0.61893 -0.33395 0.6625 -0.37777 C 0.70608 -0.4216 0.71979 -0.48487 0.7625 -0.50926 C 0.80521 -0.53364 0.85399 -0.50494 0.91875 -0.52407 C 0.98351 -0.54321 1.09445 -0.68827 1.14063 -0.73148 " pathEditMode="relative" rAng="0" ptsTypes="asssssssa">
                                      <p:cBhvr>
                                        <p:cTn id="1044" dur="1000" fill="hold"/>
                                        <p:tgtEl>
                                          <p:spTgt spid="3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031" y="-36574"/>
                                    </p:animMotion>
                                  </p:childTnLst>
                                </p:cTn>
                              </p:par>
                              <p:par>
                                <p:cTn id="1045" presetID="0" presetClass="path" presetSubtype="0" fill="hold" grpId="0" nodeType="withEffect">
                                  <p:stCondLst>
                                    <p:cond delay="9250"/>
                                  </p:stCondLst>
                                  <p:childTnLst>
                                    <p:animMotion origin="layout" path="M -1.38889E-6 -2.83951E-6 C -1.38889E-6 0.00031 0.10018 -0.00061 0.13854 -0.04259 C 0.17691 -0.08457 0.22101 -0.17839 0.23958 -0.19845 C 0.25816 -0.2179 0.3033 -0.19321 0.34063 -0.19074 C 0.37795 -0.18858 0.52309 -0.30247 0.57396 -0.32963 C 0.62483 -0.35679 0.61893 -0.33395 0.6625 -0.37777 C 0.70608 -0.4216 0.71979 -0.48487 0.7625 -0.50926 C 0.80521 -0.53364 0.85399 -0.50494 0.91875 -0.52407 C 0.98351 -0.54321 1.09445 -0.68827 1.14063 -0.73148 " pathEditMode="relative" rAng="0" ptsTypes="asssssssa">
                                      <p:cBhvr>
                                        <p:cTn id="1046" dur="1000" fill="hold"/>
                                        <p:tgtEl>
                                          <p:spTgt spid="3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031" y="-36574"/>
                                    </p:animMotion>
                                  </p:childTnLst>
                                </p:cTn>
                              </p:par>
                              <p:par>
                                <p:cTn id="1047" presetID="0" presetClass="path" presetSubtype="0" fill="hold" grpId="0" nodeType="withEffect">
                                  <p:stCondLst>
                                    <p:cond delay="9250"/>
                                  </p:stCondLst>
                                  <p:childTnLst>
                                    <p:animMotion origin="layout" path="M -1.38889E-6 -2.83951E-6 C -1.38889E-6 0.00031 0.10018 -0.00061 0.13854 -0.04259 C 0.17691 -0.08457 0.22101 -0.17839 0.23958 -0.19845 C 0.25816 -0.2179 0.3033 -0.19321 0.34063 -0.19074 C 0.37795 -0.18858 0.52309 -0.30247 0.57396 -0.32963 C 0.62483 -0.35679 0.61893 -0.33395 0.6625 -0.37777 C 0.70608 -0.4216 0.71979 -0.48487 0.7625 -0.50926 C 0.80521 -0.53364 0.85399 -0.50494 0.91875 -0.52407 C 0.98351 -0.54321 1.09445 -0.68827 1.14063 -0.73148 " pathEditMode="relative" rAng="0" ptsTypes="asssssssa">
                                      <p:cBhvr>
                                        <p:cTn id="1048" dur="1000" fill="hold"/>
                                        <p:tgtEl>
                                          <p:spTgt spid="3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031" y="-36574"/>
                                    </p:animMotion>
                                  </p:childTnLst>
                                </p:cTn>
                              </p:par>
                              <p:par>
                                <p:cTn id="1049" presetID="0" presetClass="path" presetSubtype="0" fill="hold" grpId="0" nodeType="withEffect">
                                  <p:stCondLst>
                                    <p:cond delay="9250"/>
                                  </p:stCondLst>
                                  <p:childTnLst>
                                    <p:animMotion origin="layout" path="M -1.38889E-6 -2.83951E-6 C -1.38889E-6 0.00031 0.10018 -0.00061 0.13854 -0.04259 C 0.17691 -0.08457 0.22101 -0.17839 0.23958 -0.19845 C 0.25816 -0.2179 0.3033 -0.19321 0.34063 -0.19074 C 0.37795 -0.18858 0.52309 -0.30247 0.57396 -0.32963 C 0.62483 -0.35679 0.61893 -0.33395 0.6625 -0.37777 C 0.70608 -0.4216 0.71979 -0.48487 0.7625 -0.50926 C 0.80521 -0.53364 0.85399 -0.50494 0.91875 -0.52407 C 0.98351 -0.54321 1.09445 -0.68827 1.14063 -0.73148 " pathEditMode="relative" rAng="0" ptsTypes="asssssssa">
                                      <p:cBhvr>
                                        <p:cTn id="1050" dur="1000" fill="hold"/>
                                        <p:tgtEl>
                                          <p:spTgt spid="3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031" y="-36574"/>
                                    </p:animMotion>
                                  </p:childTnLst>
                                </p:cTn>
                              </p:par>
                              <p:par>
                                <p:cTn id="1051" presetID="8" presetClass="emph" presetSubtype="0" fill="hold" grpId="1" nodeType="withEffect">
                                  <p:stCondLst>
                                    <p:cond delay="9250"/>
                                  </p:stCondLst>
                                  <p:childTnLst>
                                    <p:animRot by="-32400000">
                                      <p:cBhvr>
                                        <p:cTn id="1052" dur="1000" fill="hold"/>
                                        <p:tgtEl>
                                          <p:spTgt spid="3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53" presetID="8" presetClass="emph" presetSubtype="0" fill="hold" grpId="1" nodeType="withEffect">
                                  <p:stCondLst>
                                    <p:cond delay="9250"/>
                                  </p:stCondLst>
                                  <p:childTnLst>
                                    <p:animRot by="21600000">
                                      <p:cBhvr>
                                        <p:cTn id="1054" dur="1000" fill="hold"/>
                                        <p:tgtEl>
                                          <p:spTgt spid="3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55" presetID="8" presetClass="emph" presetSubtype="0" fill="hold" grpId="1" nodeType="withEffect">
                                  <p:stCondLst>
                                    <p:cond delay="9250"/>
                                  </p:stCondLst>
                                  <p:childTnLst>
                                    <p:animRot by="-21600000">
                                      <p:cBhvr>
                                        <p:cTn id="1056" dur="1000" fill="hold"/>
                                        <p:tgtEl>
                                          <p:spTgt spid="3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57" presetID="8" presetClass="emph" presetSubtype="0" fill="hold" grpId="1" nodeType="withEffect">
                                  <p:stCondLst>
                                    <p:cond delay="9250"/>
                                  </p:stCondLst>
                                  <p:childTnLst>
                                    <p:animRot by="32400000">
                                      <p:cBhvr>
                                        <p:cTn id="1058" dur="1000" fill="hold"/>
                                        <p:tgtEl>
                                          <p:spTgt spid="3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59" presetID="26" presetClass="emph" presetSubtype="0" repeatCount="2000" fill="hold" grpId="2" nodeType="withEffect">
                                  <p:stCondLst>
                                    <p:cond delay="9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0" dur="500" tmFilter="0, 0; .2, .5; .8, .5; 1, 0"/>
                                        <p:tgtEl>
                                          <p:spTgt spid="37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61" dur="250" autoRev="1" fill="hold"/>
                                        <p:tgtEl>
                                          <p:spTgt spid="37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62" presetID="26" presetClass="emph" presetSubtype="0" repeatCount="2000" fill="hold" grpId="2" nodeType="withEffect">
                                  <p:stCondLst>
                                    <p:cond delay="9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3" dur="500" tmFilter="0, 0; .2, .5; .8, .5; 1, 0"/>
                                        <p:tgtEl>
                                          <p:spTgt spid="37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64" dur="250" autoRev="1" fill="hold"/>
                                        <p:tgtEl>
                                          <p:spTgt spid="37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65" presetID="26" presetClass="emph" presetSubtype="0" repeatCount="2000" fill="hold" grpId="2" nodeType="withEffect">
                                  <p:stCondLst>
                                    <p:cond delay="9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6" dur="500" tmFilter="0, 0; .2, .5; .8, .5; 1, 0"/>
                                        <p:tgtEl>
                                          <p:spTgt spid="37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67" dur="250" autoRev="1" fill="hold"/>
                                        <p:tgtEl>
                                          <p:spTgt spid="37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68" presetID="26" presetClass="emph" presetSubtype="0" repeatCount="2000" fill="hold" grpId="2" nodeType="withEffect">
                                  <p:stCondLst>
                                    <p:cond delay="9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9" dur="500" tmFilter="0, 0; .2, .5; .8, .5; 1, 0"/>
                                        <p:tgtEl>
                                          <p:spTgt spid="37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70" dur="250" autoRev="1" fill="hold"/>
                                        <p:tgtEl>
                                          <p:spTgt spid="37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71" presetID="53" presetClass="exit" presetSubtype="32" fill="hold" grpId="4" nodeType="withEffect">
                                  <p:stCondLst>
                                    <p:cond delay="9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72" dur="500"/>
                                        <p:tgtEl>
                                          <p:spTgt spid="3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3" dur="500"/>
                                        <p:tgtEl>
                                          <p:spTgt spid="3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74" dur="5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6" presetID="53" presetClass="entr" presetSubtype="16" fill="hold" grpId="5" nodeType="with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10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8" dur="500" fill="hold"/>
                                        <p:tgtEl>
                                          <p:spTgt spid="3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9" dur="500" fill="hold"/>
                                        <p:tgtEl>
                                          <p:spTgt spid="3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0" dur="5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1" presetID="53" presetClass="exit" presetSubtype="32" fill="hold" grpId="6" nodeType="withEffect">
                                  <p:stCondLst>
                                    <p:cond delay="90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82" dur="500"/>
                                        <p:tgtEl>
                                          <p:spTgt spid="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3" dur="500"/>
                                        <p:tgtEl>
                                          <p:spTgt spid="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84"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6" presetID="53" presetClass="entr" presetSubtype="16" fill="hold" grpId="7" nodeType="withEffect">
                                  <p:stCondLst>
                                    <p:cond delay="9550"/>
                                  </p:stCondLst>
                                  <p:childTnLst>
                                    <p:set>
                                      <p:cBhvr>
                                        <p:cTn id="10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8" dur="500" fill="hold"/>
                                        <p:tgtEl>
                                          <p:spTgt spid="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9" dur="500" fill="hold"/>
                                        <p:tgtEl>
                                          <p:spTgt spid="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0"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1" presetID="53" presetClass="exit" presetSubtype="32" fill="hold" grpId="6" nodeType="withEffect">
                                  <p:stCondLst>
                                    <p:cond delay="91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92" dur="500"/>
                                        <p:tgtEl>
                                          <p:spTgt spid="3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3" dur="500"/>
                                        <p:tgtEl>
                                          <p:spTgt spid="3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94" dur="5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6" presetID="53" presetClass="entr" presetSubtype="16" fill="hold" grpId="7" nodeType="withEffect">
                                  <p:stCondLst>
                                    <p:cond delay="9650"/>
                                  </p:stCondLst>
                                  <p:childTnLst>
                                    <p:set>
                                      <p:cBhvr>
                                        <p:cTn id="10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8" dur="500" fill="hold"/>
                                        <p:tgtEl>
                                          <p:spTgt spid="3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9" dur="500" fill="hold"/>
                                        <p:tgtEl>
                                          <p:spTgt spid="3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0" dur="5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1" presetID="53" presetClass="exit" presetSubtype="32" fill="hold" grpId="6" nodeType="withEffect">
                                  <p:stCondLst>
                                    <p:cond delay="9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02" dur="500"/>
                                        <p:tgtEl>
                                          <p:spTgt spid="3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3" dur="500"/>
                                        <p:tgtEl>
                                          <p:spTgt spid="3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04" dur="5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6" presetID="53" presetClass="exit" presetSubtype="32" fill="hold" grpId="6" nodeType="withEffect">
                                  <p:stCondLst>
                                    <p:cond delay="9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07" dur="500"/>
                                        <p:tgtEl>
                                          <p:spTgt spid="3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8" dur="500"/>
                                        <p:tgtEl>
                                          <p:spTgt spid="3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09" dur="50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1" presetID="53" presetClass="entr" presetSubtype="16" fill="hold" grpId="7" nodeType="withEffect">
                                  <p:stCondLst>
                                    <p:cond delay="9750"/>
                                  </p:stCondLst>
                                  <p:childTnLst>
                                    <p:set>
                                      <p:cBhvr>
                                        <p:cTn id="1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3" dur="500" fill="hold"/>
                                        <p:tgtEl>
                                          <p:spTgt spid="3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4" dur="500" fill="hold"/>
                                        <p:tgtEl>
                                          <p:spTgt spid="3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5" dur="5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6" presetID="53" presetClass="entr" presetSubtype="16" fill="hold" grpId="7" nodeType="withEffect">
                                  <p:stCondLst>
                                    <p:cond delay="9750"/>
                                  </p:stCondLst>
                                  <p:childTnLst>
                                    <p:set>
                                      <p:cBhvr>
                                        <p:cTn id="1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8" dur="500" fill="hold"/>
                                        <p:tgtEl>
                                          <p:spTgt spid="3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9" dur="500" fill="hold"/>
                                        <p:tgtEl>
                                          <p:spTgt spid="3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0" dur="50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1" presetID="53" presetClass="exit" presetSubtype="32" fill="hold" grpId="6" nodeType="withEffect">
                                  <p:stCondLst>
                                    <p:cond delay="93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22" dur="500"/>
                                        <p:tgtEl>
                                          <p:spTgt spid="3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3" dur="500"/>
                                        <p:tgtEl>
                                          <p:spTgt spid="3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24" dur="5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6" presetID="53" presetClass="entr" presetSubtype="16" fill="hold" grpId="7" nodeType="withEffect">
                                  <p:stCondLst>
                                    <p:cond delay="9850"/>
                                  </p:stCondLst>
                                  <p:childTnLst>
                                    <p:set>
                                      <p:cBhvr>
                                        <p:cTn id="1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8" dur="500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9" dur="500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0" dur="5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1" presetID="53" presetClass="exit" presetSubtype="32" fill="hold" grpId="8" nodeType="withEffect">
                                  <p:stCondLst>
                                    <p:cond delay="94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32" dur="500"/>
                                        <p:tgtEl>
                                          <p:spTgt spid="3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3" dur="500"/>
                                        <p:tgtEl>
                                          <p:spTgt spid="3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34" dur="5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6" presetID="53" presetClass="entr" presetSubtype="16" fill="hold" grpId="9" nodeType="withEffect">
                                  <p:stCondLst>
                                    <p:cond delay="9900"/>
                                  </p:stCondLst>
                                  <p:childTnLst>
                                    <p:set>
                                      <p:cBhvr>
                                        <p:cTn id="1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8" dur="500" fill="hold"/>
                                        <p:tgtEl>
                                          <p:spTgt spid="3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9" dur="500" fill="hold"/>
                                        <p:tgtEl>
                                          <p:spTgt spid="3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0" dur="5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1" presetID="53" presetClass="exit" presetSubtype="32" fill="hold" grpId="4" nodeType="withEffect">
                                  <p:stCondLst>
                                    <p:cond delay="94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42" dur="500"/>
                                        <p:tgtEl>
                                          <p:spTgt spid="3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3" dur="500"/>
                                        <p:tgtEl>
                                          <p:spTgt spid="3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44" dur="50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6" presetID="53" presetClass="entr" presetSubtype="16" fill="hold" grpId="5" nodeType="withEffect">
                                  <p:stCondLst>
                                    <p:cond delay="9950"/>
                                  </p:stCondLst>
                                  <p:childTnLst>
                                    <p:set>
                                      <p:cBhvr>
                                        <p:cTn id="1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8" dur="500" fill="hold"/>
                                        <p:tgtEl>
                                          <p:spTgt spid="3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9" dur="500" fill="hold"/>
                                        <p:tgtEl>
                                          <p:spTgt spid="3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0" dur="50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1" presetID="53" presetClass="exit" presetSubtype="32" fill="hold" grpId="6" nodeType="withEffect">
                                  <p:stCondLst>
                                    <p:cond delay="9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52" dur="500"/>
                                        <p:tgtEl>
                                          <p:spTgt spid="3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3" dur="500"/>
                                        <p:tgtEl>
                                          <p:spTgt spid="3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54" dur="5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6" presetID="53" presetClass="entr" presetSubtype="16" fill="hold" grpId="7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8" dur="500" fill="hold"/>
                                        <p:tgtEl>
                                          <p:spTgt spid="3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9" dur="500" fill="hold"/>
                                        <p:tgtEl>
                                          <p:spTgt spid="3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0" dur="5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1" presetID="53" presetClass="exit" presetSubtype="32" fill="hold" grpId="10" nodeType="withEffect">
                                  <p:stCondLst>
                                    <p:cond delay="95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62" dur="500"/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3" dur="500"/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64" dur="5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6" presetID="53" presetClass="entr" presetSubtype="16" fill="hold" grpId="11" nodeType="withEffect">
                                  <p:stCondLst>
                                    <p:cond delay="10050"/>
                                  </p:stCondLst>
                                  <p:childTnLst>
                                    <p:set>
                                      <p:cBhvr>
                                        <p:cTn id="1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8" dur="500" fill="hold"/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9" dur="500" fill="hold"/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0" dur="5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1" presetID="53" presetClass="exit" presetSubtype="32" fill="hold" grpId="4" nodeType="withEffect">
                                  <p:stCondLst>
                                    <p:cond delay="96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72" dur="500"/>
                                        <p:tgtEl>
                                          <p:spTgt spid="3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3" dur="500"/>
                                        <p:tgtEl>
                                          <p:spTgt spid="3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74" dur="5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6" presetID="53" presetClass="entr" presetSubtype="16" fill="hold" grpId="5" nodeType="withEffect">
                                  <p:stCondLst>
                                    <p:cond delay="10150"/>
                                  </p:stCondLst>
                                  <p:childTnLst>
                                    <p:set>
                                      <p:cBhvr>
                                        <p:cTn id="1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8" dur="500" fill="hold"/>
                                        <p:tgtEl>
                                          <p:spTgt spid="3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9" dur="500" fill="hold"/>
                                        <p:tgtEl>
                                          <p:spTgt spid="3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0" dur="5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1" presetID="53" presetClass="exit" presetSubtype="32" fill="hold" grpId="4" nodeType="withEffect">
                                  <p:stCondLst>
                                    <p:cond delay="9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82" dur="500"/>
                                        <p:tgtEl>
                                          <p:spTgt spid="3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3" dur="500"/>
                                        <p:tgtEl>
                                          <p:spTgt spid="3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84" dur="5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6" presetID="53" presetClass="entr" presetSubtype="16" fill="hold" grpId="5" nodeType="withEffect">
                                  <p:stCondLst>
                                    <p:cond delay="10250"/>
                                  </p:stCondLst>
                                  <p:childTnLst>
                                    <p:set>
                                      <p:cBhvr>
                                        <p:cTn id="1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8" dur="500" fill="hold"/>
                                        <p:tgtEl>
                                          <p:spTgt spid="3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9" dur="500" fill="hold"/>
                                        <p:tgtEl>
                                          <p:spTgt spid="3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0" dur="5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1" presetID="53" presetClass="exit" presetSubtype="32" fill="hold" grpId="4" nodeType="withEffect">
                                  <p:stCondLst>
                                    <p:cond delay="98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92" dur="500"/>
                                        <p:tgtEl>
                                          <p:spTgt spid="3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3" dur="500"/>
                                        <p:tgtEl>
                                          <p:spTgt spid="3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94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6" presetID="53" presetClass="entr" presetSubtype="16" fill="hold" grpId="5" nodeType="withEffect">
                                  <p:stCondLst>
                                    <p:cond delay="10350"/>
                                  </p:stCondLst>
                                  <p:childTnLst>
                                    <p:set>
                                      <p:cBhvr>
                                        <p:cTn id="1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8" dur="500" fill="hold"/>
                                        <p:tgtEl>
                                          <p:spTgt spid="3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9" dur="500" fill="hold"/>
                                        <p:tgtEl>
                                          <p:spTgt spid="3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0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1" presetID="53" presetClass="exit" presetSubtype="32" fill="hold" grpId="4" nodeType="withEffect">
                                  <p:stCondLst>
                                    <p:cond delay="99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02" dur="500"/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3" dur="500"/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04"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6" presetID="53" presetClass="exit" presetSubtype="32" fill="hold" grpId="4" nodeType="withEffect">
                                  <p:stCondLst>
                                    <p:cond delay="99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07" dur="500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8" dur="500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09" dur="5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1" presetID="53" presetClass="entr" presetSubtype="16" fill="hold" grpId="5" nodeType="withEffect">
                                  <p:stCondLst>
                                    <p:cond delay="10450"/>
                                  </p:stCondLst>
                                  <p:childTnLst>
                                    <p:set>
                                      <p:cBhvr>
                                        <p:cTn id="1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3" dur="500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4" dur="500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5"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6" presetID="53" presetClass="entr" presetSubtype="16" fill="hold" grpId="5" nodeType="withEffect">
                                  <p:stCondLst>
                                    <p:cond delay="10450"/>
                                  </p:stCondLst>
                                  <p:childTnLst>
                                    <p:set>
                                      <p:cBhvr>
                                        <p:cTn id="1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8" dur="50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9" dur="50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0" dur="5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1" presetID="53" presetClass="exit" presetSubtype="32" fill="hold" grpId="4" nodeType="withEffect">
                                  <p:stCondLst>
                                    <p:cond delay="10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22" dur="500"/>
                                        <p:tgtEl>
                                          <p:spTgt spid="3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3" dur="500"/>
                                        <p:tgtEl>
                                          <p:spTgt spid="3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24" dur="5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6" presetID="53" presetClass="exit" presetSubtype="32" fill="hold" grpId="2" nodeType="withEffect">
                                  <p:stCondLst>
                                    <p:cond delay="10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27" dur="500"/>
                                        <p:tgtEl>
                                          <p:spTgt spid="3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8" dur="500"/>
                                        <p:tgtEl>
                                          <p:spTgt spid="3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29" dur="5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1" presetID="53" presetClass="entr" presetSubtype="16" fill="hold" grpId="5" nodeType="withEffect">
                                  <p:stCondLst>
                                    <p:cond delay="10500"/>
                                  </p:stCondLst>
                                  <p:childTnLst>
                                    <p:set>
                                      <p:cBhvr>
                                        <p:cTn id="1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3" dur="500" fill="hold"/>
                                        <p:tgtEl>
                                          <p:spTgt spid="3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4" dur="500" fill="hold"/>
                                        <p:tgtEl>
                                          <p:spTgt spid="3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5" dur="5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6" presetID="53" presetClass="entr" presetSubtype="16" fill="hold" grpId="3" nodeType="withEffect">
                                  <p:stCondLst>
                                    <p:cond delay="10500"/>
                                  </p:stCondLst>
                                  <p:childTnLst>
                                    <p:set>
                                      <p:cBhvr>
                                        <p:cTn id="1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8" dur="500" fill="hold"/>
                                        <p:tgtEl>
                                          <p:spTgt spid="3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9" dur="500" fill="hold"/>
                                        <p:tgtEl>
                                          <p:spTgt spid="3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0" dur="5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1" presetID="0" presetClass="path" presetSubtype="0" fill="hold" grpId="0" nodeType="withEffect">
                                  <p:stCondLst>
                                    <p:cond delay="10250"/>
                                  </p:stCondLst>
                                  <p:childTnLst>
                                    <p:animMotion origin="layout" path="M 0.0007 -0.00031 C -0.04062 -0.03148 -0.17413 -0.10957 -0.24722 -0.18766 C -0.31701 -0.26111 -0.36389 -0.38581 -0.43785 -0.46698 C -0.5118 -0.54846 -0.5842 -0.55895 -0.66597 -0.66358 C -0.74774 -0.7676 -0.85816 -0.98426 -0.90868 -1.06883 " pathEditMode="relative" rAng="0" ptsTypes="asssa">
                                      <p:cBhvr>
                                        <p:cTn id="1242" dur="1000" fill="hold"/>
                                        <p:tgtEl>
                                          <p:spTgt spid="3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469" y="-53426"/>
                                    </p:animMotion>
                                  </p:childTnLst>
                                </p:cTn>
                              </p:par>
                              <p:par>
                                <p:cTn id="1243" presetID="0" presetClass="path" presetSubtype="0" fill="hold" grpId="0" nodeType="withEffect">
                                  <p:stCondLst>
                                    <p:cond delay="10250"/>
                                  </p:stCondLst>
                                  <p:childTnLst>
                                    <p:animMotion origin="layout" path="M 0.0007 -0.00031 C -0.04062 -0.03148 -0.17413 -0.10957 -0.24722 -0.18766 C -0.31701 -0.26111 -0.36389 -0.38581 -0.43785 -0.46698 C -0.5118 -0.54846 -0.5842 -0.55895 -0.66597 -0.66358 C -0.74774 -0.7676 -0.85816 -0.98426 -0.90868 -1.06883 " pathEditMode="relative" rAng="0" ptsTypes="asssa">
                                      <p:cBhvr>
                                        <p:cTn id="1244" dur="1000" fill="hold"/>
                                        <p:tgtEl>
                                          <p:spTgt spid="3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469" y="-53426"/>
                                    </p:animMotion>
                                  </p:childTnLst>
                                </p:cTn>
                              </p:par>
                              <p:par>
                                <p:cTn id="1245" presetID="0" presetClass="path" presetSubtype="0" fill="hold" grpId="0" nodeType="withEffect">
                                  <p:stCondLst>
                                    <p:cond delay="10250"/>
                                  </p:stCondLst>
                                  <p:childTnLst>
                                    <p:animMotion origin="layout" path="M 0.0007 -0.00031 C -0.04062 -0.03148 -0.17413 -0.10957 -0.24722 -0.18766 C -0.31701 -0.26111 -0.36389 -0.38581 -0.43785 -0.46698 C -0.5118 -0.54846 -0.5842 -0.55895 -0.66597 -0.66358 C -0.74774 -0.7676 -0.85816 -0.98426 -0.90868 -1.06883 " pathEditMode="relative" rAng="0" ptsTypes="asssa">
                                      <p:cBhvr>
                                        <p:cTn id="1246" dur="1000" fill="hold"/>
                                        <p:tgtEl>
                                          <p:spTgt spid="3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469" y="-53426"/>
                                    </p:animMotion>
                                  </p:childTnLst>
                                </p:cTn>
                              </p:par>
                              <p:par>
                                <p:cTn id="1247" presetID="0" presetClass="path" presetSubtype="0" fill="hold" grpId="0" nodeType="withEffect">
                                  <p:stCondLst>
                                    <p:cond delay="10250"/>
                                  </p:stCondLst>
                                  <p:childTnLst>
                                    <p:animMotion origin="layout" path="M 0.0007 -0.00031 C -0.04062 -0.03148 -0.17413 -0.10957 -0.24722 -0.18766 C -0.31701 -0.26111 -0.36389 -0.38581 -0.43785 -0.46698 C -0.5118 -0.54846 -0.5842 -0.55895 -0.66597 -0.66358 C -0.74774 -0.7676 -0.85816 -0.98426 -0.90868 -1.06883 " pathEditMode="relative" rAng="0" ptsTypes="asssa">
                                      <p:cBhvr>
                                        <p:cTn id="1248" dur="1000" fill="hold"/>
                                        <p:tgtEl>
                                          <p:spTgt spid="3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469" y="-53426"/>
                                    </p:animMotion>
                                  </p:childTnLst>
                                </p:cTn>
                              </p:par>
                              <p:par>
                                <p:cTn id="1249" presetID="8" presetClass="emph" presetSubtype="0" fill="hold" grpId="1" nodeType="withEffect">
                                  <p:stCondLst>
                                    <p:cond delay="10250"/>
                                  </p:stCondLst>
                                  <p:childTnLst>
                                    <p:animRot by="-21600000">
                                      <p:cBhvr>
                                        <p:cTn id="1250" dur="1000" fill="hold"/>
                                        <p:tgtEl>
                                          <p:spTgt spid="3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51" presetID="8" presetClass="emph" presetSubtype="0" fill="hold" grpId="1" nodeType="withEffect">
                                  <p:stCondLst>
                                    <p:cond delay="10250"/>
                                  </p:stCondLst>
                                  <p:childTnLst>
                                    <p:animRot by="32400000">
                                      <p:cBhvr>
                                        <p:cTn id="1252" dur="1000" fill="hold"/>
                                        <p:tgtEl>
                                          <p:spTgt spid="3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53" presetID="8" presetClass="emph" presetSubtype="0" fill="hold" grpId="1" nodeType="withEffect">
                                  <p:stCondLst>
                                    <p:cond delay="10250"/>
                                  </p:stCondLst>
                                  <p:childTnLst>
                                    <p:animRot by="-32400000">
                                      <p:cBhvr>
                                        <p:cTn id="1254" dur="1000" fill="hold"/>
                                        <p:tgtEl>
                                          <p:spTgt spid="3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55" presetID="8" presetClass="emph" presetSubtype="0" fill="hold" grpId="1" nodeType="withEffect">
                                  <p:stCondLst>
                                    <p:cond delay="10250"/>
                                  </p:stCondLst>
                                  <p:childTnLst>
                                    <p:animRot by="21600000">
                                      <p:cBhvr>
                                        <p:cTn id="1256" dur="1000" fill="hold"/>
                                        <p:tgtEl>
                                          <p:spTgt spid="3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57" presetID="26" presetClass="emph" presetSubtype="0" repeatCount="2000" fill="hold" grpId="2" nodeType="withEffect">
                                  <p:stCondLst>
                                    <p:cond delay="10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58" dur="500" tmFilter="0, 0; .2, .5; .8, .5; 1, 0"/>
                                        <p:tgtEl>
                                          <p:spTgt spid="38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59" dur="250" autoRev="1" fill="hold"/>
                                        <p:tgtEl>
                                          <p:spTgt spid="38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60" presetID="26" presetClass="emph" presetSubtype="0" repeatCount="2000" fill="hold" grpId="2" nodeType="withEffect">
                                  <p:stCondLst>
                                    <p:cond delay="10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1" dur="500" tmFilter="0, 0; .2, .5; .8, .5; 1, 0"/>
                                        <p:tgtEl>
                                          <p:spTgt spid="38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62" dur="250" autoRev="1" fill="hold"/>
                                        <p:tgtEl>
                                          <p:spTgt spid="38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63" presetID="26" presetClass="emph" presetSubtype="0" repeatCount="2000" fill="hold" grpId="2" nodeType="withEffect">
                                  <p:stCondLst>
                                    <p:cond delay="10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4" dur="500" tmFilter="0, 0; .2, .5; .8, .5; 1, 0"/>
                                        <p:tgtEl>
                                          <p:spTgt spid="38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65" dur="250" autoRev="1" fill="hold"/>
                                        <p:tgtEl>
                                          <p:spTgt spid="38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66" presetID="26" presetClass="emph" presetSubtype="0" repeatCount="2000" fill="hold" grpId="2" nodeType="withEffect">
                                  <p:stCondLst>
                                    <p:cond delay="10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7" dur="500" tmFilter="0, 0; .2, .5; .8, .5; 1, 0"/>
                                        <p:tgtEl>
                                          <p:spTgt spid="38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68" dur="250" autoRev="1" fill="hold"/>
                                        <p:tgtEl>
                                          <p:spTgt spid="38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69" presetID="53" presetClass="exit" presetSubtype="32" fill="hold" grpId="2" nodeType="withEffect">
                                  <p:stCondLst>
                                    <p:cond delay="10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70" dur="500"/>
                                        <p:tgtEl>
                                          <p:spTgt spid="3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1" dur="500"/>
                                        <p:tgtEl>
                                          <p:spTgt spid="3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72" dur="5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4" presetID="53" presetClass="entr" presetSubtype="16" fill="hold" grpId="3" nodeType="withEffect">
                                  <p:stCondLst>
                                    <p:cond delay="10500"/>
                                  </p:stCondLst>
                                  <p:childTnLst>
                                    <p:set>
                                      <p:cBhvr>
                                        <p:cTn id="1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6" dur="500" fill="hold"/>
                                        <p:tgtEl>
                                          <p:spTgt spid="3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7" dur="500" fill="hold"/>
                                        <p:tgtEl>
                                          <p:spTgt spid="3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8" dur="5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9" presetID="53" presetClass="exit" presetSubtype="32" fill="hold" grpId="2" nodeType="withEffect">
                                  <p:stCondLst>
                                    <p:cond delay="100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80" dur="500"/>
                                        <p:tgtEl>
                                          <p:spTgt spid="3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1" dur="500"/>
                                        <p:tgtEl>
                                          <p:spTgt spid="3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82" dur="5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4" presetID="53" presetClass="entr" presetSubtype="16" fill="hold" grpId="3" nodeType="withEffect">
                                  <p:stCondLst>
                                    <p:cond delay="10550"/>
                                  </p:stCondLst>
                                  <p:childTnLst>
                                    <p:set>
                                      <p:cBhvr>
                                        <p:cTn id="1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6" dur="500" fill="hold"/>
                                        <p:tgtEl>
                                          <p:spTgt spid="3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7" dur="500" fill="hold"/>
                                        <p:tgtEl>
                                          <p:spTgt spid="3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8" dur="5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9" presetID="53" presetClass="exit" presetSubtype="32" fill="hold" grpId="6" nodeType="withEffect">
                                  <p:stCondLst>
                                    <p:cond delay="10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90" dur="500"/>
                                        <p:tgtEl>
                                          <p:spTgt spid="3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1" dur="500"/>
                                        <p:tgtEl>
                                          <p:spTgt spid="3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92" dur="5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4" presetID="53" presetClass="entr" presetSubtype="16" fill="hold" grpId="7" nodeType="withEffect">
                                  <p:stCondLst>
                                    <p:cond delay="10600"/>
                                  </p:stCondLst>
                                  <p:childTnLst>
                                    <p:set>
                                      <p:cBhvr>
                                        <p:cTn id="1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6" dur="500" fill="hold"/>
                                        <p:tgtEl>
                                          <p:spTgt spid="3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7" dur="500" fill="hold"/>
                                        <p:tgtEl>
                                          <p:spTgt spid="3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8" dur="5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9" presetID="53" presetClass="exit" presetSubtype="32" fill="hold" grpId="6" nodeType="withEffect">
                                  <p:stCondLst>
                                    <p:cond delay="10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00" dur="500"/>
                                        <p:tgtEl>
                                          <p:spTgt spid="3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1" dur="500"/>
                                        <p:tgtEl>
                                          <p:spTgt spid="3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02" dur="50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4" presetID="53" presetClass="entr" presetSubtype="16" fill="hold" grpId="7" nodeType="withEffect">
                                  <p:stCondLst>
                                    <p:cond delay="10700"/>
                                  </p:stCondLst>
                                  <p:childTnLst>
                                    <p:set>
                                      <p:cBhvr>
                                        <p:cTn id="1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6" dur="500" fill="hold"/>
                                        <p:tgtEl>
                                          <p:spTgt spid="3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7" dur="500" fill="hold"/>
                                        <p:tgtEl>
                                          <p:spTgt spid="3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8" dur="50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9" presetID="53" presetClass="exit" presetSubtype="32" fill="hold" grpId="4" nodeType="withEffect">
                                  <p:stCondLst>
                                    <p:cond delay="10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10" dur="500"/>
                                        <p:tgtEl>
                                          <p:spTgt spid="3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1" dur="500"/>
                                        <p:tgtEl>
                                          <p:spTgt spid="3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12" dur="5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4" presetID="53" presetClass="entr" presetSubtype="16" fill="hold" grpId="5" nodeType="withEffect">
                                  <p:stCondLst>
                                    <p:cond delay="10800"/>
                                  </p:stCondLst>
                                  <p:childTnLst>
                                    <p:set>
                                      <p:cBhvr>
                                        <p:cTn id="1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6" dur="500" fill="hold"/>
                                        <p:tgtEl>
                                          <p:spTgt spid="3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7" dur="500" fill="hold"/>
                                        <p:tgtEl>
                                          <p:spTgt spid="3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8" dur="5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9" presetID="53" presetClass="exit" presetSubtype="32" fill="hold" grpId="6" nodeType="withEffect">
                                  <p:stCondLst>
                                    <p:cond delay="104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20" dur="500"/>
                                        <p:tgtEl>
                                          <p:spTgt spid="3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1" dur="500"/>
                                        <p:tgtEl>
                                          <p:spTgt spid="3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22" dur="5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4" presetID="53" presetClass="entr" presetSubtype="16" fill="hold" grpId="7" nodeType="withEffect">
                                  <p:stCondLst>
                                    <p:cond delay="10900"/>
                                  </p:stCondLst>
                                  <p:childTnLst>
                                    <p:set>
                                      <p:cBhvr>
                                        <p:cTn id="13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6" dur="500" fill="hold"/>
                                        <p:tgtEl>
                                          <p:spTgt spid="3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7" dur="500" fill="hold"/>
                                        <p:tgtEl>
                                          <p:spTgt spid="3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8" dur="5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9" presetID="53" presetClass="exit" presetSubtype="32" fill="hold" grpId="8" nodeType="withEffect">
                                  <p:stCondLst>
                                    <p:cond delay="10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30" dur="500"/>
                                        <p:tgtEl>
                                          <p:spTgt spid="3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1" dur="500"/>
                                        <p:tgtEl>
                                          <p:spTgt spid="3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32" dur="5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4" presetID="53" presetClass="exit" presetSubtype="32" fill="hold" grpId="12" nodeType="withEffect">
                                  <p:stCondLst>
                                    <p:cond delay="10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35" dur="500"/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6" dur="500"/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37" dur="5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9" presetID="53" presetClass="entr" presetSubtype="16" fill="hold" grpId="9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1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1" dur="500" fill="hold"/>
                                        <p:tgtEl>
                                          <p:spTgt spid="3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2" dur="500" fill="hold"/>
                                        <p:tgtEl>
                                          <p:spTgt spid="3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3" dur="5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4" presetID="53" presetClass="entr" presetSubtype="16" fill="hold" grpId="13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1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6" dur="500" fill="hold"/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7" dur="500" fill="hold"/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8" dur="5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9" presetID="53" presetClass="exit" presetSubtype="32" fill="hold" grpId="10" nodeType="withEffect">
                                  <p:stCondLst>
                                    <p:cond delay="10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50" dur="500"/>
                                        <p:tgtEl>
                                          <p:spTgt spid="3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1" dur="500"/>
                                        <p:tgtEl>
                                          <p:spTgt spid="3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52" dur="5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4" presetID="53" presetClass="exit" presetSubtype="32" fill="hold" grpId="8" nodeType="withEffect">
                                  <p:stCondLst>
                                    <p:cond delay="10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55" dur="500"/>
                                        <p:tgtEl>
                                          <p:spTgt spid="3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6" dur="500"/>
                                        <p:tgtEl>
                                          <p:spTgt spid="3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57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9" presetID="53" presetClass="entr" presetSubtype="16" fill="hold" grpId="11" nodeType="withEffect">
                                  <p:stCondLst>
                                    <p:cond delay="11100"/>
                                  </p:stCondLst>
                                  <p:childTnLst>
                                    <p:set>
                                      <p:cBhvr>
                                        <p:cTn id="1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1" dur="500" fill="hold"/>
                                        <p:tgtEl>
                                          <p:spTgt spid="3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2" dur="500" fill="hold"/>
                                        <p:tgtEl>
                                          <p:spTgt spid="3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3" dur="5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4" presetID="53" presetClass="entr" presetSubtype="16" fill="hold" grpId="9" nodeType="withEffect">
                                  <p:stCondLst>
                                    <p:cond delay="11100"/>
                                  </p:stCondLst>
                                  <p:childTnLst>
                                    <p:set>
                                      <p:cBhvr>
                                        <p:cTn id="1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6" dur="500" fill="hold"/>
                                        <p:tgtEl>
                                          <p:spTgt spid="3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7" dur="500" fill="hold"/>
                                        <p:tgtEl>
                                          <p:spTgt spid="3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8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9" presetID="53" presetClass="exit" presetSubtype="32" fill="hold" grpId="6" nodeType="withEffect">
                                  <p:stCondLst>
                                    <p:cond delay="10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70" dur="500"/>
                                        <p:tgtEl>
                                          <p:spTgt spid="3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1" dur="500"/>
                                        <p:tgtEl>
                                          <p:spTgt spid="3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72" dur="5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4" presetID="53" presetClass="exit" presetSubtype="32" fill="hold" grpId="4" nodeType="withEffect">
                                  <p:stCondLst>
                                    <p:cond delay="10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75" dur="500"/>
                                        <p:tgtEl>
                                          <p:spTgt spid="3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6" dur="500"/>
                                        <p:tgtEl>
                                          <p:spTgt spid="3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77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9" presetID="53" presetClass="entr" presetSubtype="16" fill="hold" grpId="7" nodeType="withEffect">
                                  <p:stCondLst>
                                    <p:cond delay="11200"/>
                                  </p:stCondLst>
                                  <p:childTnLst>
                                    <p:set>
                                      <p:cBhvr>
                                        <p:cTn id="1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1" dur="500" fill="hold"/>
                                        <p:tgtEl>
                                          <p:spTgt spid="3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2" dur="500" fill="hold"/>
                                        <p:tgtEl>
                                          <p:spTgt spid="3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83" dur="5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4" presetID="53" presetClass="entr" presetSubtype="16" fill="hold" grpId="5" nodeType="withEffect">
                                  <p:stCondLst>
                                    <p:cond delay="11200"/>
                                  </p:stCondLst>
                                  <p:childTnLst>
                                    <p:set>
                                      <p:cBhvr>
                                        <p:cTn id="13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6" dur="500" fill="hold"/>
                                        <p:tgtEl>
                                          <p:spTgt spid="3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7" dur="500" fill="hold"/>
                                        <p:tgtEl>
                                          <p:spTgt spid="3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88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9" presetID="53" presetClass="exit" presetSubtype="32" fill="hold" grpId="2" nodeType="withEffect">
                                  <p:stCondLst>
                                    <p:cond delay="108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90" dur="500"/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1" dur="500"/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92" dur="5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4" presetID="53" presetClass="entr" presetSubtype="16" fill="hold" grpId="3" nodeType="withEffect">
                                  <p:stCondLst>
                                    <p:cond delay="11300"/>
                                  </p:stCondLst>
                                  <p:childTnLst>
                                    <p:set>
                                      <p:cBhvr>
                                        <p:cTn id="13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6" dur="500" fill="hold"/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7" dur="500" fill="hold"/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8" dur="5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9" presetID="53" presetClass="exit" presetSubtype="32" fill="hold" grpId="2" nodeType="withEffect">
                                  <p:stCondLst>
                                    <p:cond delay="10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00" dur="500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1" dur="500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02" dur="5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4" presetID="53" presetClass="entr" presetSubtype="16" fill="hold" grpId="3" nodeType="withEffect">
                                  <p:stCondLst>
                                    <p:cond delay="11400"/>
                                  </p:stCondLst>
                                  <p:childTnLst>
                                    <p:set>
                                      <p:cBhvr>
                                        <p:cTn id="14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6" dur="500" fill="hold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7" dur="500" fill="hold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8" dur="5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9" presetID="53" presetClass="exit" presetSubtype="32" fill="hold" grpId="0" nodeType="withEffect">
                                  <p:stCondLst>
                                    <p:cond delay="1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10" dur="500"/>
                                        <p:tgtEl>
                                          <p:spTgt spid="3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1" dur="500"/>
                                        <p:tgtEl>
                                          <p:spTgt spid="3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12" dur="500"/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4" presetID="53" presetClass="entr" presetSubtype="16" fill="hold" grpId="1" nodeType="withEffect">
                                  <p:stCondLst>
                                    <p:cond delay="11500"/>
                                  </p:stCondLst>
                                  <p:childTnLst>
                                    <p:set>
                                      <p:cBhvr>
                                        <p:cTn id="14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6" dur="500" fill="hold"/>
                                        <p:tgtEl>
                                          <p:spTgt spid="3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7" dur="500" fill="hold"/>
                                        <p:tgtEl>
                                          <p:spTgt spid="3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8" dur="500"/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9" presetID="0" presetClass="path" presetSubtype="0" fill="hold" grpId="0" nodeType="withEffect">
                                  <p:stCondLst>
                                    <p:cond delay="11250"/>
                                  </p:stCondLst>
                                  <p:childTnLst>
                                    <p:animMotion origin="layout" path="M -2.5E-6 -3.82716E-6 C -0.02795 0.02716 -0.11788 0.13272 -0.16823 0.16358 C -0.21857 0.19445 -0.29635 0.16358 -0.33628 0.17778 C -0.37621 0.19198 -0.38281 0.25247 -0.43854 0.31111 C -0.49427 0.36976 -0.47968 0.33395 -0.53958 0.36852 C -0.59948 0.40309 -0.6993 0.47963 -0.75434 0.50186 C -0.83212 0.50679 -0.83524 0.4784 -0.87031 0.50247 C -0.90538 0.52655 -0.92604 0.61266 -0.96441 0.6463 C -1.00278 0.67994 -1.0684 0.68457 -1.09566 0.69445 " pathEditMode="relative" rAng="0" ptsTypes="asssssssa">
                                      <p:cBhvr>
                                        <p:cTn id="1420" dur="1000" fill="hold"/>
                                        <p:tgtEl>
                                          <p:spTgt spid="3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792" y="34722"/>
                                    </p:animMotion>
                                  </p:childTnLst>
                                </p:cTn>
                              </p:par>
                              <p:par>
                                <p:cTn id="1421" presetID="0" presetClass="path" presetSubtype="0" fill="hold" grpId="0" nodeType="withEffect">
                                  <p:stCondLst>
                                    <p:cond delay="11250"/>
                                  </p:stCondLst>
                                  <p:childTnLst>
                                    <p:animMotion origin="layout" path="M -2.5E-6 -3.82716E-6 C -0.02795 0.02716 -0.11788 0.13272 -0.16823 0.16358 C -0.21857 0.19445 -0.29635 0.16358 -0.33628 0.17778 C -0.37621 0.19198 -0.38281 0.25247 -0.43854 0.31111 C -0.49427 0.36976 -0.47968 0.33395 -0.53958 0.36852 C -0.59948 0.40309 -0.6993 0.47963 -0.75434 0.50186 C -0.83212 0.50679 -0.83524 0.4784 -0.87031 0.50247 C -0.90538 0.52655 -0.92604 0.61266 -0.96441 0.6463 C -1.00278 0.67994 -1.0684 0.68457 -1.09566 0.69445 " pathEditMode="relative" rAng="0" ptsTypes="asssssssa">
                                      <p:cBhvr>
                                        <p:cTn id="1422" dur="1000" fill="hold"/>
                                        <p:tgtEl>
                                          <p:spTgt spid="3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792" y="34722"/>
                                    </p:animMotion>
                                  </p:childTnLst>
                                </p:cTn>
                              </p:par>
                              <p:par>
                                <p:cTn id="1423" presetID="0" presetClass="path" presetSubtype="0" fill="hold" grpId="0" nodeType="withEffect">
                                  <p:stCondLst>
                                    <p:cond delay="11250"/>
                                  </p:stCondLst>
                                  <p:childTnLst>
                                    <p:animMotion origin="layout" path="M -2.5E-6 -3.82716E-6 C -0.02795 0.02716 -0.11788 0.13272 -0.16823 0.16358 C -0.21857 0.19445 -0.29635 0.16358 -0.33628 0.17778 C -0.37621 0.19198 -0.38281 0.25247 -0.43854 0.31111 C -0.49427 0.36976 -0.47968 0.33395 -0.53958 0.36852 C -0.59948 0.40309 -0.6993 0.47963 -0.75434 0.50186 C -0.83212 0.50679 -0.83524 0.4784 -0.87031 0.50247 C -0.90538 0.52655 -0.92604 0.61266 -0.96441 0.6463 C -1.00278 0.67994 -1.0684 0.68457 -1.09566 0.69445 " pathEditMode="relative" rAng="0" ptsTypes="asssssssa">
                                      <p:cBhvr>
                                        <p:cTn id="1424" dur="1000" fill="hold"/>
                                        <p:tgtEl>
                                          <p:spTgt spid="3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792" y="34722"/>
                                    </p:animMotion>
                                  </p:childTnLst>
                                </p:cTn>
                              </p:par>
                              <p:par>
                                <p:cTn id="1425" presetID="0" presetClass="path" presetSubtype="0" fill="hold" grpId="0" nodeType="withEffect">
                                  <p:stCondLst>
                                    <p:cond delay="11250"/>
                                  </p:stCondLst>
                                  <p:childTnLst>
                                    <p:animMotion origin="layout" path="M -2.5E-6 -3.82716E-6 C -0.02795 0.02716 -0.11788 0.13272 -0.16823 0.16358 C -0.21857 0.19445 -0.29635 0.16358 -0.33628 0.17778 C -0.37621 0.19198 -0.38281 0.25247 -0.43854 0.31111 C -0.49427 0.36976 -0.47968 0.33395 -0.53958 0.36852 C -0.59948 0.40309 -0.6993 0.47963 -0.75434 0.50186 C -0.83212 0.50679 -0.83524 0.4784 -0.87031 0.50247 C -0.90538 0.52655 -0.92604 0.61266 -0.96441 0.6463 C -1.00278 0.67994 -1.0684 0.68457 -1.09566 0.69445 " pathEditMode="relative" rAng="0" ptsTypes="asssssssa">
                                      <p:cBhvr>
                                        <p:cTn id="1426" dur="1000" fill="hold"/>
                                        <p:tgtEl>
                                          <p:spTgt spid="3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792" y="34722"/>
                                    </p:animMotion>
                                  </p:childTnLst>
                                </p:cTn>
                              </p:par>
                              <p:par>
                                <p:cTn id="1427" presetID="8" presetClass="emph" presetSubtype="0" fill="hold" grpId="1" nodeType="withEffect">
                                  <p:stCondLst>
                                    <p:cond delay="11250"/>
                                  </p:stCondLst>
                                  <p:childTnLst>
                                    <p:animRot by="21600000">
                                      <p:cBhvr>
                                        <p:cTn id="1428" dur="1000" fill="hold"/>
                                        <p:tgtEl>
                                          <p:spTgt spid="3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29" presetID="8" presetClass="emph" presetSubtype="0" fill="hold" grpId="1" nodeType="withEffect">
                                  <p:stCondLst>
                                    <p:cond delay="11250"/>
                                  </p:stCondLst>
                                  <p:childTnLst>
                                    <p:animRot by="-32400000">
                                      <p:cBhvr>
                                        <p:cTn id="1430" dur="1000" fill="hold"/>
                                        <p:tgtEl>
                                          <p:spTgt spid="3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31" presetID="8" presetClass="emph" presetSubtype="0" fill="hold" grpId="1" nodeType="withEffect">
                                  <p:stCondLst>
                                    <p:cond delay="11250"/>
                                  </p:stCondLst>
                                  <p:childTnLst>
                                    <p:animRot by="32400000">
                                      <p:cBhvr>
                                        <p:cTn id="1432" dur="1000" fill="hold"/>
                                        <p:tgtEl>
                                          <p:spTgt spid="3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33" presetID="8" presetClass="emph" presetSubtype="0" fill="hold" grpId="1" nodeType="withEffect">
                                  <p:stCondLst>
                                    <p:cond delay="11250"/>
                                  </p:stCondLst>
                                  <p:childTnLst>
                                    <p:animRot by="-21600000">
                                      <p:cBhvr>
                                        <p:cTn id="1434" dur="1000" fill="hold"/>
                                        <p:tgtEl>
                                          <p:spTgt spid="3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35" presetID="26" presetClass="emph" presetSubtype="0" repeatCount="2000" fill="hold" grpId="2" nodeType="withEffect">
                                  <p:stCondLst>
                                    <p:cond delay="1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6" dur="500" tmFilter="0, 0; .2, .5; .8, .5; 1, 0"/>
                                        <p:tgtEl>
                                          <p:spTgt spid="38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37" dur="250" autoRev="1" fill="hold"/>
                                        <p:tgtEl>
                                          <p:spTgt spid="38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38" presetID="26" presetClass="emph" presetSubtype="0" repeatCount="2000" fill="hold" grpId="2" nodeType="withEffect">
                                  <p:stCondLst>
                                    <p:cond delay="1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9" dur="500" tmFilter="0, 0; .2, .5; .8, .5; 1, 0"/>
                                        <p:tgtEl>
                                          <p:spTgt spid="38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40" dur="250" autoRev="1" fill="hold"/>
                                        <p:tgtEl>
                                          <p:spTgt spid="38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41" presetID="26" presetClass="emph" presetSubtype="0" repeatCount="2000" fill="hold" grpId="2" nodeType="withEffect">
                                  <p:stCondLst>
                                    <p:cond delay="1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2" dur="500" tmFilter="0, 0; .2, .5; .8, .5; 1, 0"/>
                                        <p:tgtEl>
                                          <p:spTgt spid="38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43" dur="250" autoRev="1" fill="hold"/>
                                        <p:tgtEl>
                                          <p:spTgt spid="38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44" presetID="26" presetClass="emph" presetSubtype="0" repeatCount="2000" fill="hold" grpId="2" nodeType="withEffect">
                                  <p:stCondLst>
                                    <p:cond delay="1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5" dur="500" tmFilter="0, 0; .2, .5; .8, .5; 1, 0"/>
                                        <p:tgtEl>
                                          <p:spTgt spid="38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46" dur="250" autoRev="1" fill="hold"/>
                                        <p:tgtEl>
                                          <p:spTgt spid="38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47" presetID="53" presetClass="exit" presetSubtype="32" fill="hold" grpId="4" nodeType="withEffect">
                                  <p:stCondLst>
                                    <p:cond delay="1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48" dur="500"/>
                                        <p:tgtEl>
                                          <p:spTgt spid="3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9" dur="500"/>
                                        <p:tgtEl>
                                          <p:spTgt spid="3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50" dur="5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2" presetID="53" presetClass="exit" presetSubtype="32" fill="hold" grpId="6" nodeType="withEffect">
                                  <p:stCondLst>
                                    <p:cond delay="1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53" dur="500"/>
                                        <p:tgtEl>
                                          <p:spTgt spid="3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4" dur="500"/>
                                        <p:tgtEl>
                                          <p:spTgt spid="3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55" dur="5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7" presetID="53" presetClass="entr" presetSubtype="16" fill="hold" grpId="5" nodeType="withEffect">
                                  <p:stCondLst>
                                    <p:cond delay="11500"/>
                                  </p:stCondLst>
                                  <p:childTnLst>
                                    <p:set>
                                      <p:cBhvr>
                                        <p:cTn id="14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9" dur="500" fill="hold"/>
                                        <p:tgtEl>
                                          <p:spTgt spid="3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0" dur="500" fill="hold"/>
                                        <p:tgtEl>
                                          <p:spTgt spid="3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1" dur="5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2" presetID="53" presetClass="entr" presetSubtype="16" fill="hold" grpId="7" nodeType="withEffect">
                                  <p:stCondLst>
                                    <p:cond delay="11500"/>
                                  </p:stCondLst>
                                  <p:childTnLst>
                                    <p:set>
                                      <p:cBhvr>
                                        <p:cTn id="14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4" dur="500" fill="hold"/>
                                        <p:tgtEl>
                                          <p:spTgt spid="3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5" dur="500" fill="hold"/>
                                        <p:tgtEl>
                                          <p:spTgt spid="3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6" dur="5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7" presetID="53" presetClass="exit" presetSubtype="32" fill="hold" grpId="6" nodeType="withEffect">
                                  <p:stCondLst>
                                    <p:cond delay="110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68" dur="500"/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9" dur="500"/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70"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2" presetID="53" presetClass="exit" presetSubtype="32" fill="hold" grpId="6" nodeType="withEffect">
                                  <p:stCondLst>
                                    <p:cond delay="110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73" dur="500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4" dur="500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75" dur="5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7" presetID="53" presetClass="entr" presetSubtype="16" fill="hold" grpId="7" nodeType="withEffect">
                                  <p:stCondLst>
                                    <p:cond delay="11550"/>
                                  </p:stCondLst>
                                  <p:childTnLst>
                                    <p:set>
                                      <p:cBhvr>
                                        <p:cTn id="14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9" dur="500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0" dur="500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1"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2" presetID="53" presetClass="entr" presetSubtype="16" fill="hold" grpId="7" nodeType="withEffect">
                                  <p:stCondLst>
                                    <p:cond delay="11550"/>
                                  </p:stCondLst>
                                  <p:childTnLst>
                                    <p:set>
                                      <p:cBhvr>
                                        <p:cTn id="14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4" dur="50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5" dur="50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6" dur="5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7" presetID="53" presetClass="exit" presetSubtype="32" fill="hold" grpId="6" nodeType="withEffect">
                                  <p:stCondLst>
                                    <p:cond delay="11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88" dur="500"/>
                                        <p:tgtEl>
                                          <p:spTgt spid="3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9" dur="500"/>
                                        <p:tgtEl>
                                          <p:spTgt spid="3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90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2" presetID="53" presetClass="entr" presetSubtype="16" fill="hold" grpId="7" nodeType="withEffect">
                                  <p:stCondLst>
                                    <p:cond delay="11600"/>
                                  </p:stCondLst>
                                  <p:childTnLst>
                                    <p:set>
                                      <p:cBhvr>
                                        <p:cTn id="14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4" dur="500" fill="hold"/>
                                        <p:tgtEl>
                                          <p:spTgt spid="3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5" dur="500" fill="hold"/>
                                        <p:tgtEl>
                                          <p:spTgt spid="3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6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7" presetID="53" presetClass="exit" presetSubtype="32" fill="hold" grpId="6" nodeType="withEffect">
                                  <p:stCondLst>
                                    <p:cond delay="11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98" dur="500"/>
                                        <p:tgtEl>
                                          <p:spTgt spid="3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9" dur="500"/>
                                        <p:tgtEl>
                                          <p:spTgt spid="3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00" dur="5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2" presetID="53" presetClass="entr" presetSubtype="16" fill="hold" grpId="7" nodeType="withEffect">
                                  <p:stCondLst>
                                    <p:cond delay="11700"/>
                                  </p:stCondLst>
                                  <p:childTnLst>
                                    <p:set>
                                      <p:cBhvr>
                                        <p:cTn id="15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4" dur="500" fill="hold"/>
                                        <p:tgtEl>
                                          <p:spTgt spid="3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5" dur="500" fill="hold"/>
                                        <p:tgtEl>
                                          <p:spTgt spid="3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06" dur="5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7" presetID="53" presetClass="exit" presetSubtype="32" fill="hold" grpId="8" nodeType="withEffect">
                                  <p:stCondLst>
                                    <p:cond delay="11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08" dur="500"/>
                                        <p:tgtEl>
                                          <p:spTgt spid="3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9" dur="500"/>
                                        <p:tgtEl>
                                          <p:spTgt spid="3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10" dur="5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2" presetID="53" presetClass="entr" presetSubtype="16" fill="hold" grpId="9" nodeType="withEffect">
                                  <p:stCondLst>
                                    <p:cond delay="11750"/>
                                  </p:stCondLst>
                                  <p:childTnLst>
                                    <p:set>
                                      <p:cBhvr>
                                        <p:cTn id="15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4" dur="500" fill="hold"/>
                                        <p:tgtEl>
                                          <p:spTgt spid="3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5" dur="500" fill="hold"/>
                                        <p:tgtEl>
                                          <p:spTgt spid="3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6" dur="5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7" presetID="53" presetClass="exit" presetSubtype="32" fill="hold" grpId="14" nodeType="withEffect">
                                  <p:stCondLst>
                                    <p:cond delay="11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18" dur="500"/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9" dur="500"/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20" dur="5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2" presetID="53" presetClass="entr" presetSubtype="16" fill="hold" grpId="15" nodeType="withEffect">
                                  <p:stCondLst>
                                    <p:cond delay="11800"/>
                                  </p:stCondLst>
                                  <p:childTnLst>
                                    <p:set>
                                      <p:cBhvr>
                                        <p:cTn id="15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4" dur="500" fill="hold"/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5" dur="500" fill="hold"/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26" dur="5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7" presetID="53" presetClass="exit" presetSubtype="32" fill="hold" grpId="10" nodeType="withEffect">
                                  <p:stCondLst>
                                    <p:cond delay="114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28" dur="500"/>
                                        <p:tgtEl>
                                          <p:spTgt spid="3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9" dur="500"/>
                                        <p:tgtEl>
                                          <p:spTgt spid="3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30" dur="5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2" presetID="53" presetClass="entr" presetSubtype="16" fill="hold" grpId="11" nodeType="withEffect">
                                  <p:stCondLst>
                                    <p:cond delay="11900"/>
                                  </p:stCondLst>
                                  <p:childTnLst>
                                    <p:set>
                                      <p:cBhvr>
                                        <p:cTn id="15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4" dur="500" fill="hold"/>
                                        <p:tgtEl>
                                          <p:spTgt spid="3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5" dur="500" fill="hold"/>
                                        <p:tgtEl>
                                          <p:spTgt spid="3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6" dur="5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7" presetID="53" presetClass="exit" presetSubtype="32" fill="hold" grpId="6" nodeType="withEffect">
                                  <p:stCondLst>
                                    <p:cond delay="1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38" dur="500"/>
                                        <p:tgtEl>
                                          <p:spTgt spid="3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9" dur="500"/>
                                        <p:tgtEl>
                                          <p:spTgt spid="3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40" dur="50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2" presetID="53" presetClass="entr" presetSubtype="16" fill="hold" grpId="7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15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4" dur="500" fill="hold"/>
                                        <p:tgtEl>
                                          <p:spTgt spid="3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5" dur="500" fill="hold"/>
                                        <p:tgtEl>
                                          <p:spTgt spid="3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6" dur="50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7" presetID="53" presetClass="exit" presetSubtype="32" fill="hold" grpId="12" nodeType="withEffect">
                                  <p:stCondLst>
                                    <p:cond delay="11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48" dur="500"/>
                                        <p:tgtEl>
                                          <p:spTgt spid="3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9" dur="500"/>
                                        <p:tgtEl>
                                          <p:spTgt spid="3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50" dur="5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2" presetID="53" presetClass="entr" presetSubtype="16" fill="hold" grpId="13" nodeType="withEffect">
                                  <p:stCondLst>
                                    <p:cond delay="12100"/>
                                  </p:stCondLst>
                                  <p:childTnLst>
                                    <p:set>
                                      <p:cBhvr>
                                        <p:cTn id="15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4" dur="500" fill="hold"/>
                                        <p:tgtEl>
                                          <p:spTgt spid="3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5" dur="500" fill="hold"/>
                                        <p:tgtEl>
                                          <p:spTgt spid="3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6" dur="5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7" presetID="53" presetClass="exit" presetSubtype="32" fill="hold" grpId="8" nodeType="withEffect">
                                  <p:stCondLst>
                                    <p:cond delay="11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58" dur="500"/>
                                        <p:tgtEl>
                                          <p:spTgt spid="3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9" dur="500"/>
                                        <p:tgtEl>
                                          <p:spTgt spid="3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60" dur="5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2" presetID="53" presetClass="entr" presetSubtype="16" fill="hold" grpId="9" nodeType="withEffect">
                                  <p:stCondLst>
                                    <p:cond delay="12200"/>
                                  </p:stCondLst>
                                  <p:childTnLst>
                                    <p:set>
                                      <p:cBhvr>
                                        <p:cTn id="15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4" dur="500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5" dur="500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6" dur="5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7" presetID="53" presetClass="exit" presetSubtype="32" fill="hold" grpId="8" nodeType="withEffect">
                                  <p:stCondLst>
                                    <p:cond delay="11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68" dur="500"/>
                                        <p:tgtEl>
                                          <p:spTgt spid="3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9" dur="500"/>
                                        <p:tgtEl>
                                          <p:spTgt spid="3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70" dur="50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2" presetID="53" presetClass="exit" presetSubtype="32" fill="hold" grpId="8" nodeType="withEffect">
                                  <p:stCondLst>
                                    <p:cond delay="11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73" dur="500"/>
                                        <p:tgtEl>
                                          <p:spTgt spid="3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4" dur="500"/>
                                        <p:tgtEl>
                                          <p:spTgt spid="3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75" dur="5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7" presetID="53" presetClass="entr" presetSubtype="16" fill="hold" grpId="9" nodeType="withEffect">
                                  <p:stCondLst>
                                    <p:cond delay="12250"/>
                                  </p:stCondLst>
                                  <p:childTnLst>
                                    <p:set>
                                      <p:cBhvr>
                                        <p:cTn id="15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9" dur="500" fill="hold"/>
                                        <p:tgtEl>
                                          <p:spTgt spid="3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0" dur="500" fill="hold"/>
                                        <p:tgtEl>
                                          <p:spTgt spid="3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81" dur="50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2" presetID="53" presetClass="entr" presetSubtype="16" fill="hold" grpId="9" nodeType="withEffect">
                                  <p:stCondLst>
                                    <p:cond delay="12250"/>
                                  </p:stCondLst>
                                  <p:childTnLst>
                                    <p:set>
                                      <p:cBhvr>
                                        <p:cTn id="15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84" dur="500" fill="hold"/>
                                        <p:tgtEl>
                                          <p:spTgt spid="3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5" dur="500" fill="hold"/>
                                        <p:tgtEl>
                                          <p:spTgt spid="3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86" dur="5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7" presetID="53" presetClass="exit" presetSubtype="32" fill="hold" grpId="8" nodeType="withEffect">
                                  <p:stCondLst>
                                    <p:cond delay="118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88" dur="500"/>
                                        <p:tgtEl>
                                          <p:spTgt spid="3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9" dur="500"/>
                                        <p:tgtEl>
                                          <p:spTgt spid="3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90" dur="5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2" presetID="53" presetClass="entr" presetSubtype="16" fill="hold" grpId="9" nodeType="withEffect">
                                  <p:stCondLst>
                                    <p:cond delay="12300"/>
                                  </p:stCondLst>
                                  <p:childTnLst>
                                    <p:set>
                                      <p:cBhvr>
                                        <p:cTn id="15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94" dur="500" fill="hold"/>
                                        <p:tgtEl>
                                          <p:spTgt spid="3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5" dur="500" fill="hold"/>
                                        <p:tgtEl>
                                          <p:spTgt spid="3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96" dur="5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7" presetID="53" presetClass="exit" presetSubtype="32" fill="hold" grpId="8" nodeType="withEffect">
                                  <p:stCondLst>
                                    <p:cond delay="11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98" dur="500"/>
                                        <p:tgtEl>
                                          <p:spTgt spid="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9" dur="500"/>
                                        <p:tgtEl>
                                          <p:spTgt spid="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00"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2" presetID="53" presetClass="entr" presetSubtype="16" fill="hold" grpId="9" nodeType="withEffect">
                                  <p:stCondLst>
                                    <p:cond delay="12400"/>
                                  </p:stCondLst>
                                  <p:childTnLst>
                                    <p:set>
                                      <p:cBhvr>
                                        <p:cTn id="16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04" dur="500" fill="hold"/>
                                        <p:tgtEl>
                                          <p:spTgt spid="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5" dur="500" fill="hold"/>
                                        <p:tgtEl>
                                          <p:spTgt spid="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06"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7" presetID="53" presetClass="exit" presetSubtype="32" fill="hold" grpId="6" nodeType="withEffect">
                                  <p:stCondLst>
                                    <p:cond delay="1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08" dur="500"/>
                                        <p:tgtEl>
                                          <p:spTgt spid="3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9" dur="500"/>
                                        <p:tgtEl>
                                          <p:spTgt spid="3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10" dur="5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2" presetID="53" presetClass="entr" presetSubtype="16" fill="hold" grpId="7" nodeType="withEffect">
                                  <p:stCondLst>
                                    <p:cond delay="12500"/>
                                  </p:stCondLst>
                                  <p:childTnLst>
                                    <p:set>
                                      <p:cBhvr>
                                        <p:cTn id="16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4" dur="500" fill="hold"/>
                                        <p:tgtEl>
                                          <p:spTgt spid="3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5" dur="500" fill="hold"/>
                                        <p:tgtEl>
                                          <p:spTgt spid="3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16" dur="5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7" presetID="53" presetClass="exit" presetSubtype="32" fill="hold" grpId="0" nodeType="withEffect">
                                  <p:stCondLst>
                                    <p:cond delay="12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18" dur="500"/>
                                        <p:tgtEl>
                                          <p:spTgt spid="3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9" dur="500"/>
                                        <p:tgtEl>
                                          <p:spTgt spid="3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20" dur="500"/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2" presetID="53" presetClass="exit" presetSubtype="32" fill="hold" grpId="0" nodeType="withEffect">
                                  <p:stCondLst>
                                    <p:cond delay="12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23" dur="500"/>
                                        <p:tgtEl>
                                          <p:spTgt spid="3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4" dur="500"/>
                                        <p:tgtEl>
                                          <p:spTgt spid="3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25" dur="50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7" presetID="53" presetClass="exit" presetSubtype="32" fill="hold" grpId="4" nodeType="withEffect">
                                  <p:stCondLst>
                                    <p:cond delay="12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28" dur="500"/>
                                        <p:tgtEl>
                                          <p:spTgt spid="3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9" dur="500"/>
                                        <p:tgtEl>
                                          <p:spTgt spid="3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30" dur="5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2" presetID="53" presetClass="exit" presetSubtype="32" fill="hold" grpId="2" nodeType="withEffect">
                                  <p:stCondLst>
                                    <p:cond delay="12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33" dur="500"/>
                                        <p:tgtEl>
                                          <p:spTgt spid="3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4" dur="500"/>
                                        <p:tgtEl>
                                          <p:spTgt spid="3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35" dur="5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7" presetID="53" presetClass="exit" presetSubtype="32" fill="hold" grpId="0" nodeType="withEffect">
                                  <p:stCondLst>
                                    <p:cond delay="13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38" dur="500"/>
                                        <p:tgtEl>
                                          <p:spTgt spid="3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9" dur="500"/>
                                        <p:tgtEl>
                                          <p:spTgt spid="3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40" dur="5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2" presetID="53" presetClass="exit" presetSubtype="32" fill="hold" grpId="0" nodeType="withEffect">
                                  <p:stCondLst>
                                    <p:cond delay="13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43" dur="500"/>
                                        <p:tgtEl>
                                          <p:spTgt spid="3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4" dur="500"/>
                                        <p:tgtEl>
                                          <p:spTgt spid="3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45" dur="5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7" presetID="53" presetClass="exit" presetSubtype="32" fill="hold" grpId="2" nodeType="withEffect">
                                  <p:stCondLst>
                                    <p:cond delay="13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48" dur="500"/>
                                        <p:tgtEl>
                                          <p:spTgt spid="3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9" dur="500"/>
                                        <p:tgtEl>
                                          <p:spTgt spid="3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50" dur="5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2" presetID="53" presetClass="exit" presetSubtype="32" fill="hold" grpId="4" nodeType="withEffect">
                                  <p:stCondLst>
                                    <p:cond delay="134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53" dur="500"/>
                                        <p:tgtEl>
                                          <p:spTgt spid="3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4" dur="500"/>
                                        <p:tgtEl>
                                          <p:spTgt spid="3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55" dur="5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7" presetID="53" presetClass="exit" presetSubtype="32" fill="hold" grpId="4" nodeType="withEffect">
                                  <p:stCondLst>
                                    <p:cond delay="13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58" dur="500"/>
                                        <p:tgtEl>
                                          <p:spTgt spid="3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9" dur="500"/>
                                        <p:tgtEl>
                                          <p:spTgt spid="3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60" dur="5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2" presetID="53" presetClass="exit" presetSubtype="32" fill="hold" grpId="4" nodeType="withEffect">
                                  <p:stCondLst>
                                    <p:cond delay="138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63" dur="500"/>
                                        <p:tgtEl>
                                          <p:spTgt spid="3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4" dur="500"/>
                                        <p:tgtEl>
                                          <p:spTgt spid="3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65" dur="5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7" presetID="53" presetClass="exit" presetSubtype="32" fill="hold" grpId="8" nodeType="withEffect">
                                  <p:stCondLst>
                                    <p:cond delay="14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68" dur="500"/>
                                        <p:tgtEl>
                                          <p:spTgt spid="3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9" dur="500"/>
                                        <p:tgtEl>
                                          <p:spTgt spid="3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70" dur="5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2" presetID="53" presetClass="exit" presetSubtype="32" fill="hold" grpId="4" nodeType="withEffect">
                                  <p:stCondLst>
                                    <p:cond delay="14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73" dur="500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4" dur="500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75" dur="5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7" presetID="53" presetClass="exit" presetSubtype="32" fill="hold" grpId="4" nodeType="withEffect">
                                  <p:stCondLst>
                                    <p:cond delay="14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78" dur="500"/>
                                        <p:tgtEl>
                                          <p:spTgt spid="3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9" dur="500"/>
                                        <p:tgtEl>
                                          <p:spTgt spid="3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80" dur="5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2" presetID="53" presetClass="exit" presetSubtype="32" fill="hold" grpId="10" nodeType="withEffect">
                                  <p:stCondLst>
                                    <p:cond delay="14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83" dur="500"/>
                                        <p:tgtEl>
                                          <p:spTgt spid="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4" dur="500"/>
                                        <p:tgtEl>
                                          <p:spTgt spid="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85"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7" presetID="53" presetClass="exit" presetSubtype="32" fill="hold" grpId="8" nodeType="withEffect">
                                  <p:stCondLst>
                                    <p:cond delay="14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88" dur="500"/>
                                        <p:tgtEl>
                                          <p:spTgt spid="3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9" dur="500"/>
                                        <p:tgtEl>
                                          <p:spTgt spid="3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90" dur="5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2" presetID="53" presetClass="exit" presetSubtype="32" fill="hold" grpId="8" nodeType="withEffect">
                                  <p:stCondLst>
                                    <p:cond delay="148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93" dur="500"/>
                                        <p:tgtEl>
                                          <p:spTgt spid="3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4" dur="500"/>
                                        <p:tgtEl>
                                          <p:spTgt spid="3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95" dur="50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7" presetID="53" presetClass="exit" presetSubtype="32" fill="hold" grpId="10" nodeType="withEffect">
                                  <p:stCondLst>
                                    <p:cond delay="15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98" dur="500"/>
                                        <p:tgtEl>
                                          <p:spTgt spid="3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9" dur="500"/>
                                        <p:tgtEl>
                                          <p:spTgt spid="3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00" dur="5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2" presetID="53" presetClass="exit" presetSubtype="32" fill="hold" grpId="8" nodeType="withEffect">
                                  <p:stCondLst>
                                    <p:cond delay="15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03" dur="500"/>
                                        <p:tgtEl>
                                          <p:spTgt spid="3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4" dur="500"/>
                                        <p:tgtEl>
                                          <p:spTgt spid="3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05" dur="50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7" presetID="53" presetClass="exit" presetSubtype="32" fill="hold" grpId="4" nodeType="withEffect">
                                  <p:stCondLst>
                                    <p:cond delay="15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08" dur="500"/>
                                        <p:tgtEl>
                                          <p:spTgt spid="3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9" dur="500"/>
                                        <p:tgtEl>
                                          <p:spTgt spid="3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10" dur="5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2" presetID="53" presetClass="exit" presetSubtype="32" fill="hold" grpId="10" nodeType="withEffect">
                                  <p:stCondLst>
                                    <p:cond delay="15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13" dur="500"/>
                                        <p:tgtEl>
                                          <p:spTgt spid="3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4" dur="500"/>
                                        <p:tgtEl>
                                          <p:spTgt spid="3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15" dur="5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7" presetID="53" presetClass="exit" presetSubtype="32" fill="hold" grpId="2" nodeType="withEffect">
                                  <p:stCondLst>
                                    <p:cond delay="158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18" dur="500"/>
                                        <p:tgtEl>
                                          <p:spTgt spid="3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9" dur="500"/>
                                        <p:tgtEl>
                                          <p:spTgt spid="3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20" dur="5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2" presetID="53" presetClass="exit" presetSubtype="32" fill="hold" grpId="12" nodeType="withEffect">
                                  <p:stCondLst>
                                    <p:cond delay="16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23" dur="500"/>
                                        <p:tgtEl>
                                          <p:spTgt spid="3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4" dur="500"/>
                                        <p:tgtEl>
                                          <p:spTgt spid="3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25" dur="5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7" presetID="53" presetClass="exit" presetSubtype="32" fill="hold" grpId="6" nodeType="withEffect">
                                  <p:stCondLst>
                                    <p:cond delay="16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28" dur="500"/>
                                        <p:tgtEl>
                                          <p:spTgt spid="3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9" dur="500"/>
                                        <p:tgtEl>
                                          <p:spTgt spid="3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30" dur="5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2" presetID="53" presetClass="exit" presetSubtype="32" fill="hold" grpId="0" nodeType="withEffect">
                                  <p:stCondLst>
                                    <p:cond delay="16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33" dur="500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4" dur="500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35" dur="50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7" presetID="53" presetClass="exit" presetSubtype="32" fill="hold" grpId="10" nodeType="withEffect">
                                  <p:stCondLst>
                                    <p:cond delay="16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38" dur="500"/>
                                        <p:tgtEl>
                                          <p:spTgt spid="3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9" dur="500"/>
                                        <p:tgtEl>
                                          <p:spTgt spid="3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40" dur="5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2" presetID="53" presetClass="exit" presetSubtype="32" fill="hold" grpId="4" nodeType="withEffect">
                                  <p:stCondLst>
                                    <p:cond delay="16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43" dur="500"/>
                                        <p:tgtEl>
                                          <p:spTgt spid="3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4" dur="500"/>
                                        <p:tgtEl>
                                          <p:spTgt spid="3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45" dur="5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7" presetID="53" presetClass="exit" presetSubtype="32" fill="hold" grpId="10" nodeType="withEffect">
                                  <p:stCondLst>
                                    <p:cond delay="17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48" dur="500"/>
                                        <p:tgtEl>
                                          <p:spTgt spid="3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9" dur="500"/>
                                        <p:tgtEl>
                                          <p:spTgt spid="3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50" dur="50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2" presetID="53" presetClass="exit" presetSubtype="32" fill="hold" grpId="0" nodeType="withEffect">
                                  <p:stCondLst>
                                    <p:cond delay="17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53" dur="500"/>
                                        <p:tgtEl>
                                          <p:spTgt spid="3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4" dur="500"/>
                                        <p:tgtEl>
                                          <p:spTgt spid="3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55" dur="50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7" presetID="53" presetClass="exit" presetSubtype="32" fill="hold" grpId="10" nodeType="withEffect">
                                  <p:stCondLst>
                                    <p:cond delay="178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58" dur="500"/>
                                        <p:tgtEl>
                                          <p:spTgt spid="3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9" dur="500"/>
                                        <p:tgtEl>
                                          <p:spTgt spid="3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60" dur="5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2" presetID="53" presetClass="exit" presetSubtype="32" fill="hold" grpId="14" nodeType="withEffect">
                                  <p:stCondLst>
                                    <p:cond delay="18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63" dur="500"/>
                                        <p:tgtEl>
                                          <p:spTgt spid="3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4" dur="500"/>
                                        <p:tgtEl>
                                          <p:spTgt spid="3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65" dur="5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7" presetID="53" presetClass="exit" presetSubtype="32" fill="hold" grpId="2" nodeType="withEffect">
                                  <p:stCondLst>
                                    <p:cond delay="18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68" dur="500"/>
                                        <p:tgtEl>
                                          <p:spTgt spid="3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9" dur="500"/>
                                        <p:tgtEl>
                                          <p:spTgt spid="3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70" dur="5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2" presetID="53" presetClass="exit" presetSubtype="32" fill="hold" grpId="16" nodeType="withEffect">
                                  <p:stCondLst>
                                    <p:cond delay="18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73" dur="500"/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4" dur="500"/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75" dur="5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7" presetID="53" presetClass="exit" presetSubtype="32" fill="hold" grpId="8" nodeType="withEffect">
                                  <p:stCondLst>
                                    <p:cond delay="188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78" dur="500"/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9" dur="500"/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80"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2" presetID="53" presetClass="exit" presetSubtype="32" fill="hold" grpId="8" nodeType="withEffect">
                                  <p:stCondLst>
                                    <p:cond delay="19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83" dur="500"/>
                                        <p:tgtEl>
                                          <p:spTgt spid="3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4" dur="500"/>
                                        <p:tgtEl>
                                          <p:spTgt spid="3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85" dur="5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7" presetID="53" presetClass="exit" presetSubtype="32" fill="hold" grpId="2" nodeType="withEffect">
                                  <p:stCondLst>
                                    <p:cond delay="19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88" dur="500"/>
                                        <p:tgtEl>
                                          <p:spTgt spid="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9" dur="500"/>
                                        <p:tgtEl>
                                          <p:spTgt spid="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90" dur="5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2" presetID="53" presetClass="exit" presetSubtype="32" fill="hold" grpId="8" nodeType="withEffect">
                                  <p:stCondLst>
                                    <p:cond delay="19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93" dur="500"/>
                                        <p:tgtEl>
                                          <p:spTgt spid="3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4" dur="500"/>
                                        <p:tgtEl>
                                          <p:spTgt spid="3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95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7" presetID="53" presetClass="exit" presetSubtype="32" fill="hold" grpId="8" nodeType="withEffect">
                                  <p:stCondLst>
                                    <p:cond delay="198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98" dur="500"/>
                                        <p:tgtEl>
                                          <p:spTgt spid="3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9" dur="500"/>
                                        <p:tgtEl>
                                          <p:spTgt spid="3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00" dur="5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2" presetID="53" presetClass="exit" presetSubtype="32" fill="hold" grpId="8" nodeType="withEffect">
                                  <p:stCondLst>
                                    <p:cond delay="20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03" dur="500"/>
                                        <p:tgtEl>
                                          <p:spTgt spid="3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4" dur="500"/>
                                        <p:tgtEl>
                                          <p:spTgt spid="3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05" dur="5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7" presetID="53" presetClass="exit" presetSubtype="32" fill="hold" grpId="10" nodeType="withEffect">
                                  <p:stCondLst>
                                    <p:cond delay="20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08" dur="500"/>
                                        <p:tgtEl>
                                          <p:spTgt spid="3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9" dur="500"/>
                                        <p:tgtEl>
                                          <p:spTgt spid="3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10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2" presetID="53" presetClass="exit" presetSubtype="32" fill="hold" grpId="2" nodeType="withEffect">
                                  <p:stCondLst>
                                    <p:cond delay="20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13" dur="500"/>
                                        <p:tgtEl>
                                          <p:spTgt spid="3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4" dur="500"/>
                                        <p:tgtEl>
                                          <p:spTgt spid="3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15" dur="5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7" presetID="53" presetClass="exit" presetSubtype="32" fill="hold" grpId="4" nodeType="withEffect">
                                  <p:stCondLst>
                                    <p:cond delay="20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18" dur="500"/>
                                        <p:tgtEl>
                                          <p:spTgt spid="3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9" dur="500"/>
                                        <p:tgtEl>
                                          <p:spTgt spid="3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20" dur="5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2" presetID="53" presetClass="exit" presetSubtype="32" fill="hold" grpId="4" nodeType="withEffect">
                                  <p:stCondLst>
                                    <p:cond delay="208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23" dur="500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4" dur="500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25" dur="5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7" presetID="53" presetClass="exit" presetSubtype="32" fill="hold" grpId="6" nodeType="withEffect">
                                  <p:stCondLst>
                                    <p:cond delay="21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28" dur="500"/>
                                        <p:tgtEl>
                                          <p:spTgt spid="3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9" dur="500"/>
                                        <p:tgtEl>
                                          <p:spTgt spid="3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30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2" presetID="53" presetClass="exit" presetSubtype="32" fill="hold" grpId="8" nodeType="withEffect">
                                  <p:stCondLst>
                                    <p:cond delay="214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33" dur="500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4" dur="500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35" dur="5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7" presetID="53" presetClass="exit" presetSubtype="32" fill="hold" grpId="4" nodeType="withEffect">
                                  <p:stCondLst>
                                    <p:cond delay="2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38" dur="500"/>
                                        <p:tgtEl>
                                          <p:spTgt spid="3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9" dur="500"/>
                                        <p:tgtEl>
                                          <p:spTgt spid="3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40" dur="5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2" presetID="53" presetClass="exit" presetSubtype="32" fill="hold" grpId="4" nodeType="withEffect">
                                  <p:stCondLst>
                                    <p:cond delay="21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43" dur="500"/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4" dur="500"/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45" dur="5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7" presetID="53" presetClass="exit" presetSubtype="32" fill="hold" grpId="6" nodeType="withEffect">
                                  <p:stCondLst>
                                    <p:cond delay="22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48" dur="500"/>
                                        <p:tgtEl>
                                          <p:spTgt spid="3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9" dur="500"/>
                                        <p:tgtEl>
                                          <p:spTgt spid="3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50" dur="5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2" presetID="53" presetClass="exit" presetSubtype="32" fill="hold" grpId="2" nodeType="withEffect">
                                  <p:stCondLst>
                                    <p:cond delay="22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53" dur="500"/>
                                        <p:tgtEl>
                                          <p:spTgt spid="3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4" dur="500"/>
                                        <p:tgtEl>
                                          <p:spTgt spid="3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55" dur="500"/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7" presetID="53" presetClass="exit" presetSubtype="32" fill="hold" grpId="0" nodeType="withEffect">
                                  <p:stCondLst>
                                    <p:cond delay="22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58" dur="500"/>
                                        <p:tgtEl>
                                          <p:spTgt spid="3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9" dur="500"/>
                                        <p:tgtEl>
                                          <p:spTgt spid="3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60" dur="50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2" presetID="53" presetClass="exit" presetSubtype="32" fill="hold" grpId="0" nodeType="withEffect">
                                  <p:stCondLst>
                                    <p:cond delay="228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63" dur="500"/>
                                        <p:tgtEl>
                                          <p:spTgt spid="3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4" dur="500"/>
                                        <p:tgtEl>
                                          <p:spTgt spid="3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65" dur="500"/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7" presetID="0" presetClass="path" presetSubtype="0" fill="hold" grpId="0" nodeType="withEffect">
                                  <p:stCondLst>
                                    <p:cond delay="13000"/>
                                  </p:stCondLst>
                                  <p:childTnLst>
                                    <p:animMotion origin="layout" path="M 0.0007 0.00092 C -0.13576 -0.03519 -0.78941 -0.16389 -0.81805 -0.21574 C -0.8467 -0.26759 -0.17778 -0.26513 -0.17118 -0.31019 C -0.16424 -0.35587 -0.7684 -0.4321 -0.77639 -0.48982 C -0.78437 -0.54753 -0.23941 -0.60988 -0.2191 -0.65648 C -0.19878 -0.70309 -0.64305 -0.72747 -0.65451 -0.76945 C -0.66597 -0.81142 -0.30642 -0.86852 -0.28802 -0.90834 C -0.26962 -0.94815 -0.53507 -0.96821 -0.5441 -1.00834 C -0.55312 -1.04846 -0.3842 -1.11975 -0.34219 -1.14908 " pathEditMode="relative" rAng="0" ptsTypes="asssssssa">
                                      <p:cBhvr>
                                        <p:cTn id="1868" dur="10000" fill="hold"/>
                                        <p:tgtEl>
                                          <p:spTgt spid="3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378" y="-57500"/>
                                    </p:animMotion>
                                  </p:childTnLst>
                                </p:cTn>
                              </p:par>
                              <p:par>
                                <p:cTn id="1869" presetID="0" presetClass="path" presetSubtype="0" fill="hold" grpId="0" nodeType="withEffect">
                                  <p:stCondLst>
                                    <p:cond delay="13000"/>
                                  </p:stCondLst>
                                  <p:childTnLst>
                                    <p:animMotion origin="layout" path="M 0.0007 0.00092 C -0.13576 -0.03519 -0.78941 -0.16389 -0.81805 -0.21574 C -0.8467 -0.26759 -0.17778 -0.26513 -0.17118 -0.31019 C -0.16424 -0.35587 -0.7684 -0.4321 -0.77639 -0.48982 C -0.78437 -0.54753 -0.23941 -0.60988 -0.2191 -0.65648 C -0.19878 -0.70309 -0.64305 -0.72747 -0.65451 -0.76945 C -0.66597 -0.81142 -0.30642 -0.86852 -0.28802 -0.90834 C -0.26962 -0.94815 -0.53507 -0.96821 -0.5441 -1.00834 C -0.55312 -1.04846 -0.3842 -1.11975 -0.34219 -1.14908 " pathEditMode="relative" rAng="0" ptsTypes="asssssssa">
                                      <p:cBhvr>
                                        <p:cTn id="1870" dur="10000" fill="hold"/>
                                        <p:tgtEl>
                                          <p:spTgt spid="3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378" y="-57500"/>
                                    </p:animMotion>
                                  </p:childTnLst>
                                </p:cTn>
                              </p:par>
                              <p:par>
                                <p:cTn id="1871" presetID="0" presetClass="path" presetSubtype="0" fill="hold" grpId="0" nodeType="withEffect">
                                  <p:stCondLst>
                                    <p:cond delay="13000"/>
                                  </p:stCondLst>
                                  <p:childTnLst>
                                    <p:animMotion origin="layout" path="M 0.0007 0.00092 C -0.13576 -0.03519 -0.78941 -0.16389 -0.81805 -0.21574 C -0.8467 -0.26759 -0.17778 -0.26513 -0.17118 -0.31019 C -0.16424 -0.35587 -0.7684 -0.4321 -0.77639 -0.48982 C -0.78437 -0.54753 -0.23941 -0.60988 -0.2191 -0.65648 C -0.19878 -0.70309 -0.64305 -0.72747 -0.65451 -0.76945 C -0.66597 -0.81142 -0.30642 -0.86852 -0.28802 -0.90834 C -0.26962 -0.94815 -0.53507 -0.96821 -0.5441 -1.00834 C -0.55312 -1.04846 -0.3842 -1.11975 -0.34219 -1.14908 " pathEditMode="relative" rAng="0" ptsTypes="asssssssa">
                                      <p:cBhvr>
                                        <p:cTn id="1872" dur="10000" fill="hold"/>
                                        <p:tgtEl>
                                          <p:spTgt spid="3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378" y="-57500"/>
                                    </p:animMotion>
                                  </p:childTnLst>
                                </p:cTn>
                              </p:par>
                              <p:par>
                                <p:cTn id="1873" presetID="0" presetClass="path" presetSubtype="0" fill="hold" grpId="0" nodeType="withEffect">
                                  <p:stCondLst>
                                    <p:cond delay="13000"/>
                                  </p:stCondLst>
                                  <p:childTnLst>
                                    <p:animMotion origin="layout" path="M 0.0007 0.00092 C -0.13576 -0.03519 -0.78941 -0.16389 -0.81805 -0.21574 C -0.8467 -0.26759 -0.17778 -0.26513 -0.17118 -0.31019 C -0.16424 -0.35587 -0.7684 -0.4321 -0.77639 -0.48982 C -0.78437 -0.54753 -0.23941 -0.60988 -0.2191 -0.65648 C -0.19878 -0.70309 -0.64305 -0.72747 -0.65451 -0.76945 C -0.66597 -0.81142 -0.30642 -0.86852 -0.28802 -0.90834 C -0.26962 -0.94815 -0.53507 -0.96821 -0.5441 -1.00834 C -0.55312 -1.04846 -0.3842 -1.11975 -0.34219 -1.14908 " pathEditMode="relative" rAng="0" ptsTypes="asssssssa">
                                      <p:cBhvr>
                                        <p:cTn id="1874" dur="10000" fill="hold"/>
                                        <p:tgtEl>
                                          <p:spTgt spid="3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378" y="-57500"/>
                                    </p:animMotion>
                                  </p:childTnLst>
                                </p:cTn>
                              </p:par>
                              <p:par>
                                <p:cTn id="1875" presetID="8" presetClass="emph" presetSubtype="0" fill="hold" grpId="1" nodeType="withEffect">
                                  <p:stCondLst>
                                    <p:cond delay="13000"/>
                                  </p:stCondLst>
                                  <p:childTnLst>
                                    <p:animRot by="-90000000">
                                      <p:cBhvr>
                                        <p:cTn id="1876" dur="10000" fill="hold"/>
                                        <p:tgtEl>
                                          <p:spTgt spid="3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77" presetID="8" presetClass="emph" presetSubtype="0" fill="hold" grpId="1" nodeType="withEffect">
                                  <p:stCondLst>
                                    <p:cond delay="13000"/>
                                  </p:stCondLst>
                                  <p:childTnLst>
                                    <p:animRot by="60000000">
                                      <p:cBhvr>
                                        <p:cTn id="1878" dur="10000" fill="hold"/>
                                        <p:tgtEl>
                                          <p:spTgt spid="3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79" presetID="8" presetClass="emph" presetSubtype="0" fill="hold" grpId="1" nodeType="withEffect">
                                  <p:stCondLst>
                                    <p:cond delay="13000"/>
                                  </p:stCondLst>
                                  <p:childTnLst>
                                    <p:animRot by="60000000">
                                      <p:cBhvr>
                                        <p:cTn id="1880" dur="10000" fill="hold"/>
                                        <p:tgtEl>
                                          <p:spTgt spid="3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81" presetID="8" presetClass="emph" presetSubtype="0" fill="hold" grpId="1" nodeType="withEffect">
                                  <p:stCondLst>
                                    <p:cond delay="13000"/>
                                  </p:stCondLst>
                                  <p:childTnLst>
                                    <p:animRot by="-90000000">
                                      <p:cBhvr>
                                        <p:cTn id="1882" dur="10000" fill="hold"/>
                                        <p:tgtEl>
                                          <p:spTgt spid="3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83" presetID="26" presetClass="emph" presetSubtype="0" repeatCount="20000" fill="hold" grpId="2" nodeType="withEffect">
                                  <p:stCondLst>
                                    <p:cond delay="1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4" dur="500" tmFilter="0, 0; .2, .5; .8, .5; 1, 0"/>
                                        <p:tgtEl>
                                          <p:spTgt spid="38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85" dur="250" autoRev="1" fill="hold"/>
                                        <p:tgtEl>
                                          <p:spTgt spid="38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86" presetID="26" presetClass="emph" presetSubtype="0" repeatCount="20000" fill="hold" grpId="2" nodeType="withEffect">
                                  <p:stCondLst>
                                    <p:cond delay="1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7" dur="500" tmFilter="0, 0; .2, .5; .8, .5; 1, 0"/>
                                        <p:tgtEl>
                                          <p:spTgt spid="38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88" dur="250" autoRev="1" fill="hold"/>
                                        <p:tgtEl>
                                          <p:spTgt spid="38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89" presetID="26" presetClass="emph" presetSubtype="0" repeatCount="20000" fill="hold" grpId="2" nodeType="withEffect">
                                  <p:stCondLst>
                                    <p:cond delay="1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90" dur="500" tmFilter="0, 0; .2, .5; .8, .5; 1, 0"/>
                                        <p:tgtEl>
                                          <p:spTgt spid="39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91" dur="250" autoRev="1" fill="hold"/>
                                        <p:tgtEl>
                                          <p:spTgt spid="39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92" presetID="26" presetClass="emph" presetSubtype="0" repeatCount="20000" fill="hold" grpId="2" nodeType="withEffect">
                                  <p:stCondLst>
                                    <p:cond delay="1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93" dur="500" tmFilter="0, 0; .2, .5; .8, .5; 1, 0"/>
                                        <p:tgtEl>
                                          <p:spTgt spid="39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94" dur="250" autoRev="1" fill="hold"/>
                                        <p:tgtEl>
                                          <p:spTgt spid="39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95" presetID="0" presetClass="path" presetSubtype="0" fill="hold" grpId="0" nodeType="withEffect">
                                  <p:stCondLst>
                                    <p:cond delay="13500"/>
                                  </p:stCondLst>
                                  <p:childTnLst>
                                    <p:animMotion origin="layout" path="M 0.00069 0.00093 C -0.13577 -0.03367 -0.78941 -0.15539 -0.81806 -0.2042 C -0.84671 -0.25332 -0.17778 -0.25116 -0.17119 -0.29379 C -0.16424 -0.33673 -0.76841 -0.40902 -0.77639 -0.4637 C -0.78438 -0.51838 -0.23941 -0.57708 -0.2191 -0.62125 C -0.19879 -0.66543 -0.64306 -0.68829 -0.65452 -0.72845 C -0.66598 -0.768 -0.30643 -0.82175 -0.28803 -0.85944 C -0.26962 -0.89744 -0.53507 -0.91628 -0.5441 -0.95397 C -0.55313 -0.99166 -0.38421 -1.05901 -0.34219 -1.08712 " pathEditMode="relative" rAng="0" ptsTypes="asssssssa">
                                      <p:cBhvr>
                                        <p:cTn id="1896" dur="10000" fill="hold"/>
                                        <p:tgtEl>
                                          <p:spTgt spid="3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378" y="-54402"/>
                                    </p:animMotion>
                                  </p:childTnLst>
                                </p:cTn>
                              </p:par>
                              <p:par>
                                <p:cTn id="1897" presetID="0" presetClass="path" presetSubtype="0" fill="hold" grpId="0" nodeType="withEffect">
                                  <p:stCondLst>
                                    <p:cond delay="13500"/>
                                  </p:stCondLst>
                                  <p:childTnLst>
                                    <p:animMotion origin="layout" path="M 0.00069 0.00093 C -0.13577 -0.03367 -0.78941 -0.15539 -0.81806 -0.2042 C -0.84671 -0.25332 -0.17778 -0.25116 -0.17119 -0.29379 C -0.16424 -0.33673 -0.76841 -0.40902 -0.77639 -0.4637 C -0.78438 -0.51838 -0.23941 -0.57708 -0.2191 -0.62125 C -0.19879 -0.66543 -0.64306 -0.68829 -0.65452 -0.72845 C -0.66598 -0.768 -0.30643 -0.82175 -0.28803 -0.85944 C -0.26962 -0.89744 -0.53507 -0.91628 -0.5441 -0.95397 C -0.55313 -0.99166 -0.38421 -1.05901 -0.34219 -1.08712 " pathEditMode="relative" rAng="0" ptsTypes="asssssssa">
                                      <p:cBhvr>
                                        <p:cTn id="1898" dur="10000" fill="hold"/>
                                        <p:tgtEl>
                                          <p:spTgt spid="3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378" y="-54402"/>
                                    </p:animMotion>
                                  </p:childTnLst>
                                </p:cTn>
                              </p:par>
                              <p:par>
                                <p:cTn id="1899" presetID="0" presetClass="path" presetSubtype="0" fill="hold" grpId="0" nodeType="withEffect">
                                  <p:stCondLst>
                                    <p:cond delay="13500"/>
                                  </p:stCondLst>
                                  <p:childTnLst>
                                    <p:animMotion origin="layout" path="M 0.00069 0.00093 C -0.13577 -0.03367 -0.78941 -0.15539 -0.81806 -0.2042 C -0.84671 -0.25332 -0.17778 -0.25116 -0.17119 -0.29379 C -0.16424 -0.33673 -0.76841 -0.40902 -0.77639 -0.4637 C -0.78438 -0.51838 -0.23941 -0.57708 -0.2191 -0.62125 C -0.19879 -0.66543 -0.64306 -0.68829 -0.65452 -0.72845 C -0.66598 -0.768 -0.30643 -0.82175 -0.28803 -0.85944 C -0.26962 -0.89744 -0.53507 -0.91628 -0.5441 -0.95397 C -0.55313 -0.99166 -0.38421 -1.05901 -0.34219 -1.08712 " pathEditMode="relative" rAng="0" ptsTypes="asssssssa">
                                      <p:cBhvr>
                                        <p:cTn id="1900" dur="10000" fill="hold"/>
                                        <p:tgtEl>
                                          <p:spTgt spid="3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378" y="-54402"/>
                                    </p:animMotion>
                                  </p:childTnLst>
                                </p:cTn>
                              </p:par>
                              <p:par>
                                <p:cTn id="1901" presetID="0" presetClass="path" presetSubtype="0" fill="hold" grpId="0" nodeType="withEffect">
                                  <p:stCondLst>
                                    <p:cond delay="13500"/>
                                  </p:stCondLst>
                                  <p:childTnLst>
                                    <p:animMotion origin="layout" path="M 0.00069 0.00093 C -0.13577 -0.03367 -0.78941 -0.15539 -0.81806 -0.2042 C -0.84671 -0.25332 -0.17778 -0.25116 -0.17119 -0.29379 C -0.16424 -0.33673 -0.76841 -0.40902 -0.77639 -0.4637 C -0.78438 -0.51838 -0.23941 -0.57708 -0.2191 -0.62125 C -0.19879 -0.66543 -0.64306 -0.68829 -0.65452 -0.72845 C -0.66598 -0.768 -0.30643 -0.82175 -0.28803 -0.85944 C -0.26962 -0.89744 -0.53507 -0.91628 -0.5441 -0.95397 C -0.55313 -0.99166 -0.38421 -1.05901 -0.34219 -1.08712 " pathEditMode="relative" rAng="0" ptsTypes="asssssssa">
                                      <p:cBhvr>
                                        <p:cTn id="1902" dur="10000" fill="hold"/>
                                        <p:tgtEl>
                                          <p:spTgt spid="3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378" y="-54402"/>
                                    </p:animMotion>
                                  </p:childTnLst>
                                </p:cTn>
                              </p:par>
                              <p:par>
                                <p:cTn id="1903" presetID="8" presetClass="emph" presetSubtype="0" fill="hold" grpId="1" nodeType="withEffect">
                                  <p:stCondLst>
                                    <p:cond delay="13500"/>
                                  </p:stCondLst>
                                  <p:childTnLst>
                                    <p:animRot by="-90000000">
                                      <p:cBhvr>
                                        <p:cTn id="1904" dur="10000" fill="hold"/>
                                        <p:tgtEl>
                                          <p:spTgt spid="3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05" presetID="8" presetClass="emph" presetSubtype="0" fill="hold" grpId="1" nodeType="withEffect">
                                  <p:stCondLst>
                                    <p:cond delay="13500"/>
                                  </p:stCondLst>
                                  <p:childTnLst>
                                    <p:animRot by="60000000">
                                      <p:cBhvr>
                                        <p:cTn id="1906" dur="10000" fill="hold"/>
                                        <p:tgtEl>
                                          <p:spTgt spid="39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07" presetID="8" presetClass="emph" presetSubtype="0" fill="hold" grpId="1" nodeType="withEffect">
                                  <p:stCondLst>
                                    <p:cond delay="13500"/>
                                  </p:stCondLst>
                                  <p:childTnLst>
                                    <p:animRot by="60000000">
                                      <p:cBhvr>
                                        <p:cTn id="1908" dur="10000" fill="hold"/>
                                        <p:tgtEl>
                                          <p:spTgt spid="3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09" presetID="8" presetClass="emph" presetSubtype="0" fill="hold" grpId="1" nodeType="withEffect">
                                  <p:stCondLst>
                                    <p:cond delay="13500"/>
                                  </p:stCondLst>
                                  <p:childTnLst>
                                    <p:animRot by="-90000000">
                                      <p:cBhvr>
                                        <p:cTn id="1910" dur="10000" fill="hold"/>
                                        <p:tgtEl>
                                          <p:spTgt spid="3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11" presetID="26" presetClass="emph" presetSubtype="0" repeatCount="20000" fill="hold" grpId="2" nodeType="withEffect">
                                  <p:stCondLst>
                                    <p:cond delay="1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12" dur="500" tmFilter="0, 0; .2, .5; .8, .5; 1, 0"/>
                                        <p:tgtEl>
                                          <p:spTgt spid="39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13" dur="250" autoRev="1" fill="hold"/>
                                        <p:tgtEl>
                                          <p:spTgt spid="39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14" presetID="26" presetClass="emph" presetSubtype="0" repeatCount="20000" fill="hold" grpId="2" nodeType="withEffect">
                                  <p:stCondLst>
                                    <p:cond delay="1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15" dur="500" tmFilter="0, 0; .2, .5; .8, .5; 1, 0"/>
                                        <p:tgtEl>
                                          <p:spTgt spid="39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16" dur="250" autoRev="1" fill="hold"/>
                                        <p:tgtEl>
                                          <p:spTgt spid="39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17" presetID="26" presetClass="emph" presetSubtype="0" repeatCount="20000" fill="hold" grpId="2" nodeType="withEffect">
                                  <p:stCondLst>
                                    <p:cond delay="1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18" dur="500" tmFilter="0, 0; .2, .5; .8, .5; 1, 0"/>
                                        <p:tgtEl>
                                          <p:spTgt spid="39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19" dur="250" autoRev="1" fill="hold"/>
                                        <p:tgtEl>
                                          <p:spTgt spid="39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20" presetID="26" presetClass="emph" presetSubtype="0" repeatCount="20000" fill="hold" grpId="2" nodeType="withEffect">
                                  <p:stCondLst>
                                    <p:cond delay="1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21" dur="500" tmFilter="0, 0; .2, .5; .8, .5; 1, 0"/>
                                        <p:tgtEl>
                                          <p:spTgt spid="39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22" dur="250" autoRev="1" fill="hold"/>
                                        <p:tgtEl>
                                          <p:spTgt spid="39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23" presetID="0" presetClass="path" presetSubtype="0" fill="hold" grpId="0" nodeType="withEffect">
                                  <p:stCondLst>
                                    <p:cond delay="14500"/>
                                  </p:stCondLst>
                                  <p:childTnLst>
                                    <p:animMotion origin="layout" path="M 0.0007 0.00092 C -0.13576 -0.03519 -0.78941 -0.16389 -0.81805 -0.21574 C -0.8467 -0.26759 -0.17778 -0.26513 -0.17118 -0.31019 C -0.16424 -0.35587 -0.7684 -0.4321 -0.77639 -0.48982 C -0.78437 -0.54753 -0.23941 -0.60988 -0.2191 -0.65648 C -0.19878 -0.70309 -0.64305 -0.72747 -0.65451 -0.76945 C -0.66597 -0.81142 -0.30642 -0.86852 -0.28802 -0.90834 C -0.26962 -0.94815 -0.53507 -0.96821 -0.5441 -1.00834 C -0.55312 -1.04846 -0.3842 -1.11975 -0.34219 -1.14908 " pathEditMode="relative" rAng="0" ptsTypes="asssssssa">
                                      <p:cBhvr>
                                        <p:cTn id="1924" dur="10000" fill="hold"/>
                                        <p:tgtEl>
                                          <p:spTgt spid="3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378" y="-57500"/>
                                    </p:animMotion>
                                  </p:childTnLst>
                                </p:cTn>
                              </p:par>
                              <p:par>
                                <p:cTn id="1925" presetID="0" presetClass="path" presetSubtype="0" fill="hold" grpId="0" nodeType="withEffect">
                                  <p:stCondLst>
                                    <p:cond delay="14500"/>
                                  </p:stCondLst>
                                  <p:childTnLst>
                                    <p:animMotion origin="layout" path="M 0.0007 0.00092 C -0.13576 -0.03519 -0.78941 -0.16389 -0.81805 -0.21574 C -0.8467 -0.26759 -0.17778 -0.26513 -0.17118 -0.31019 C -0.16424 -0.35587 -0.7684 -0.4321 -0.77639 -0.48982 C -0.78437 -0.54753 -0.23941 -0.60988 -0.2191 -0.65648 C -0.19878 -0.70309 -0.64305 -0.72747 -0.65451 -0.76945 C -0.66597 -0.81142 -0.30642 -0.86852 -0.28802 -0.90834 C -0.26962 -0.94815 -0.53507 -0.96821 -0.5441 -1.00834 C -0.55312 -1.04846 -0.3842 -1.11975 -0.34219 -1.14908 " pathEditMode="relative" rAng="0" ptsTypes="asssssssa">
                                      <p:cBhvr>
                                        <p:cTn id="1926" dur="10000" fill="hold"/>
                                        <p:tgtEl>
                                          <p:spTgt spid="3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378" y="-57500"/>
                                    </p:animMotion>
                                  </p:childTnLst>
                                </p:cTn>
                              </p:par>
                              <p:par>
                                <p:cTn id="1927" presetID="0" presetClass="path" presetSubtype="0" fill="hold" grpId="0" nodeType="withEffect">
                                  <p:stCondLst>
                                    <p:cond delay="14500"/>
                                  </p:stCondLst>
                                  <p:childTnLst>
                                    <p:animMotion origin="layout" path="M 0.0007 0.00092 C -0.13576 -0.03519 -0.78941 -0.16389 -0.81805 -0.21574 C -0.8467 -0.26759 -0.17778 -0.26513 -0.17118 -0.31019 C -0.16424 -0.35587 -0.7684 -0.4321 -0.77639 -0.48982 C -0.78437 -0.54753 -0.23941 -0.60988 -0.2191 -0.65648 C -0.19878 -0.70309 -0.64305 -0.72747 -0.65451 -0.76945 C -0.66597 -0.81142 -0.30642 -0.86852 -0.28802 -0.90834 C -0.26962 -0.94815 -0.53507 -0.96821 -0.5441 -1.00834 C -0.55312 -1.04846 -0.3842 -1.11975 -0.34219 -1.14908 " pathEditMode="relative" rAng="0" ptsTypes="asssssssa">
                                      <p:cBhvr>
                                        <p:cTn id="1928" dur="10000" fill="hold"/>
                                        <p:tgtEl>
                                          <p:spTgt spid="3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378" y="-57500"/>
                                    </p:animMotion>
                                  </p:childTnLst>
                                </p:cTn>
                              </p:par>
                              <p:par>
                                <p:cTn id="1929" presetID="0" presetClass="path" presetSubtype="0" fill="hold" grpId="0" nodeType="withEffect">
                                  <p:stCondLst>
                                    <p:cond delay="14500"/>
                                  </p:stCondLst>
                                  <p:childTnLst>
                                    <p:animMotion origin="layout" path="M 0.0007 0.00092 C -0.13576 -0.03519 -0.78941 -0.16389 -0.81805 -0.21574 C -0.8467 -0.26759 -0.17778 -0.26513 -0.17118 -0.31019 C -0.16424 -0.35587 -0.7684 -0.4321 -0.77639 -0.48982 C -0.78437 -0.54753 -0.23941 -0.60988 -0.2191 -0.65648 C -0.19878 -0.70309 -0.64305 -0.72747 -0.65451 -0.76945 C -0.66597 -0.81142 -0.30642 -0.86852 -0.28802 -0.90834 C -0.26962 -0.94815 -0.53507 -0.96821 -0.5441 -1.00834 C -0.55312 -1.04846 -0.3842 -1.11975 -0.34219 -1.14908 " pathEditMode="relative" rAng="0" ptsTypes="asssssssa">
                                      <p:cBhvr>
                                        <p:cTn id="1930" dur="10000" fill="hold"/>
                                        <p:tgtEl>
                                          <p:spTgt spid="3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378" y="-57500"/>
                                    </p:animMotion>
                                  </p:childTnLst>
                                </p:cTn>
                              </p:par>
                              <p:par>
                                <p:cTn id="1931" presetID="8" presetClass="emph" presetSubtype="0" fill="hold" grpId="1" nodeType="withEffect">
                                  <p:stCondLst>
                                    <p:cond delay="14500"/>
                                  </p:stCondLst>
                                  <p:childTnLst>
                                    <p:animRot by="-90000000">
                                      <p:cBhvr>
                                        <p:cTn id="1932" dur="10000" fill="hold"/>
                                        <p:tgtEl>
                                          <p:spTgt spid="3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33" presetID="8" presetClass="emph" presetSubtype="0" fill="hold" grpId="1" nodeType="withEffect">
                                  <p:stCondLst>
                                    <p:cond delay="14500"/>
                                  </p:stCondLst>
                                  <p:childTnLst>
                                    <p:animRot by="60000000">
                                      <p:cBhvr>
                                        <p:cTn id="1934" dur="10000" fill="hold"/>
                                        <p:tgtEl>
                                          <p:spTgt spid="3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35" presetID="8" presetClass="emph" presetSubtype="0" fill="hold" grpId="1" nodeType="withEffect">
                                  <p:stCondLst>
                                    <p:cond delay="14500"/>
                                  </p:stCondLst>
                                  <p:childTnLst>
                                    <p:animRot by="60000000">
                                      <p:cBhvr>
                                        <p:cTn id="1936" dur="10000" fill="hold"/>
                                        <p:tgtEl>
                                          <p:spTgt spid="3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37" presetID="8" presetClass="emph" presetSubtype="0" fill="hold" grpId="1" nodeType="withEffect">
                                  <p:stCondLst>
                                    <p:cond delay="14500"/>
                                  </p:stCondLst>
                                  <p:childTnLst>
                                    <p:animRot by="-90000000">
                                      <p:cBhvr>
                                        <p:cTn id="1938" dur="10000" fill="hold"/>
                                        <p:tgtEl>
                                          <p:spTgt spid="3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39" presetID="26" presetClass="emph" presetSubtype="0" repeatCount="20000" fill="hold" grpId="2" nodeType="withEffect">
                                  <p:stCondLst>
                                    <p:cond delay="1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40" dur="500" tmFilter="0, 0; .2, .5; .8, .5; 1, 0"/>
                                        <p:tgtEl>
                                          <p:spTgt spid="39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41" dur="250" autoRev="1" fill="hold"/>
                                        <p:tgtEl>
                                          <p:spTgt spid="39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42" presetID="26" presetClass="emph" presetSubtype="0" repeatCount="20000" fill="hold" grpId="2" nodeType="withEffect">
                                  <p:stCondLst>
                                    <p:cond delay="1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43" dur="500" tmFilter="0, 0; .2, .5; .8, .5; 1, 0"/>
                                        <p:tgtEl>
                                          <p:spTgt spid="39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44" dur="250" autoRev="1" fill="hold"/>
                                        <p:tgtEl>
                                          <p:spTgt spid="39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45" presetID="26" presetClass="emph" presetSubtype="0" repeatCount="20000" fill="hold" grpId="2" nodeType="withEffect">
                                  <p:stCondLst>
                                    <p:cond delay="1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46" dur="500" tmFilter="0, 0; .2, .5; .8, .5; 1, 0"/>
                                        <p:tgtEl>
                                          <p:spTgt spid="39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47" dur="250" autoRev="1" fill="hold"/>
                                        <p:tgtEl>
                                          <p:spTgt spid="39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48" presetID="26" presetClass="emph" presetSubtype="0" repeatCount="20000" fill="hold" grpId="2" nodeType="withEffect">
                                  <p:stCondLst>
                                    <p:cond delay="1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49" dur="500" tmFilter="0, 0; .2, .5; .8, .5; 1, 0"/>
                                        <p:tgtEl>
                                          <p:spTgt spid="39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50" dur="250" autoRev="1" fill="hold"/>
                                        <p:tgtEl>
                                          <p:spTgt spid="39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51" presetID="0" presetClass="path" presetSubtype="0" fill="hold" grpId="0" nodeType="withEffect">
                                  <p:stCondLst>
                                    <p:cond delay="12750"/>
                                  </p:stCondLst>
                                  <p:childTnLst>
                                    <p:animMotion origin="layout" path="M 0.00069 0.00093 C -0.05209 -0.03521 -0.304 -0.16404 -0.31511 -0.21563 C -0.32605 -0.26753 -0.06823 -0.26506 -0.06563 -0.31016 C -0.06303 -0.35588 -0.29601 -0.43219 -0.29896 -0.48996 C -0.30209 -0.54742 -0.09202 -0.60982 -0.08421 -0.65647 C -0.07639 -0.70312 -0.24757 -0.72752 -0.25209 -0.76954 C -0.25643 -0.81155 -0.11789 -0.86839 -0.11077 -0.90824 C -0.10365 -0.9481 -0.20591 -0.96818 -0.20938 -1.00834 C -0.21285 -1.0485 -0.14775 -1.11986 -0.1316 -1.14921 " pathEditMode="relative" rAng="0" ptsTypes="asssssssa">
                                      <p:cBhvr>
                                        <p:cTn id="1952" dur="10000" fill="hold"/>
                                        <p:tgtEl>
                                          <p:spTgt spid="4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337" y="-57522"/>
                                    </p:animMotion>
                                  </p:childTnLst>
                                </p:cTn>
                              </p:par>
                              <p:par>
                                <p:cTn id="1953" presetID="0" presetClass="path" presetSubtype="0" fill="hold" grpId="0" nodeType="withEffect">
                                  <p:stCondLst>
                                    <p:cond delay="12750"/>
                                  </p:stCondLst>
                                  <p:childTnLst>
                                    <p:animMotion origin="layout" path="M 0.00069 0.00093 C -0.05209 -0.03521 -0.304 -0.16404 -0.31511 -0.21563 C -0.32605 -0.26753 -0.06823 -0.26506 -0.06563 -0.31016 C -0.06303 -0.35588 -0.29601 -0.43219 -0.29896 -0.48996 C -0.30209 -0.54742 -0.09202 -0.60982 -0.08421 -0.65647 C -0.07639 -0.70312 -0.24757 -0.72752 -0.25209 -0.76954 C -0.25643 -0.81155 -0.11789 -0.86839 -0.11077 -0.90824 C -0.10365 -0.9481 -0.20591 -0.96818 -0.20938 -1.00834 C -0.21285 -1.0485 -0.14775 -1.11986 -0.1316 -1.14921 " pathEditMode="relative" rAng="0" ptsTypes="asssssssa">
                                      <p:cBhvr>
                                        <p:cTn id="1954" dur="10000" fill="hold"/>
                                        <p:tgtEl>
                                          <p:spTgt spid="4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337" y="-57522"/>
                                    </p:animMotion>
                                  </p:childTnLst>
                                </p:cTn>
                              </p:par>
                              <p:par>
                                <p:cTn id="1955" presetID="0" presetClass="path" presetSubtype="0" fill="hold" grpId="0" nodeType="withEffect">
                                  <p:stCondLst>
                                    <p:cond delay="12750"/>
                                  </p:stCondLst>
                                  <p:childTnLst>
                                    <p:animMotion origin="layout" path="M 0.00069 0.00093 C -0.05209 -0.03521 -0.304 -0.16404 -0.31511 -0.21563 C -0.32605 -0.26753 -0.06823 -0.26506 -0.06563 -0.31016 C -0.06303 -0.35588 -0.29601 -0.43219 -0.29896 -0.48996 C -0.30209 -0.54742 -0.09202 -0.60982 -0.08421 -0.65647 C -0.07639 -0.70312 -0.24757 -0.72752 -0.25209 -0.76954 C -0.25643 -0.81155 -0.11789 -0.86839 -0.11077 -0.90824 C -0.10365 -0.9481 -0.20591 -0.96818 -0.20938 -1.00834 C -0.21285 -1.0485 -0.14775 -1.11986 -0.1316 -1.14921 " pathEditMode="relative" rAng="0" ptsTypes="asssssssa">
                                      <p:cBhvr>
                                        <p:cTn id="1956" dur="10000" fill="hold"/>
                                        <p:tgtEl>
                                          <p:spTgt spid="4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337" y="-57522"/>
                                    </p:animMotion>
                                  </p:childTnLst>
                                </p:cTn>
                              </p:par>
                              <p:par>
                                <p:cTn id="1957" presetID="0" presetClass="path" presetSubtype="0" fill="hold" grpId="0" nodeType="withEffect">
                                  <p:stCondLst>
                                    <p:cond delay="12750"/>
                                  </p:stCondLst>
                                  <p:childTnLst>
                                    <p:animMotion origin="layout" path="M 0.00069 0.00093 C -0.05209 -0.03521 -0.304 -0.16404 -0.31511 -0.21563 C -0.32605 -0.26753 -0.06823 -0.26506 -0.06563 -0.31016 C -0.06303 -0.35588 -0.29601 -0.43219 -0.29896 -0.48996 C -0.30209 -0.54742 -0.09202 -0.60982 -0.08421 -0.65647 C -0.07639 -0.70312 -0.24757 -0.72752 -0.25209 -0.76954 C -0.25643 -0.81155 -0.11789 -0.86839 -0.11077 -0.90824 C -0.10365 -0.9481 -0.20591 -0.96818 -0.20938 -1.00834 C -0.21285 -1.0485 -0.14775 -1.11986 -0.1316 -1.14921 " pathEditMode="relative" rAng="0" ptsTypes="asssssssa">
                                      <p:cBhvr>
                                        <p:cTn id="1958" dur="10000" fill="hold"/>
                                        <p:tgtEl>
                                          <p:spTgt spid="4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337" y="-57522"/>
                                    </p:animMotion>
                                  </p:childTnLst>
                                </p:cTn>
                              </p:par>
                              <p:par>
                                <p:cTn id="1959" presetID="8" presetClass="emph" presetSubtype="0" fill="hold" grpId="1" nodeType="withEffect">
                                  <p:stCondLst>
                                    <p:cond delay="12750"/>
                                  </p:stCondLst>
                                  <p:childTnLst>
                                    <p:animRot by="-90000000">
                                      <p:cBhvr>
                                        <p:cTn id="1960" dur="10000" fill="hold"/>
                                        <p:tgtEl>
                                          <p:spTgt spid="4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61" presetID="8" presetClass="emph" presetSubtype="0" fill="hold" grpId="1" nodeType="withEffect">
                                  <p:stCondLst>
                                    <p:cond delay="12750"/>
                                  </p:stCondLst>
                                  <p:childTnLst>
                                    <p:animRot by="60000000">
                                      <p:cBhvr>
                                        <p:cTn id="1962" dur="10000" fill="hold"/>
                                        <p:tgtEl>
                                          <p:spTgt spid="4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63" presetID="8" presetClass="emph" presetSubtype="0" fill="hold" grpId="1" nodeType="withEffect">
                                  <p:stCondLst>
                                    <p:cond delay="12750"/>
                                  </p:stCondLst>
                                  <p:childTnLst>
                                    <p:animRot by="60000000">
                                      <p:cBhvr>
                                        <p:cTn id="1964" dur="10000" fill="hold"/>
                                        <p:tgtEl>
                                          <p:spTgt spid="4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65" presetID="8" presetClass="emph" presetSubtype="0" fill="hold" grpId="1" nodeType="withEffect">
                                  <p:stCondLst>
                                    <p:cond delay="12750"/>
                                  </p:stCondLst>
                                  <p:childTnLst>
                                    <p:animRot by="-90000000">
                                      <p:cBhvr>
                                        <p:cTn id="1966" dur="10000" fill="hold"/>
                                        <p:tgtEl>
                                          <p:spTgt spid="4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67" presetID="26" presetClass="emph" presetSubtype="0" repeatCount="20000" fill="hold" grpId="2" nodeType="withEffect">
                                  <p:stCondLst>
                                    <p:cond delay="12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68" dur="500" tmFilter="0, 0; .2, .5; .8, .5; 1, 0"/>
                                        <p:tgtEl>
                                          <p:spTgt spid="40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69" dur="250" autoRev="1" fill="hold"/>
                                        <p:tgtEl>
                                          <p:spTgt spid="40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70" presetID="26" presetClass="emph" presetSubtype="0" repeatCount="20000" fill="hold" grpId="2" nodeType="withEffect">
                                  <p:stCondLst>
                                    <p:cond delay="12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71" dur="500" tmFilter="0, 0; .2, .5; .8, .5; 1, 0"/>
                                        <p:tgtEl>
                                          <p:spTgt spid="40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72" dur="250" autoRev="1" fill="hold"/>
                                        <p:tgtEl>
                                          <p:spTgt spid="40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73" presetID="26" presetClass="emph" presetSubtype="0" repeatCount="20000" fill="hold" grpId="2" nodeType="withEffect">
                                  <p:stCondLst>
                                    <p:cond delay="12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74" dur="500" tmFilter="0, 0; .2, .5; .8, .5; 1, 0"/>
                                        <p:tgtEl>
                                          <p:spTgt spid="40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75" dur="250" autoRev="1" fill="hold"/>
                                        <p:tgtEl>
                                          <p:spTgt spid="40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76" presetID="26" presetClass="emph" presetSubtype="0" repeatCount="20000" fill="hold" grpId="2" nodeType="withEffect">
                                  <p:stCondLst>
                                    <p:cond delay="12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77" dur="500" tmFilter="0, 0; .2, .5; .8, .5; 1, 0"/>
                                        <p:tgtEl>
                                          <p:spTgt spid="40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78" dur="250" autoRev="1" fill="hold"/>
                                        <p:tgtEl>
                                          <p:spTgt spid="40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79" presetID="0" presetClass="path" presetSubtype="0" fill="hold" grpId="0" nodeType="withEffect">
                                  <p:stCondLst>
                                    <p:cond delay="14000"/>
                                  </p:stCondLst>
                                  <p:childTnLst>
                                    <p:animMotion origin="layout" path="M 0.0007 0.00093 C 0.04584 -0.03924 0.26129 -0.18165 0.27084 -0.23849 C 0.28021 -0.29595 0.05955 -0.29317 0.05729 -0.34322 C 0.05504 -0.39358 0.25452 -0.47791 0.25695 -0.54186 C 0.25955 -0.6055 0.07986 -0.67439 0.07327 -0.72598 C 0.0665 -0.77757 0.21302 -0.80445 0.21684 -0.8511 C 0.22049 -0.89744 0.10209 -0.96046 0.09601 -1.00433 C 0.08993 -1.0485 0.17743 -1.07075 0.18038 -1.11492 C 0.18334 -1.1591 0.12761 -1.23788 0.11372 -1.27062 " pathEditMode="relative" rAng="0" ptsTypes="asssssssa">
                                      <p:cBhvr>
                                        <p:cTn id="1980" dur="10000" fill="hold"/>
                                        <p:tgtEl>
                                          <p:spTgt spid="4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976" y="-63577"/>
                                    </p:animMotion>
                                  </p:childTnLst>
                                </p:cTn>
                              </p:par>
                              <p:par>
                                <p:cTn id="1981" presetID="0" presetClass="path" presetSubtype="0" fill="hold" grpId="0" nodeType="withEffect">
                                  <p:stCondLst>
                                    <p:cond delay="14000"/>
                                  </p:stCondLst>
                                  <p:childTnLst>
                                    <p:animMotion origin="layout" path="M 0.0007 0.00093 C 0.04584 -0.03924 0.26129 -0.18165 0.27084 -0.23849 C 0.28021 -0.29595 0.05955 -0.29317 0.05729 -0.34322 C 0.05504 -0.39358 0.25452 -0.47791 0.25695 -0.54186 C 0.25955 -0.6055 0.07986 -0.67439 0.07327 -0.72598 C 0.0665 -0.77757 0.21302 -0.80445 0.21684 -0.8511 C 0.22049 -0.89744 0.10209 -0.96046 0.09601 -1.00433 C 0.08993 -1.0485 0.17743 -1.07075 0.18038 -1.11492 C 0.18334 -1.1591 0.12761 -1.23788 0.11372 -1.27062 " pathEditMode="relative" rAng="0" ptsTypes="asssssssa">
                                      <p:cBhvr>
                                        <p:cTn id="1982" dur="10000" fill="hold"/>
                                        <p:tgtEl>
                                          <p:spTgt spid="4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976" y="-63577"/>
                                    </p:animMotion>
                                  </p:childTnLst>
                                </p:cTn>
                              </p:par>
                              <p:par>
                                <p:cTn id="1983" presetID="0" presetClass="path" presetSubtype="0" fill="hold" grpId="0" nodeType="withEffect">
                                  <p:stCondLst>
                                    <p:cond delay="14000"/>
                                  </p:stCondLst>
                                  <p:childTnLst>
                                    <p:animMotion origin="layout" path="M 0.0007 0.00093 C 0.04584 -0.03924 0.26129 -0.18165 0.27084 -0.23849 C 0.28021 -0.29595 0.05955 -0.29317 0.05729 -0.34322 C 0.05504 -0.39358 0.25452 -0.47791 0.25695 -0.54186 C 0.25955 -0.6055 0.07986 -0.67439 0.07327 -0.72598 C 0.0665 -0.77757 0.21302 -0.80445 0.21684 -0.8511 C 0.22049 -0.89744 0.10209 -0.96046 0.09601 -1.00433 C 0.08993 -1.0485 0.17743 -1.07075 0.18038 -1.11492 C 0.18334 -1.1591 0.12761 -1.23788 0.11372 -1.27062 " pathEditMode="relative" rAng="0" ptsTypes="asssssssa">
                                      <p:cBhvr>
                                        <p:cTn id="1984" dur="10000" fill="hold"/>
                                        <p:tgtEl>
                                          <p:spTgt spid="4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976" y="-63577"/>
                                    </p:animMotion>
                                  </p:childTnLst>
                                </p:cTn>
                              </p:par>
                              <p:par>
                                <p:cTn id="1985" presetID="0" presetClass="path" presetSubtype="0" fill="hold" grpId="0" nodeType="withEffect">
                                  <p:stCondLst>
                                    <p:cond delay="14000"/>
                                  </p:stCondLst>
                                  <p:childTnLst>
                                    <p:animMotion origin="layout" path="M 0.0007 0.00093 C 0.04584 -0.03924 0.26129 -0.18165 0.27084 -0.23849 C 0.28021 -0.29595 0.05955 -0.29317 0.05729 -0.34322 C 0.05504 -0.39358 0.25452 -0.47791 0.25695 -0.54186 C 0.25955 -0.6055 0.07986 -0.67439 0.07327 -0.72598 C 0.0665 -0.77757 0.21302 -0.80445 0.21684 -0.8511 C 0.22049 -0.89744 0.10209 -0.96046 0.09601 -1.00433 C 0.08993 -1.0485 0.17743 -1.07075 0.18038 -1.11492 C 0.18334 -1.1591 0.12761 -1.23788 0.11372 -1.27062 " pathEditMode="relative" rAng="0" ptsTypes="asssssssa">
                                      <p:cBhvr>
                                        <p:cTn id="1986" dur="10000" fill="hold"/>
                                        <p:tgtEl>
                                          <p:spTgt spid="4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976" y="-63577"/>
                                    </p:animMotion>
                                  </p:childTnLst>
                                </p:cTn>
                              </p:par>
                              <p:par>
                                <p:cTn id="1987" presetID="8" presetClass="emph" presetSubtype="0" fill="hold" grpId="1" nodeType="withEffect">
                                  <p:stCondLst>
                                    <p:cond delay="14000"/>
                                  </p:stCondLst>
                                  <p:childTnLst>
                                    <p:animRot by="-90000000">
                                      <p:cBhvr>
                                        <p:cTn id="1988" dur="10000" fill="hold"/>
                                        <p:tgtEl>
                                          <p:spTgt spid="4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89" presetID="8" presetClass="emph" presetSubtype="0" fill="hold" grpId="1" nodeType="withEffect">
                                  <p:stCondLst>
                                    <p:cond delay="14000"/>
                                  </p:stCondLst>
                                  <p:childTnLst>
                                    <p:animRot by="60000000">
                                      <p:cBhvr>
                                        <p:cTn id="1990" dur="10000" fill="hold"/>
                                        <p:tgtEl>
                                          <p:spTgt spid="4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91" presetID="8" presetClass="emph" presetSubtype="0" fill="hold" grpId="1" nodeType="withEffect">
                                  <p:stCondLst>
                                    <p:cond delay="14000"/>
                                  </p:stCondLst>
                                  <p:childTnLst>
                                    <p:animRot by="60000000">
                                      <p:cBhvr>
                                        <p:cTn id="1992" dur="10000" fill="hold"/>
                                        <p:tgtEl>
                                          <p:spTgt spid="4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93" presetID="8" presetClass="emph" presetSubtype="0" fill="hold" grpId="1" nodeType="withEffect">
                                  <p:stCondLst>
                                    <p:cond delay="14000"/>
                                  </p:stCondLst>
                                  <p:childTnLst>
                                    <p:animRot by="-90000000">
                                      <p:cBhvr>
                                        <p:cTn id="1994" dur="10000" fill="hold"/>
                                        <p:tgtEl>
                                          <p:spTgt spid="4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95" presetID="26" presetClass="emph" presetSubtype="0" repeatCount="20000" fill="hold" grpId="2" nodeType="withEffect">
                                  <p:stCondLst>
                                    <p:cond delay="1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96" dur="500" tmFilter="0, 0; .2, .5; .8, .5; 1, 0"/>
                                        <p:tgtEl>
                                          <p:spTgt spid="40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97" dur="250" autoRev="1" fill="hold"/>
                                        <p:tgtEl>
                                          <p:spTgt spid="40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98" presetID="26" presetClass="emph" presetSubtype="0" repeatCount="20000" fill="hold" grpId="2" nodeType="withEffect">
                                  <p:stCondLst>
                                    <p:cond delay="1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99" dur="500" tmFilter="0, 0; .2, .5; .8, .5; 1, 0"/>
                                        <p:tgtEl>
                                          <p:spTgt spid="40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00" dur="250" autoRev="1" fill="hold"/>
                                        <p:tgtEl>
                                          <p:spTgt spid="40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01" presetID="26" presetClass="emph" presetSubtype="0" repeatCount="20000" fill="hold" grpId="2" nodeType="withEffect">
                                  <p:stCondLst>
                                    <p:cond delay="1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02" dur="500" tmFilter="0, 0; .2, .5; .8, .5; 1, 0"/>
                                        <p:tgtEl>
                                          <p:spTgt spid="40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03" dur="250" autoRev="1" fill="hold"/>
                                        <p:tgtEl>
                                          <p:spTgt spid="40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04" presetID="26" presetClass="emph" presetSubtype="0" repeatCount="20000" fill="hold" grpId="2" nodeType="withEffect">
                                  <p:stCondLst>
                                    <p:cond delay="1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05" dur="500" tmFilter="0, 0; .2, .5; .8, .5; 1, 0"/>
                                        <p:tgtEl>
                                          <p:spTgt spid="40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06" dur="250" autoRev="1" fill="hold"/>
                                        <p:tgtEl>
                                          <p:spTgt spid="40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07" presetID="0" presetClass="path" presetSubtype="0" fill="hold" grpId="0" nodeType="withEffect">
                                  <p:stCondLst>
                                    <p:cond delay="14250"/>
                                  </p:stCondLst>
                                  <p:childTnLst>
                                    <p:animMotion origin="layout" path="M -8.33333E-7 -9.48409E-7 C 0.05729 -0.03614 0.33142 -0.16497 0.34358 -0.21656 C 0.35556 -0.26846 0.07483 -0.26599 0.07188 -0.31109 C 0.0691 -0.35681 0.32274 -0.43312 0.32587 -0.49089 C 0.32917 -0.54835 0.1007 -0.61075 0.09219 -0.6574 C 0.08368 -0.70405 0.26997 -0.72845 0.27483 -0.77047 C 0.27951 -0.81248 0.12882 -0.86932 0.12118 -0.90917 C 0.11337 -0.94903 0.22465 -0.96911 0.22847 -1.00927 C 0.23229 -1.04943 0.16129 -1.12079 0.14375 -1.15014 " pathEditMode="relative" rAng="0" ptsTypes="asssssssa">
                                      <p:cBhvr>
                                        <p:cTn id="2008" dur="10000" fill="hold"/>
                                        <p:tgtEl>
                                          <p:spTgt spid="4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778" y="-57522"/>
                                    </p:animMotion>
                                  </p:childTnLst>
                                </p:cTn>
                              </p:par>
                              <p:par>
                                <p:cTn id="2009" presetID="0" presetClass="path" presetSubtype="0" fill="hold" grpId="0" nodeType="withEffect">
                                  <p:stCondLst>
                                    <p:cond delay="14250"/>
                                  </p:stCondLst>
                                  <p:childTnLst>
                                    <p:animMotion origin="layout" path="M -8.33333E-7 -9.48409E-7 C 0.05729 -0.03614 0.33142 -0.16497 0.34358 -0.21656 C 0.35556 -0.26846 0.07483 -0.26599 0.07188 -0.31109 C 0.0691 -0.35681 0.32274 -0.43312 0.32587 -0.49089 C 0.32917 -0.54835 0.1007 -0.61075 0.09219 -0.6574 C 0.08368 -0.70405 0.26997 -0.72845 0.27483 -0.77047 C 0.27951 -0.81248 0.12882 -0.86932 0.12118 -0.90917 C 0.11337 -0.94903 0.22465 -0.96911 0.22847 -1.00927 C 0.23229 -1.04943 0.16129 -1.12079 0.14375 -1.15014 " pathEditMode="relative" rAng="0" ptsTypes="asssssssa">
                                      <p:cBhvr>
                                        <p:cTn id="2010" dur="10000" fill="hold"/>
                                        <p:tgtEl>
                                          <p:spTgt spid="4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778" y="-57522"/>
                                    </p:animMotion>
                                  </p:childTnLst>
                                </p:cTn>
                              </p:par>
                              <p:par>
                                <p:cTn id="2011" presetID="0" presetClass="path" presetSubtype="0" fill="hold" grpId="0" nodeType="withEffect">
                                  <p:stCondLst>
                                    <p:cond delay="14250"/>
                                  </p:stCondLst>
                                  <p:childTnLst>
                                    <p:animMotion origin="layout" path="M -8.33333E-7 -9.48409E-7 C 0.05729 -0.03614 0.33142 -0.16497 0.34358 -0.21656 C 0.35556 -0.26846 0.07483 -0.26599 0.07188 -0.31109 C 0.0691 -0.35681 0.32274 -0.43312 0.32587 -0.49089 C 0.32917 -0.54835 0.1007 -0.61075 0.09219 -0.6574 C 0.08368 -0.70405 0.26997 -0.72845 0.27483 -0.77047 C 0.27951 -0.81248 0.12882 -0.86932 0.12118 -0.90917 C 0.11337 -0.94903 0.22465 -0.96911 0.22847 -1.00927 C 0.23229 -1.04943 0.16129 -1.12079 0.14375 -1.15014 " pathEditMode="relative" rAng="0" ptsTypes="asssssssa">
                                      <p:cBhvr>
                                        <p:cTn id="2012" dur="10000" fill="hold"/>
                                        <p:tgtEl>
                                          <p:spTgt spid="4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778" y="-57522"/>
                                    </p:animMotion>
                                  </p:childTnLst>
                                </p:cTn>
                              </p:par>
                              <p:par>
                                <p:cTn id="2013" presetID="0" presetClass="path" presetSubtype="0" fill="hold" grpId="0" nodeType="withEffect">
                                  <p:stCondLst>
                                    <p:cond delay="14250"/>
                                  </p:stCondLst>
                                  <p:childTnLst>
                                    <p:animMotion origin="layout" path="M -8.33333E-7 -9.48409E-7 C 0.05729 -0.03614 0.33142 -0.16497 0.34358 -0.21656 C 0.35556 -0.26846 0.07483 -0.26599 0.07188 -0.31109 C 0.0691 -0.35681 0.32274 -0.43312 0.32587 -0.49089 C 0.32917 -0.54835 0.1007 -0.61075 0.09219 -0.6574 C 0.08368 -0.70405 0.26997 -0.72845 0.27483 -0.77047 C 0.27951 -0.81248 0.12882 -0.86932 0.12118 -0.90917 C 0.11337 -0.94903 0.22465 -0.96911 0.22847 -1.00927 C 0.23229 -1.04943 0.16129 -1.12079 0.14375 -1.15014 " pathEditMode="relative" rAng="0" ptsTypes="asssssssa">
                                      <p:cBhvr>
                                        <p:cTn id="2014" dur="10000" fill="hold"/>
                                        <p:tgtEl>
                                          <p:spTgt spid="4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778" y="-57522"/>
                                    </p:animMotion>
                                  </p:childTnLst>
                                </p:cTn>
                              </p:par>
                              <p:par>
                                <p:cTn id="2015" presetID="8" presetClass="emph" presetSubtype="0" fill="hold" grpId="1" nodeType="withEffect">
                                  <p:stCondLst>
                                    <p:cond delay="14250"/>
                                  </p:stCondLst>
                                  <p:childTnLst>
                                    <p:animRot by="-90000000">
                                      <p:cBhvr>
                                        <p:cTn id="2016" dur="10000" fill="hold"/>
                                        <p:tgtEl>
                                          <p:spTgt spid="40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17" presetID="8" presetClass="emph" presetSubtype="0" fill="hold" grpId="1" nodeType="withEffect">
                                  <p:stCondLst>
                                    <p:cond delay="14250"/>
                                  </p:stCondLst>
                                  <p:childTnLst>
                                    <p:animRot by="60000000">
                                      <p:cBhvr>
                                        <p:cTn id="2018" dur="10000" fill="hold"/>
                                        <p:tgtEl>
                                          <p:spTgt spid="40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19" presetID="8" presetClass="emph" presetSubtype="0" fill="hold" grpId="1" nodeType="withEffect">
                                  <p:stCondLst>
                                    <p:cond delay="14250"/>
                                  </p:stCondLst>
                                  <p:childTnLst>
                                    <p:animRot by="60000000">
                                      <p:cBhvr>
                                        <p:cTn id="2020" dur="10000" fill="hold"/>
                                        <p:tgtEl>
                                          <p:spTgt spid="4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21" presetID="8" presetClass="emph" presetSubtype="0" fill="hold" grpId="1" nodeType="withEffect">
                                  <p:stCondLst>
                                    <p:cond delay="14250"/>
                                  </p:stCondLst>
                                  <p:childTnLst>
                                    <p:animRot by="-90000000">
                                      <p:cBhvr>
                                        <p:cTn id="2022" dur="10000" fill="hold"/>
                                        <p:tgtEl>
                                          <p:spTgt spid="4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23" presetID="26" presetClass="emph" presetSubtype="0" repeatCount="20000" fill="hold" grpId="2" nodeType="withEffect">
                                  <p:stCondLst>
                                    <p:cond delay="14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24" dur="500" tmFilter="0, 0; .2, .5; .8, .5; 1, 0"/>
                                        <p:tgtEl>
                                          <p:spTgt spid="40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25" dur="250" autoRev="1" fill="hold"/>
                                        <p:tgtEl>
                                          <p:spTgt spid="40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26" presetID="26" presetClass="emph" presetSubtype="0" repeatCount="20000" fill="hold" grpId="2" nodeType="withEffect">
                                  <p:stCondLst>
                                    <p:cond delay="14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27" dur="500" tmFilter="0, 0; .2, .5; .8, .5; 1, 0"/>
                                        <p:tgtEl>
                                          <p:spTgt spid="40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28" dur="250" autoRev="1" fill="hold"/>
                                        <p:tgtEl>
                                          <p:spTgt spid="40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29" presetID="26" presetClass="emph" presetSubtype="0" repeatCount="20000" fill="hold" grpId="2" nodeType="withEffect">
                                  <p:stCondLst>
                                    <p:cond delay="14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30" dur="500" tmFilter="0, 0; .2, .5; .8, .5; 1, 0"/>
                                        <p:tgtEl>
                                          <p:spTgt spid="4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31" dur="250" autoRev="1" fill="hold"/>
                                        <p:tgtEl>
                                          <p:spTgt spid="4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32" presetID="26" presetClass="emph" presetSubtype="0" repeatCount="20000" fill="hold" grpId="2" nodeType="withEffect">
                                  <p:stCondLst>
                                    <p:cond delay="14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33" dur="500" tmFilter="0, 0; .2, .5; .8, .5; 1, 0"/>
                                        <p:tgtEl>
                                          <p:spTgt spid="4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34" dur="250" autoRev="1" fill="hold"/>
                                        <p:tgtEl>
                                          <p:spTgt spid="4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35" presetID="0" presetClass="path" presetSubtype="0" fill="hold" grpId="0" nodeType="withEffect">
                                  <p:stCondLst>
                                    <p:cond delay="13000"/>
                                  </p:stCondLst>
                                  <p:childTnLst>
                                    <p:animMotion origin="layout" path="M 5.55556E-7 3.73803E-6 C 0.11944 -0.038 0.69097 -0.17331 0.71632 -0.22737 C 0.74132 -0.28175 0.1559 -0.27927 0.14983 -0.32654 C 0.14392 -0.37442 0.67274 -0.45444 0.67934 -0.5153 C 0.68628 -0.57554 0.2099 -0.64103 0.19219 -0.68984 C 0.17431 -0.73896 0.56285 -0.76429 0.57292 -0.80847 C 0.58264 -0.85265 0.26858 -0.91227 0.2526 -0.95397 C 0.23628 -0.99599 0.46823 -1.01699 0.47621 -1.05901 C 0.4842 -1.10071 0.33611 -1.17578 0.29965 -1.20668 " pathEditMode="relative" rAng="0" ptsTypes="asssssssa">
                                      <p:cBhvr>
                                        <p:cTn id="2036" dur="10000" fill="hold"/>
                                        <p:tgtEl>
                                          <p:spTgt spid="4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066" y="-60334"/>
                                    </p:animMotion>
                                  </p:childTnLst>
                                </p:cTn>
                              </p:par>
                              <p:par>
                                <p:cTn id="2037" presetID="0" presetClass="path" presetSubtype="0" fill="hold" grpId="0" nodeType="withEffect">
                                  <p:stCondLst>
                                    <p:cond delay="13000"/>
                                  </p:stCondLst>
                                  <p:childTnLst>
                                    <p:animMotion origin="layout" path="M 5.55556E-7 3.73803E-6 C 0.11944 -0.038 0.69097 -0.17331 0.71632 -0.22737 C 0.74132 -0.28175 0.1559 -0.27927 0.14983 -0.32654 C 0.14392 -0.37442 0.67274 -0.45444 0.67934 -0.5153 C 0.68628 -0.57554 0.2099 -0.64103 0.19219 -0.68984 C 0.17431 -0.73896 0.56285 -0.76429 0.57292 -0.80847 C 0.58264 -0.85265 0.26858 -0.91227 0.2526 -0.95397 C 0.23628 -0.99599 0.46823 -1.01699 0.47621 -1.05901 C 0.4842 -1.10071 0.33611 -1.17578 0.29965 -1.20668 " pathEditMode="relative" rAng="0" ptsTypes="asssssssa">
                                      <p:cBhvr>
                                        <p:cTn id="2038" dur="10000" fill="hold"/>
                                        <p:tgtEl>
                                          <p:spTgt spid="4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066" y="-60334"/>
                                    </p:animMotion>
                                  </p:childTnLst>
                                </p:cTn>
                              </p:par>
                              <p:par>
                                <p:cTn id="2039" presetID="0" presetClass="path" presetSubtype="0" fill="hold" grpId="0" nodeType="withEffect">
                                  <p:stCondLst>
                                    <p:cond delay="13000"/>
                                  </p:stCondLst>
                                  <p:childTnLst>
                                    <p:animMotion origin="layout" path="M 5.55556E-7 3.73803E-6 C 0.11944 -0.038 0.69097 -0.17331 0.71632 -0.22737 C 0.74132 -0.28175 0.1559 -0.27927 0.14983 -0.32654 C 0.14392 -0.37442 0.67274 -0.45444 0.67934 -0.5153 C 0.68628 -0.57554 0.2099 -0.64103 0.19219 -0.68984 C 0.17431 -0.73896 0.56285 -0.76429 0.57292 -0.80847 C 0.58264 -0.85265 0.26858 -0.91227 0.2526 -0.95397 C 0.23628 -0.99599 0.46823 -1.01699 0.47621 -1.05901 C 0.4842 -1.10071 0.33611 -1.17578 0.29965 -1.20668 " pathEditMode="relative" rAng="0" ptsTypes="asssssssa">
                                      <p:cBhvr>
                                        <p:cTn id="2040" dur="10000" fill="hold"/>
                                        <p:tgtEl>
                                          <p:spTgt spid="4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066" y="-60334"/>
                                    </p:animMotion>
                                  </p:childTnLst>
                                </p:cTn>
                              </p:par>
                              <p:par>
                                <p:cTn id="2041" presetID="0" presetClass="path" presetSubtype="0" fill="hold" grpId="0" nodeType="withEffect">
                                  <p:stCondLst>
                                    <p:cond delay="13000"/>
                                  </p:stCondLst>
                                  <p:childTnLst>
                                    <p:animMotion origin="layout" path="M 5.55556E-7 3.73803E-6 C 0.11944 -0.038 0.69097 -0.17331 0.71632 -0.22737 C 0.74132 -0.28175 0.1559 -0.27927 0.14983 -0.32654 C 0.14392 -0.37442 0.67274 -0.45444 0.67934 -0.5153 C 0.68628 -0.57554 0.2099 -0.64103 0.19219 -0.68984 C 0.17431 -0.73896 0.56285 -0.76429 0.57292 -0.80847 C 0.58264 -0.85265 0.26858 -0.91227 0.2526 -0.95397 C 0.23628 -0.99599 0.46823 -1.01699 0.47621 -1.05901 C 0.4842 -1.10071 0.33611 -1.17578 0.29965 -1.20668 " pathEditMode="relative" rAng="0" ptsTypes="asssssssa">
                                      <p:cBhvr>
                                        <p:cTn id="2042" dur="10000" fill="hold"/>
                                        <p:tgtEl>
                                          <p:spTgt spid="4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066" y="-60334"/>
                                    </p:animMotion>
                                  </p:childTnLst>
                                </p:cTn>
                              </p:par>
                              <p:par>
                                <p:cTn id="2043" presetID="8" presetClass="emph" presetSubtype="0" fill="hold" grpId="1" nodeType="withEffect">
                                  <p:stCondLst>
                                    <p:cond delay="13000"/>
                                  </p:stCondLst>
                                  <p:childTnLst>
                                    <p:animRot by="-90000000">
                                      <p:cBhvr>
                                        <p:cTn id="2044" dur="10000" fill="hold"/>
                                        <p:tgtEl>
                                          <p:spTgt spid="4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45" presetID="8" presetClass="emph" presetSubtype="0" fill="hold" grpId="1" nodeType="withEffect">
                                  <p:stCondLst>
                                    <p:cond delay="13000"/>
                                  </p:stCondLst>
                                  <p:childTnLst>
                                    <p:animRot by="60000000">
                                      <p:cBhvr>
                                        <p:cTn id="2046" dur="10000" fill="hold"/>
                                        <p:tgtEl>
                                          <p:spTgt spid="4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47" presetID="8" presetClass="emph" presetSubtype="0" fill="hold" grpId="1" nodeType="withEffect">
                                  <p:stCondLst>
                                    <p:cond delay="13000"/>
                                  </p:stCondLst>
                                  <p:childTnLst>
                                    <p:animRot by="60000000">
                                      <p:cBhvr>
                                        <p:cTn id="2048" dur="10000" fill="hold"/>
                                        <p:tgtEl>
                                          <p:spTgt spid="4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49" presetID="8" presetClass="emph" presetSubtype="0" fill="hold" grpId="1" nodeType="withEffect">
                                  <p:stCondLst>
                                    <p:cond delay="13000"/>
                                  </p:stCondLst>
                                  <p:childTnLst>
                                    <p:animRot by="-90000000">
                                      <p:cBhvr>
                                        <p:cTn id="2050" dur="10000" fill="hold"/>
                                        <p:tgtEl>
                                          <p:spTgt spid="4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51" presetID="26" presetClass="emph" presetSubtype="0" repeatCount="20000" fill="hold" grpId="2" nodeType="withEffect">
                                  <p:stCondLst>
                                    <p:cond delay="1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52" dur="500" tmFilter="0, 0; .2, .5; .8, .5; 1, 0"/>
                                        <p:tgtEl>
                                          <p:spTgt spid="4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53" dur="250" autoRev="1" fill="hold"/>
                                        <p:tgtEl>
                                          <p:spTgt spid="4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54" presetID="26" presetClass="emph" presetSubtype="0" repeatCount="20000" fill="hold" grpId="2" nodeType="withEffect">
                                  <p:stCondLst>
                                    <p:cond delay="1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55" dur="500" tmFilter="0, 0; .2, .5; .8, .5; 1, 0"/>
                                        <p:tgtEl>
                                          <p:spTgt spid="4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56" dur="250" autoRev="1" fill="hold"/>
                                        <p:tgtEl>
                                          <p:spTgt spid="4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57" presetID="26" presetClass="emph" presetSubtype="0" repeatCount="20000" fill="hold" grpId="2" nodeType="withEffect">
                                  <p:stCondLst>
                                    <p:cond delay="1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58" dur="500" tmFilter="0, 0; .2, .5; .8, .5; 1, 0"/>
                                        <p:tgtEl>
                                          <p:spTgt spid="4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59" dur="250" autoRev="1" fill="hold"/>
                                        <p:tgtEl>
                                          <p:spTgt spid="4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60" presetID="26" presetClass="emph" presetSubtype="0" repeatCount="20000" fill="hold" grpId="2" nodeType="withEffect">
                                  <p:stCondLst>
                                    <p:cond delay="1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61" dur="500" tmFilter="0, 0; .2, .5; .8, .5; 1, 0"/>
                                        <p:tgtEl>
                                          <p:spTgt spid="4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62" dur="250" autoRev="1" fill="hold"/>
                                        <p:tgtEl>
                                          <p:spTgt spid="4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63" presetID="0" presetClass="path" presetSubtype="0" fill="hold" grpId="0" nodeType="withEffect">
                                  <p:stCondLst>
                                    <p:cond delay="14750"/>
                                  </p:stCondLst>
                                  <p:childTnLst>
                                    <p:animMotion origin="layout" path="M 5.55556E-7 -4.16435E-6 C 0.11944 -0.03614 0.69097 -0.16496 0.71632 -0.21655 C 0.74132 -0.26845 0.1559 -0.26598 0.14983 -0.31109 C 0.14392 -0.35681 0.67274 -0.43311 0.67934 -0.49088 C 0.68628 -0.54834 0.2099 -0.61075 0.19219 -0.65739 C 0.17431 -0.70404 0.56285 -0.72845 0.57292 -0.77046 C 0.58264 -0.81248 0.26858 -0.86932 0.2526 -0.90917 C 0.23628 -0.94902 0.46823 -0.9691 0.47621 -1.00926 C 0.4842 -1.04942 0.33611 -1.12079 0.29965 -1.15013 " pathEditMode="relative" rAng="0" ptsTypes="asssssssa">
                                      <p:cBhvr>
                                        <p:cTn id="2064" dur="10000" fill="hold"/>
                                        <p:tgtEl>
                                          <p:spTgt spid="4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066" y="-57522"/>
                                    </p:animMotion>
                                  </p:childTnLst>
                                </p:cTn>
                              </p:par>
                              <p:par>
                                <p:cTn id="2065" presetID="0" presetClass="path" presetSubtype="0" fill="hold" grpId="0" nodeType="withEffect">
                                  <p:stCondLst>
                                    <p:cond delay="14750"/>
                                  </p:stCondLst>
                                  <p:childTnLst>
                                    <p:animMotion origin="layout" path="M 5.55556E-7 -4.16435E-6 C 0.11944 -0.03614 0.69097 -0.16496 0.71632 -0.21655 C 0.74132 -0.26845 0.1559 -0.26598 0.14983 -0.31109 C 0.14392 -0.35681 0.67274 -0.43311 0.67934 -0.49088 C 0.68628 -0.54834 0.2099 -0.61075 0.19219 -0.65739 C 0.17431 -0.70404 0.56285 -0.72845 0.57292 -0.77046 C 0.58264 -0.81248 0.26858 -0.86932 0.2526 -0.90917 C 0.23628 -0.94902 0.46823 -0.9691 0.47621 -1.00926 C 0.4842 -1.04942 0.33611 -1.12079 0.29965 -1.15013 " pathEditMode="relative" rAng="0" ptsTypes="asssssssa">
                                      <p:cBhvr>
                                        <p:cTn id="2066" dur="10000" fill="hold"/>
                                        <p:tgtEl>
                                          <p:spTgt spid="4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066" y="-57522"/>
                                    </p:animMotion>
                                  </p:childTnLst>
                                </p:cTn>
                              </p:par>
                              <p:par>
                                <p:cTn id="2067" presetID="0" presetClass="path" presetSubtype="0" fill="hold" grpId="0" nodeType="withEffect">
                                  <p:stCondLst>
                                    <p:cond delay="14750"/>
                                  </p:stCondLst>
                                  <p:childTnLst>
                                    <p:animMotion origin="layout" path="M 5.55556E-7 -4.16435E-6 C 0.11944 -0.03614 0.69097 -0.16496 0.71632 -0.21655 C 0.74132 -0.26845 0.1559 -0.26598 0.14983 -0.31109 C 0.14392 -0.35681 0.67274 -0.43311 0.67934 -0.49088 C 0.68628 -0.54834 0.2099 -0.61075 0.19219 -0.65739 C 0.17431 -0.70404 0.56285 -0.72845 0.57292 -0.77046 C 0.58264 -0.81248 0.26858 -0.86932 0.2526 -0.90917 C 0.23628 -0.94902 0.46823 -0.9691 0.47621 -1.00926 C 0.4842 -1.04942 0.33611 -1.12079 0.29965 -1.15013 " pathEditMode="relative" rAng="0" ptsTypes="asssssssa">
                                      <p:cBhvr>
                                        <p:cTn id="2068" dur="10000" fill="hold"/>
                                        <p:tgtEl>
                                          <p:spTgt spid="4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066" y="-57522"/>
                                    </p:animMotion>
                                  </p:childTnLst>
                                </p:cTn>
                              </p:par>
                              <p:par>
                                <p:cTn id="2069" presetID="0" presetClass="path" presetSubtype="0" fill="hold" grpId="0" nodeType="withEffect">
                                  <p:stCondLst>
                                    <p:cond delay="14750"/>
                                  </p:stCondLst>
                                  <p:childTnLst>
                                    <p:animMotion origin="layout" path="M 5.55556E-7 -4.16435E-6 C 0.11944 -0.03614 0.69097 -0.16496 0.71632 -0.21655 C 0.74132 -0.26845 0.1559 -0.26598 0.14983 -0.31109 C 0.14392 -0.35681 0.67274 -0.43311 0.67934 -0.49088 C 0.68628 -0.54834 0.2099 -0.61075 0.19219 -0.65739 C 0.17431 -0.70404 0.56285 -0.72845 0.57292 -0.77046 C 0.58264 -0.81248 0.26858 -0.86932 0.2526 -0.90917 C 0.23628 -0.94902 0.46823 -0.9691 0.47621 -1.00926 C 0.4842 -1.04942 0.33611 -1.12079 0.29965 -1.15013 " pathEditMode="relative" rAng="0" ptsTypes="asssssssa">
                                      <p:cBhvr>
                                        <p:cTn id="2070" dur="10000" fill="hold"/>
                                        <p:tgtEl>
                                          <p:spTgt spid="4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066" y="-57522"/>
                                    </p:animMotion>
                                  </p:childTnLst>
                                </p:cTn>
                              </p:par>
                              <p:par>
                                <p:cTn id="2071" presetID="8" presetClass="emph" presetSubtype="0" fill="hold" grpId="1" nodeType="withEffect">
                                  <p:stCondLst>
                                    <p:cond delay="14750"/>
                                  </p:stCondLst>
                                  <p:childTnLst>
                                    <p:animRot by="-90000000">
                                      <p:cBhvr>
                                        <p:cTn id="2072" dur="10000" fill="hold"/>
                                        <p:tgtEl>
                                          <p:spTgt spid="4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73" presetID="8" presetClass="emph" presetSubtype="0" fill="hold" grpId="1" nodeType="withEffect">
                                  <p:stCondLst>
                                    <p:cond delay="14750"/>
                                  </p:stCondLst>
                                  <p:childTnLst>
                                    <p:animRot by="60000000">
                                      <p:cBhvr>
                                        <p:cTn id="2074" dur="10000" fill="hold"/>
                                        <p:tgtEl>
                                          <p:spTgt spid="4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75" presetID="8" presetClass="emph" presetSubtype="0" fill="hold" grpId="1" nodeType="withEffect">
                                  <p:stCondLst>
                                    <p:cond delay="14750"/>
                                  </p:stCondLst>
                                  <p:childTnLst>
                                    <p:animRot by="60000000">
                                      <p:cBhvr>
                                        <p:cTn id="2076" dur="10000" fill="hold"/>
                                        <p:tgtEl>
                                          <p:spTgt spid="4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77" presetID="8" presetClass="emph" presetSubtype="0" fill="hold" grpId="1" nodeType="withEffect">
                                  <p:stCondLst>
                                    <p:cond delay="14750"/>
                                  </p:stCondLst>
                                  <p:childTnLst>
                                    <p:animRot by="-90000000">
                                      <p:cBhvr>
                                        <p:cTn id="2078" dur="10000" fill="hold"/>
                                        <p:tgtEl>
                                          <p:spTgt spid="4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79" presetID="26" presetClass="emph" presetSubtype="0" repeatCount="20000" fill="hold" grpId="2" nodeType="withEffect">
                                  <p:stCondLst>
                                    <p:cond delay="14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80" dur="500" tmFilter="0, 0; .2, .5; .8, .5; 1, 0"/>
                                        <p:tgtEl>
                                          <p:spTgt spid="4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81" dur="250" autoRev="1" fill="hold"/>
                                        <p:tgtEl>
                                          <p:spTgt spid="4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82" presetID="26" presetClass="emph" presetSubtype="0" repeatCount="20000" fill="hold" grpId="2" nodeType="withEffect">
                                  <p:stCondLst>
                                    <p:cond delay="14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83" dur="500" tmFilter="0, 0; .2, .5; .8, .5; 1, 0"/>
                                        <p:tgtEl>
                                          <p:spTgt spid="4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84" dur="250" autoRev="1" fill="hold"/>
                                        <p:tgtEl>
                                          <p:spTgt spid="4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85" presetID="26" presetClass="emph" presetSubtype="0" repeatCount="20000" fill="hold" grpId="2" nodeType="withEffect">
                                  <p:stCondLst>
                                    <p:cond delay="14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86" dur="500" tmFilter="0, 0; .2, .5; .8, .5; 1, 0"/>
                                        <p:tgtEl>
                                          <p:spTgt spid="4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87" dur="250" autoRev="1" fill="hold"/>
                                        <p:tgtEl>
                                          <p:spTgt spid="4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88" presetID="26" presetClass="emph" presetSubtype="0" repeatCount="20000" fill="hold" grpId="2" nodeType="withEffect">
                                  <p:stCondLst>
                                    <p:cond delay="14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89" dur="500" tmFilter="0, 0; .2, .5; .8, .5; 1, 0"/>
                                        <p:tgtEl>
                                          <p:spTgt spid="4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90" dur="250" autoRev="1" fill="hold"/>
                                        <p:tgtEl>
                                          <p:spTgt spid="4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91" presetID="0" presetClass="path" presetSubtype="0" fill="hold" grpId="0" nodeType="withEffect">
                                  <p:stCondLst>
                                    <p:cond delay="14000"/>
                                  </p:stCondLst>
                                  <p:childTnLst>
                                    <p:animMotion origin="layout" path="M 2.77778E-7 3.47544E-6 C 0.11944 -0.03337 0.69097 -0.152 0.71632 -0.19957 C 0.74132 -0.24745 0.1559 -0.24529 0.14983 -0.28669 C 0.14392 -0.32901 0.67274 -0.39914 0.67934 -0.45227 C 0.68628 -0.50541 0.2099 -0.56287 0.19219 -0.60581 C 0.17431 -0.64875 0.56285 -0.6713 0.57292 -0.70992 C 0.58264 -0.74884 0.26858 -0.80105 0.2526 -0.83782 C 0.23628 -0.87458 0.46823 -0.89311 0.47622 -0.92988 C 0.4842 -0.96664 0.33611 -1.03244 0.29965 -1.05963 " pathEditMode="relative" rAng="0" ptsTypes="asssssssa">
                                      <p:cBhvr>
                                        <p:cTn id="2092" dur="10000" fill="hold"/>
                                        <p:tgtEl>
                                          <p:spTgt spid="4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066" y="-52981"/>
                                    </p:animMotion>
                                  </p:childTnLst>
                                </p:cTn>
                              </p:par>
                              <p:par>
                                <p:cTn id="2093" presetID="0" presetClass="path" presetSubtype="0" fill="hold" grpId="0" nodeType="withEffect">
                                  <p:stCondLst>
                                    <p:cond delay="14000"/>
                                  </p:stCondLst>
                                  <p:childTnLst>
                                    <p:animMotion origin="layout" path="M 2.77778E-7 3.47544E-6 C 0.11944 -0.03337 0.69097 -0.152 0.71632 -0.19957 C 0.74132 -0.24745 0.1559 -0.24529 0.14983 -0.28669 C 0.14392 -0.32901 0.67274 -0.39914 0.67934 -0.45227 C 0.68628 -0.50541 0.2099 -0.56287 0.19219 -0.60581 C 0.17431 -0.64875 0.56285 -0.6713 0.57292 -0.70992 C 0.58264 -0.74884 0.26858 -0.80105 0.2526 -0.83782 C 0.23628 -0.87458 0.46823 -0.89311 0.47622 -0.92988 C 0.4842 -0.96664 0.33611 -1.03244 0.29965 -1.05963 " pathEditMode="relative" rAng="0" ptsTypes="asssssssa">
                                      <p:cBhvr>
                                        <p:cTn id="2094" dur="10000" fill="hold"/>
                                        <p:tgtEl>
                                          <p:spTgt spid="4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066" y="-52981"/>
                                    </p:animMotion>
                                  </p:childTnLst>
                                </p:cTn>
                              </p:par>
                              <p:par>
                                <p:cTn id="2095" presetID="0" presetClass="path" presetSubtype="0" fill="hold" grpId="0" nodeType="withEffect">
                                  <p:stCondLst>
                                    <p:cond delay="14000"/>
                                  </p:stCondLst>
                                  <p:childTnLst>
                                    <p:animMotion origin="layout" path="M 2.77778E-7 3.47544E-6 C 0.11944 -0.03337 0.69097 -0.152 0.71632 -0.19957 C 0.74132 -0.24745 0.1559 -0.24529 0.14983 -0.28669 C 0.14392 -0.32901 0.67274 -0.39914 0.67934 -0.45227 C 0.68628 -0.50541 0.2099 -0.56287 0.19219 -0.60581 C 0.17431 -0.64875 0.56285 -0.6713 0.57292 -0.70992 C 0.58264 -0.74884 0.26858 -0.80105 0.2526 -0.83782 C 0.23628 -0.87458 0.46823 -0.89311 0.47622 -0.92988 C 0.4842 -0.96664 0.33611 -1.03244 0.29965 -1.05963 " pathEditMode="relative" rAng="0" ptsTypes="asssssssa">
                                      <p:cBhvr>
                                        <p:cTn id="2096" dur="10000" fill="hold"/>
                                        <p:tgtEl>
                                          <p:spTgt spid="4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066" y="-52981"/>
                                    </p:animMotion>
                                  </p:childTnLst>
                                </p:cTn>
                              </p:par>
                              <p:par>
                                <p:cTn id="2097" presetID="0" presetClass="path" presetSubtype="0" fill="hold" grpId="0" nodeType="withEffect">
                                  <p:stCondLst>
                                    <p:cond delay="14000"/>
                                  </p:stCondLst>
                                  <p:childTnLst>
                                    <p:animMotion origin="layout" path="M 2.77778E-7 3.47544E-6 C 0.11944 -0.03337 0.69097 -0.152 0.71632 -0.19957 C 0.74132 -0.24745 0.1559 -0.24529 0.14983 -0.28669 C 0.14392 -0.32901 0.67274 -0.39914 0.67934 -0.45227 C 0.68628 -0.50541 0.2099 -0.56287 0.19219 -0.60581 C 0.17431 -0.64875 0.56285 -0.6713 0.57292 -0.70992 C 0.58264 -0.74884 0.26858 -0.80105 0.2526 -0.83782 C 0.23628 -0.87458 0.46823 -0.89311 0.47622 -0.92988 C 0.4842 -0.96664 0.33611 -1.03244 0.29965 -1.05963 " pathEditMode="relative" rAng="0" ptsTypes="asssssssa">
                                      <p:cBhvr>
                                        <p:cTn id="2098" dur="10000" fill="hold"/>
                                        <p:tgtEl>
                                          <p:spTgt spid="4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066" y="-52981"/>
                                    </p:animMotion>
                                  </p:childTnLst>
                                </p:cTn>
                              </p:par>
                              <p:par>
                                <p:cTn id="2099" presetID="8" presetClass="emph" presetSubtype="0" fill="hold" grpId="1" nodeType="withEffect">
                                  <p:stCondLst>
                                    <p:cond delay="14000"/>
                                  </p:stCondLst>
                                  <p:childTnLst>
                                    <p:animRot by="-90000000">
                                      <p:cBhvr>
                                        <p:cTn id="2100" dur="10000" fill="hold"/>
                                        <p:tgtEl>
                                          <p:spTgt spid="4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01" presetID="8" presetClass="emph" presetSubtype="0" fill="hold" grpId="1" nodeType="withEffect">
                                  <p:stCondLst>
                                    <p:cond delay="14000"/>
                                  </p:stCondLst>
                                  <p:childTnLst>
                                    <p:animRot by="60000000">
                                      <p:cBhvr>
                                        <p:cTn id="2102" dur="10000" fill="hold"/>
                                        <p:tgtEl>
                                          <p:spTgt spid="4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03" presetID="8" presetClass="emph" presetSubtype="0" fill="hold" grpId="1" nodeType="withEffect">
                                  <p:stCondLst>
                                    <p:cond delay="14000"/>
                                  </p:stCondLst>
                                  <p:childTnLst>
                                    <p:animRot by="60000000">
                                      <p:cBhvr>
                                        <p:cTn id="2104" dur="10000" fill="hold"/>
                                        <p:tgtEl>
                                          <p:spTgt spid="4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05" presetID="8" presetClass="emph" presetSubtype="0" fill="hold" grpId="1" nodeType="withEffect">
                                  <p:stCondLst>
                                    <p:cond delay="14000"/>
                                  </p:stCondLst>
                                  <p:childTnLst>
                                    <p:animRot by="-90000000">
                                      <p:cBhvr>
                                        <p:cTn id="2106" dur="10000" fill="hold"/>
                                        <p:tgtEl>
                                          <p:spTgt spid="4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07" presetID="26" presetClass="emph" presetSubtype="0" repeatCount="20000" fill="hold" grpId="2" nodeType="withEffect">
                                  <p:stCondLst>
                                    <p:cond delay="1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08" dur="500" tmFilter="0, 0; .2, .5; .8, .5; 1, 0"/>
                                        <p:tgtEl>
                                          <p:spTgt spid="4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09" dur="250" autoRev="1" fill="hold"/>
                                        <p:tgtEl>
                                          <p:spTgt spid="4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10" presetID="26" presetClass="emph" presetSubtype="0" repeatCount="20000" fill="hold" grpId="2" nodeType="withEffect">
                                  <p:stCondLst>
                                    <p:cond delay="1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11" dur="500" tmFilter="0, 0; .2, .5; .8, .5; 1, 0"/>
                                        <p:tgtEl>
                                          <p:spTgt spid="4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12" dur="250" autoRev="1" fill="hold"/>
                                        <p:tgtEl>
                                          <p:spTgt spid="4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13" presetID="26" presetClass="emph" presetSubtype="0" repeatCount="20000" fill="hold" grpId="2" nodeType="withEffect">
                                  <p:stCondLst>
                                    <p:cond delay="1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14" dur="500" tmFilter="0, 0; .2, .5; .8, .5; 1, 0"/>
                                        <p:tgtEl>
                                          <p:spTgt spid="4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15" dur="250" autoRev="1" fill="hold"/>
                                        <p:tgtEl>
                                          <p:spTgt spid="4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16" presetID="26" presetClass="emph" presetSubtype="0" repeatCount="20000" fill="hold" grpId="2" nodeType="withEffect">
                                  <p:stCondLst>
                                    <p:cond delay="1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17" dur="500" tmFilter="0, 0; .2, .5; .8, .5; 1, 0"/>
                                        <p:tgtEl>
                                          <p:spTgt spid="4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18" dur="250" autoRev="1" fill="hold"/>
                                        <p:tgtEl>
                                          <p:spTgt spid="4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19" presetID="0" presetClass="path" presetSubtype="0" fill="hold" grpId="0" nodeType="withEffect">
                                  <p:stCondLst>
                                    <p:cond delay="13250"/>
                                  </p:stCondLst>
                                  <p:childTnLst>
                                    <p:animMotion origin="layout" path="M 0.0007 0.00093 C -0.06163 -0.04047 -0.35885 -0.18752 -0.37187 -0.24621 C -0.38472 -0.30522 -0.08073 -0.30244 -0.0776 -0.35403 C -0.07448 -0.40593 -0.3493 -0.49336 -0.35278 -0.55885 C -0.3566 -0.62434 -0.10868 -0.6957 -0.09948 -0.74853 C -0.09028 -0.80167 -0.29219 -0.82947 -0.29757 -0.87766 C -0.3026 -0.92555 -0.13924 -0.99011 -0.1309 -1.03552 C -0.1224 -1.08094 -0.24305 -1.1038 -0.24722 -1.14983 C -0.25121 -1.19555 -0.17448 -1.27649 -0.15538 -1.31016 " pathEditMode="relative" rAng="0" ptsTypes="asssssssa">
                                      <p:cBhvr>
                                        <p:cTn id="2120" dur="10000" fill="hold"/>
                                        <p:tgtEl>
                                          <p:spTgt spid="4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271" y="-65555"/>
                                    </p:animMotion>
                                  </p:childTnLst>
                                </p:cTn>
                              </p:par>
                              <p:par>
                                <p:cTn id="2121" presetID="0" presetClass="path" presetSubtype="0" fill="hold" grpId="0" nodeType="withEffect">
                                  <p:stCondLst>
                                    <p:cond delay="13250"/>
                                  </p:stCondLst>
                                  <p:childTnLst>
                                    <p:animMotion origin="layout" path="M 0.0007 0.00093 C -0.06163 -0.04047 -0.35885 -0.18752 -0.37187 -0.24621 C -0.38472 -0.30522 -0.08073 -0.30244 -0.0776 -0.35403 C -0.07448 -0.40593 -0.3493 -0.49336 -0.35278 -0.55885 C -0.3566 -0.62434 -0.10868 -0.6957 -0.09948 -0.74853 C -0.09028 -0.80167 -0.29219 -0.82947 -0.29757 -0.87766 C -0.3026 -0.92555 -0.13924 -0.99011 -0.1309 -1.03552 C -0.1224 -1.08094 -0.24305 -1.1038 -0.24722 -1.14983 C -0.25121 -1.19555 -0.17448 -1.27649 -0.15538 -1.31016 " pathEditMode="relative" rAng="0" ptsTypes="asssssssa">
                                      <p:cBhvr>
                                        <p:cTn id="2122" dur="10000" fill="hold"/>
                                        <p:tgtEl>
                                          <p:spTgt spid="4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271" y="-65555"/>
                                    </p:animMotion>
                                  </p:childTnLst>
                                </p:cTn>
                              </p:par>
                              <p:par>
                                <p:cTn id="2123" presetID="0" presetClass="path" presetSubtype="0" fill="hold" grpId="0" nodeType="withEffect">
                                  <p:stCondLst>
                                    <p:cond delay="13250"/>
                                  </p:stCondLst>
                                  <p:childTnLst>
                                    <p:animMotion origin="layout" path="M 0.0007 0.00093 C -0.06163 -0.04047 -0.35885 -0.18752 -0.37187 -0.24621 C -0.38472 -0.30522 -0.08073 -0.30244 -0.0776 -0.35403 C -0.07448 -0.40593 -0.3493 -0.49336 -0.35278 -0.55885 C -0.3566 -0.62434 -0.10868 -0.6957 -0.09948 -0.74853 C -0.09028 -0.80167 -0.29219 -0.82947 -0.29757 -0.87766 C -0.3026 -0.92555 -0.13924 -0.99011 -0.1309 -1.03552 C -0.1224 -1.08094 -0.24305 -1.1038 -0.24722 -1.14983 C -0.25121 -1.19555 -0.17448 -1.27649 -0.15538 -1.31016 " pathEditMode="relative" rAng="0" ptsTypes="asssssssa">
                                      <p:cBhvr>
                                        <p:cTn id="2124" dur="10000" fill="hold"/>
                                        <p:tgtEl>
                                          <p:spTgt spid="4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271" y="-65555"/>
                                    </p:animMotion>
                                  </p:childTnLst>
                                </p:cTn>
                              </p:par>
                              <p:par>
                                <p:cTn id="2125" presetID="0" presetClass="path" presetSubtype="0" fill="hold" grpId="0" nodeType="withEffect">
                                  <p:stCondLst>
                                    <p:cond delay="13250"/>
                                  </p:stCondLst>
                                  <p:childTnLst>
                                    <p:animMotion origin="layout" path="M 0.0007 0.00093 C -0.06163 -0.04047 -0.35885 -0.18752 -0.37187 -0.24621 C -0.38472 -0.30522 -0.08073 -0.30244 -0.0776 -0.35403 C -0.07448 -0.40593 -0.3493 -0.49336 -0.35278 -0.55885 C -0.3566 -0.62434 -0.10868 -0.6957 -0.09948 -0.74853 C -0.09028 -0.80167 -0.29219 -0.82947 -0.29757 -0.87766 C -0.3026 -0.92555 -0.13924 -0.99011 -0.1309 -1.03552 C -0.1224 -1.08094 -0.24305 -1.1038 -0.24722 -1.14983 C -0.25121 -1.19555 -0.17448 -1.27649 -0.15538 -1.31016 " pathEditMode="relative" rAng="0" ptsTypes="asssssssa">
                                      <p:cBhvr>
                                        <p:cTn id="2126" dur="10000" fill="hold"/>
                                        <p:tgtEl>
                                          <p:spTgt spid="4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271" y="-65555"/>
                                    </p:animMotion>
                                  </p:childTnLst>
                                </p:cTn>
                              </p:par>
                              <p:par>
                                <p:cTn id="2127" presetID="8" presetClass="emph" presetSubtype="0" fill="hold" grpId="1" nodeType="withEffect">
                                  <p:stCondLst>
                                    <p:cond delay="13250"/>
                                  </p:stCondLst>
                                  <p:childTnLst>
                                    <p:animRot by="-90000000">
                                      <p:cBhvr>
                                        <p:cTn id="2128" dur="10000" fill="hold"/>
                                        <p:tgtEl>
                                          <p:spTgt spid="4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29" presetID="8" presetClass="emph" presetSubtype="0" fill="hold" grpId="1" nodeType="withEffect">
                                  <p:stCondLst>
                                    <p:cond delay="13250"/>
                                  </p:stCondLst>
                                  <p:childTnLst>
                                    <p:animRot by="60000000">
                                      <p:cBhvr>
                                        <p:cTn id="2130" dur="10000" fill="hold"/>
                                        <p:tgtEl>
                                          <p:spTgt spid="4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31" presetID="8" presetClass="emph" presetSubtype="0" fill="hold" grpId="1" nodeType="withEffect">
                                  <p:stCondLst>
                                    <p:cond delay="13250"/>
                                  </p:stCondLst>
                                  <p:childTnLst>
                                    <p:animRot by="60000000">
                                      <p:cBhvr>
                                        <p:cTn id="2132" dur="10000" fill="hold"/>
                                        <p:tgtEl>
                                          <p:spTgt spid="4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33" presetID="8" presetClass="emph" presetSubtype="0" fill="hold" grpId="1" nodeType="withEffect">
                                  <p:stCondLst>
                                    <p:cond delay="13250"/>
                                  </p:stCondLst>
                                  <p:childTnLst>
                                    <p:animRot by="-90000000">
                                      <p:cBhvr>
                                        <p:cTn id="2134" dur="10000" fill="hold"/>
                                        <p:tgtEl>
                                          <p:spTgt spid="4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35" presetID="26" presetClass="emph" presetSubtype="0" repeatCount="20000" fill="hold" grpId="2" nodeType="withEffect">
                                  <p:stCondLst>
                                    <p:cond delay="13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36" dur="500" tmFilter="0, 0; .2, .5; .8, .5; 1, 0"/>
                                        <p:tgtEl>
                                          <p:spTgt spid="4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37" dur="250" autoRev="1" fill="hold"/>
                                        <p:tgtEl>
                                          <p:spTgt spid="4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38" presetID="26" presetClass="emph" presetSubtype="0" repeatCount="20000" fill="hold" grpId="2" nodeType="withEffect">
                                  <p:stCondLst>
                                    <p:cond delay="13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39" dur="500" tmFilter="0, 0; .2, .5; .8, .5; 1, 0"/>
                                        <p:tgtEl>
                                          <p:spTgt spid="4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40" dur="250" autoRev="1" fill="hold"/>
                                        <p:tgtEl>
                                          <p:spTgt spid="4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41" presetID="26" presetClass="emph" presetSubtype="0" repeatCount="20000" fill="hold" grpId="2" nodeType="withEffect">
                                  <p:stCondLst>
                                    <p:cond delay="13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42" dur="500" tmFilter="0, 0; .2, .5; .8, .5; 1, 0"/>
                                        <p:tgtEl>
                                          <p:spTgt spid="4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43" dur="250" autoRev="1" fill="hold"/>
                                        <p:tgtEl>
                                          <p:spTgt spid="4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44" presetID="26" presetClass="emph" presetSubtype="0" repeatCount="20000" fill="hold" grpId="2" nodeType="withEffect">
                                  <p:stCondLst>
                                    <p:cond delay="13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45" dur="500" tmFilter="0, 0; .2, .5; .8, .5; 1, 0"/>
                                        <p:tgtEl>
                                          <p:spTgt spid="4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46" dur="250" autoRev="1" fill="hold"/>
                                        <p:tgtEl>
                                          <p:spTgt spid="4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47" presetID="42" presetClass="path" presetSubtype="0" fill="hold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-2.77778E-6 2.22222E-6 L -2.77778E-6 1.17222 " pathEditMode="relative" rAng="0" ptsTypes="AA">
                                      <p:cBhvr>
                                        <p:cTn id="2148" dur="1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8611"/>
                                    </p:animMotion>
                                  </p:childTnLst>
                                </p:cTn>
                              </p:par>
                              <p:par>
                                <p:cTn id="2149" presetID="6" presetClass="emph" presetSubtype="0" fill="hold" nodeType="withEffect">
                                  <p:stCondLst>
                                    <p:cond delay="23750"/>
                                  </p:stCondLst>
                                  <p:childTnLst>
                                    <p:animScale>
                                      <p:cBhvr>
                                        <p:cTn id="2150" dur="3000" fill="hold"/>
                                        <p:tgtEl>
                                          <p:spTgt spid="7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2151" presetID="35" presetClass="path" presetSubtype="0" fill="hold" nodeType="withEffect">
                                  <p:stCondLst>
                                    <p:cond delay="23750"/>
                                  </p:stCondLst>
                                  <p:childTnLst>
                                    <p:animMotion origin="layout" path="M -2.77778E-6 1.17186 L -0.50121 0.54613 " pathEditMode="relative" rAng="0" ptsTypes="AA">
                                      <p:cBhvr>
                                        <p:cTn id="2152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069" y="-31287"/>
                                    </p:animMotion>
                                  </p:childTnLst>
                                </p:cTn>
                              </p:par>
                              <p:par>
                                <p:cTn id="2153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55" dur="5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6" dur="5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57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8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60" dur="5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1" dur="5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62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3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65" dur="5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6" dur="5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67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8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70" dur="5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1" dur="5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72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2174" dur="134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7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2176" dur="134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7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2178" dur="134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7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2180" dur="134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81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82" dur="500" tmFilter="0, 0; .2, .5; .8, .5; 1, 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83" dur="250" autoRev="1" fill="hold"/>
                                        <p:tgtEl>
                                          <p:spTgt spid="25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84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85" dur="500" tmFilter="0, 0; .2, .5; .8, .5; 1, 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86" dur="250" autoRev="1" fill="hold"/>
                                        <p:tgtEl>
                                          <p:spTgt spid="25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87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88" dur="500" tmFilter="0, 0; .2, .5; .8, .5; 1, 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89" dur="250" autoRev="1" fill="hold"/>
                                        <p:tgtEl>
                                          <p:spTgt spid="25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90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91" dur="500" tmFilter="0, 0; .2, .5; .8, .5; 1, 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92" dur="250" autoRev="1" fill="hold"/>
                                        <p:tgtEl>
                                          <p:spTgt spid="25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93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94" dur="1000" fill="hold"/>
                                        <p:tgtEl>
                                          <p:spTgt spid="250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2195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96" dur="1000" fill="hold"/>
                                        <p:tgtEl>
                                          <p:spTgt spid="25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197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98" dur="1000" fill="hold"/>
                                        <p:tgtEl>
                                          <p:spTgt spid="25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199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00" dur="1000" fill="hold"/>
                                        <p:tgtEl>
                                          <p:spTgt spid="25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201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0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0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6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0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11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16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90000000">
                                      <p:cBhvr>
                                        <p:cTn id="2222" dur="13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2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60000000">
                                      <p:cBhvr>
                                        <p:cTn id="2224" dur="13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2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2226" dur="13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2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2228" dur="13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29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30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31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232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33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34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235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36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37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238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39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40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241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42" dur="1000" fill="hold"/>
                                        <p:tgtEl>
                                          <p:spTgt spid="10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2243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44" dur="1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245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46" dur="1000" fill="hold"/>
                                        <p:tgtEl>
                                          <p:spTgt spid="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247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48" dur="10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249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51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2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53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54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56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7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58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59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61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2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63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64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66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7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68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6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2270" dur="134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7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90000000">
                                      <p:cBhvr>
                                        <p:cTn id="2272" dur="134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7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60000000">
                                      <p:cBhvr>
                                        <p:cTn id="2274" dur="134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7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2276" dur="134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77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78" dur="500" tmFilter="0, 0; .2, .5; .8, .5; 1, 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79" dur="250" autoRev="1" fill="hold"/>
                                        <p:tgtEl>
                                          <p:spTgt spid="1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280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81" dur="500" tmFilter="0, 0; .2, .5; .8, .5; 1, 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82" dur="250" autoRev="1" fill="hold"/>
                                        <p:tgtEl>
                                          <p:spTgt spid="1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283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84" dur="500" tmFilter="0, 0; .2, .5; .8, .5; 1, 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85" dur="250" autoRev="1" fill="hold"/>
                                        <p:tgtEl>
                                          <p:spTgt spid="1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286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87" dur="500" tmFilter="0, 0; .2, .5; .8, .5; 1, 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88" dur="250" autoRev="1" fill="hold"/>
                                        <p:tgtEl>
                                          <p:spTgt spid="1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289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90" dur="1000" fill="hold"/>
                                        <p:tgtEl>
                                          <p:spTgt spid="122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2291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92" dur="1000" fill="hold"/>
                                        <p:tgtEl>
                                          <p:spTgt spid="12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293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94" dur="1000" fill="hold"/>
                                        <p:tgtEl>
                                          <p:spTgt spid="12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295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96" dur="1000" fill="hold"/>
                                        <p:tgtEl>
                                          <p:spTgt spid="12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297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9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0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2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0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0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7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0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12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1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60000000">
                                      <p:cBhvr>
                                        <p:cTn id="2318" dur="13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1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2320" dur="13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2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2322" dur="13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2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90000000">
                                      <p:cBhvr>
                                        <p:cTn id="2324" dur="13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25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26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27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28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29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30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31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32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33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34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35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36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37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38" dur="1000" fill="hold"/>
                                        <p:tgtEl>
                                          <p:spTgt spid="14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2339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40" dur="1000" fill="hold"/>
                                        <p:tgtEl>
                                          <p:spTgt spid="1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341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42" dur="1000" fill="hold"/>
                                        <p:tgtEl>
                                          <p:spTgt spid="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343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44" dur="1000" fill="hold"/>
                                        <p:tgtEl>
                                          <p:spTgt spid="1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345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50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55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5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60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6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6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60000000">
                                      <p:cBhvr>
                                        <p:cTn id="2366" dur="134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6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2368" dur="13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6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90000000">
                                      <p:cBhvr>
                                        <p:cTn id="2370" dur="13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7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2372" dur="134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73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74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75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76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77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78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79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80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81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82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83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84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85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86" dur="1000" fill="hold"/>
                                        <p:tgtEl>
                                          <p:spTgt spid="18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2387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88" dur="1000" fill="hold"/>
                                        <p:tgtEl>
                                          <p:spTgt spid="1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389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90" dur="1000" fill="hold"/>
                                        <p:tgtEl>
                                          <p:spTgt spid="2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391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92" dur="1000" fill="hold"/>
                                        <p:tgtEl>
                                          <p:spTgt spid="2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393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9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9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98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0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0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03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0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0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08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1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1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2414" dur="134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1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2416" dur="13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1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90000000">
                                      <p:cBhvr>
                                        <p:cTn id="2418" dur="13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1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2420" dur="134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21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22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23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24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25" dur="5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26" dur="2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27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28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29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30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31" dur="5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32" dur="25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33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34" dur="1000" fill="hold"/>
                                        <p:tgtEl>
                                          <p:spTgt spid="22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2435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36" dur="1000" fill="hold"/>
                                        <p:tgtEl>
                                          <p:spTgt spid="2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437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38" dur="1000" fill="hold"/>
                                        <p:tgtEl>
                                          <p:spTgt spid="2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439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40" dur="1000" fill="hold"/>
                                        <p:tgtEl>
                                          <p:spTgt spid="2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441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4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46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51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5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56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5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6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6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90000000">
                                      <p:cBhvr>
                                        <p:cTn id="2462" dur="13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6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2464" dur="13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6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60000000">
                                      <p:cBhvr>
                                        <p:cTn id="2466" dur="134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6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2468" dur="134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69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70" dur="5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71" dur="2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72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73" dur="50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74" dur="250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75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76" dur="50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77" dur="250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78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79" dur="5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80" dur="2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81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82" dur="1000" fill="hold"/>
                                        <p:tgtEl>
                                          <p:spTgt spid="26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2483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84" dur="1000" fill="hold"/>
                                        <p:tgtEl>
                                          <p:spTgt spid="2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485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86" dur="1000" fill="hold"/>
                                        <p:tgtEl>
                                          <p:spTgt spid="2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487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88" dur="1000" fill="hold"/>
                                        <p:tgtEl>
                                          <p:spTgt spid="2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489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9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9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94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9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9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99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0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0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04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0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0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0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2510" dur="13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1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60000000">
                                      <p:cBhvr>
                                        <p:cTn id="2512" dur="13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1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2514" dur="13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1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90000000">
                                      <p:cBhvr>
                                        <p:cTn id="2516" dur="134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17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18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19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20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21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22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23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24" dur="50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25" dur="250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26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27" dur="5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28" dur="25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29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530" dur="1000" fill="hold"/>
                                        <p:tgtEl>
                                          <p:spTgt spid="30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2531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532" dur="1000" fill="hold"/>
                                        <p:tgtEl>
                                          <p:spTgt spid="3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533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534" dur="1000" fill="hold"/>
                                        <p:tgtEl>
                                          <p:spTgt spid="3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535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536" dur="1000" fill="hold"/>
                                        <p:tgtEl>
                                          <p:spTgt spid="3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537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3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4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42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4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4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47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4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5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5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52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5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5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5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5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90000000">
                                      <p:cBhvr>
                                        <p:cTn id="2558" dur="13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5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2560" dur="13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6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60000000">
                                      <p:cBhvr>
                                        <p:cTn id="2562" dur="15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6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2564" dur="134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65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66" dur="500" tmFilter="0, 0; .2, .5; .8, .5; 1, 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67" dur="250" autoRev="1" fill="hold"/>
                                        <p:tgtEl>
                                          <p:spTgt spid="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68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69" dur="500" tmFilter="0, 0; .2, .5; .8, .5; 1, 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70" dur="250" autoRev="1" fill="hold"/>
                                        <p:tgtEl>
                                          <p:spTgt spid="3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71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72" dur="500" tmFilter="0, 0; .2, .5; .8, .5; 1, 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73" dur="250" autoRev="1" fill="hold"/>
                                        <p:tgtEl>
                                          <p:spTgt spid="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74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75" dur="500" tmFilter="0, 0; .2, .5; .8, .5; 1, 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76" dur="250" autoRev="1" fill="hold"/>
                                        <p:tgtEl>
                                          <p:spTgt spid="3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77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578" dur="1000" fill="hold"/>
                                        <p:tgtEl>
                                          <p:spTgt spid="34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2579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580" dur="1000" fill="hold"/>
                                        <p:tgtEl>
                                          <p:spTgt spid="3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581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582" dur="1000" fill="hold"/>
                                        <p:tgtEl>
                                          <p:spTgt spid="3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583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584" dur="1000" fill="hold"/>
                                        <p:tgtEl>
                                          <p:spTgt spid="3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585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8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8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90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9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9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9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95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9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9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9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00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0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0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0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0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2606" dur="134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0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2608" dur="134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0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2610" dur="13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1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2612" dur="13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13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14" dur="500" tmFilter="0, 0; .2, .5; .8, .5; 1, 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15" dur="250" autoRev="1" fill="hold"/>
                                        <p:tgtEl>
                                          <p:spTgt spid="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16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17" dur="500" tmFilter="0, 0; .2, .5; .8, .5; 1, 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18" dur="250" autoRev="1" fill="hold"/>
                                        <p:tgtEl>
                                          <p:spTgt spid="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19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20" dur="500" tmFilter="0, 0; .2, .5; .8, .5; 1, 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21" dur="250" autoRev="1" fill="hold"/>
                                        <p:tgtEl>
                                          <p:spTgt spid="4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22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23" dur="500" tmFilter="0, 0; .2, .5; .8, .5; 1, 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24" dur="250" autoRev="1" fill="hold"/>
                                        <p:tgtEl>
                                          <p:spTgt spid="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25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626" dur="1000" fill="hold"/>
                                        <p:tgtEl>
                                          <p:spTgt spid="38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2627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628" dur="1000" fill="hold"/>
                                        <p:tgtEl>
                                          <p:spTgt spid="3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629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630" dur="1000" fill="hold"/>
                                        <p:tgtEl>
                                          <p:spTgt spid="4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631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632" dur="1000" fill="hold"/>
                                        <p:tgtEl>
                                          <p:spTgt spid="4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633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3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3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38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4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4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43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4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4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48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5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5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5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5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2654" dur="134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5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2656" dur="134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5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2658" dur="134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5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2660" dur="134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61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62" dur="50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63" dur="25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64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65" dur="500" tmFilter="0, 0; .2, .5; .8, .5; 1, 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66" dur="250" autoRev="1" fill="hold"/>
                                        <p:tgtEl>
                                          <p:spTgt spid="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67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68" dur="500" tmFilter="0, 0; .2, .5; .8, .5; 1, 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69" dur="250" autoRev="1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70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71" dur="500" tmFilter="0, 0; .2, .5; .8, .5; 1, 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72" dur="250" autoRev="1" fill="hold"/>
                                        <p:tgtEl>
                                          <p:spTgt spid="4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73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674" dur="1000" fill="hold"/>
                                        <p:tgtEl>
                                          <p:spTgt spid="42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2675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676" dur="1000" fill="hold"/>
                                        <p:tgtEl>
                                          <p:spTgt spid="4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677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678" dur="1000" fill="hold"/>
                                        <p:tgtEl>
                                          <p:spTgt spid="4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679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680" dur="1000" fill="hold"/>
                                        <p:tgtEl>
                                          <p:spTgt spid="4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681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8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8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8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86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8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8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9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91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9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9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96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9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0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0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2702" dur="134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0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2704" dur="134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0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2706" dur="134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0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2708" dur="134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09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10" dur="500" tmFilter="0, 0; .2, .5; .8, .5; 1, 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11" dur="250" autoRev="1" fill="hold"/>
                                        <p:tgtEl>
                                          <p:spTgt spid="4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12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13" dur="500" tmFilter="0, 0; .2, .5; .8, .5; 1, 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14" dur="250" autoRev="1" fill="hold"/>
                                        <p:tgtEl>
                                          <p:spTgt spid="4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15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16" dur="500" tmFilter="0, 0; .2, .5; .8, .5; 1, 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17" dur="250" autoRev="1" fill="hold"/>
                                        <p:tgtEl>
                                          <p:spTgt spid="4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18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19" dur="500" tmFilter="0, 0; .2, .5; .8, .5; 1, 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20" dur="250" autoRev="1" fill="hold"/>
                                        <p:tgtEl>
                                          <p:spTgt spid="4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21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722" dur="1000" fill="hold"/>
                                        <p:tgtEl>
                                          <p:spTgt spid="46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2723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724" dur="1000" fill="hold"/>
                                        <p:tgtEl>
                                          <p:spTgt spid="4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725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726" dur="1000" fill="hold"/>
                                        <p:tgtEl>
                                          <p:spTgt spid="4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727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728" dur="1000" fill="hold"/>
                                        <p:tgtEl>
                                          <p:spTgt spid="4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729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3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3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3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34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3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3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3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39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4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4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4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44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4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4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4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4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2750" dur="134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5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2752" dur="134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5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2754" dur="134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5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2756" dur="134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57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58" dur="500" tmFilter="0, 0; .2, .5; .8, .5; 1, 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59" dur="250" autoRev="1" fill="hold"/>
                                        <p:tgtEl>
                                          <p:spTgt spid="5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60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61" dur="500" tmFilter="0, 0; .2, .5; .8, .5; 1, 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62" dur="250" autoRev="1" fill="hold"/>
                                        <p:tgtEl>
                                          <p:spTgt spid="5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63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64" dur="500" tmFilter="0, 0; .2, .5; .8, .5; 1, 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65" dur="250" autoRev="1" fill="hold"/>
                                        <p:tgtEl>
                                          <p:spTgt spid="5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66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67" dur="500" tmFilter="0, 0; .2, .5; .8, .5; 1, 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68" dur="250" autoRev="1" fill="hold"/>
                                        <p:tgtEl>
                                          <p:spTgt spid="5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69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770" dur="1000" fill="hold"/>
                                        <p:tgtEl>
                                          <p:spTgt spid="50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2771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772" dur="1000" fill="hold"/>
                                        <p:tgtEl>
                                          <p:spTgt spid="5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773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774" dur="1000" fill="hold"/>
                                        <p:tgtEl>
                                          <p:spTgt spid="5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775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776" dur="1000" fill="hold"/>
                                        <p:tgtEl>
                                          <p:spTgt spid="5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777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7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8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8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82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8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8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8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87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8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9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9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92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9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9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9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9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2798" dur="134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9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2800" dur="134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0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2802" dur="134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0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2804" dur="134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05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06" dur="500" tmFilter="0, 0; .2, .5; .8, .5; 1, 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07" dur="250" autoRev="1" fill="hold"/>
                                        <p:tgtEl>
                                          <p:spTgt spid="5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808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09" dur="500" tmFilter="0, 0; .2, .5; .8, .5; 1, 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10" dur="250" autoRev="1" fill="hold"/>
                                        <p:tgtEl>
                                          <p:spTgt spid="5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811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12" dur="500" tmFilter="0, 0; .2, .5; .8, .5; 1, 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13" dur="250" autoRev="1" fill="hold"/>
                                        <p:tgtEl>
                                          <p:spTgt spid="5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814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15" dur="500" tmFilter="0, 0; .2, .5; .8, .5; 1, 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16" dur="250" autoRev="1" fill="hold"/>
                                        <p:tgtEl>
                                          <p:spTgt spid="5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817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818" dur="1000" fill="hold"/>
                                        <p:tgtEl>
                                          <p:spTgt spid="54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2819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820" dur="1000" fill="hold"/>
                                        <p:tgtEl>
                                          <p:spTgt spid="5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821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822" dur="1000" fill="hold"/>
                                        <p:tgtEl>
                                          <p:spTgt spid="5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823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824" dur="1000" fill="hold"/>
                                        <p:tgtEl>
                                          <p:spTgt spid="5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825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2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2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2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30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3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3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3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35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3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3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3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40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4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4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4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4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2846" dur="134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4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2848" dur="134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4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2850" dur="134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5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2852" dur="134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53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54" dur="500" tmFilter="0, 0; .2, .5; .8, .5; 1, 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55" dur="250" autoRev="1" fill="hold"/>
                                        <p:tgtEl>
                                          <p:spTgt spid="5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856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57" dur="500" tmFilter="0, 0; .2, .5; .8, .5; 1, 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58" dur="250" autoRev="1" fill="hold"/>
                                        <p:tgtEl>
                                          <p:spTgt spid="5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859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60" dur="500" tmFilter="0, 0; .2, .5; .8, .5; 1, 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61" dur="250" autoRev="1" fill="hold"/>
                                        <p:tgtEl>
                                          <p:spTgt spid="6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862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63" dur="500" tmFilter="0, 0; .2, .5; .8, .5; 1, 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64" dur="250" autoRev="1" fill="hold"/>
                                        <p:tgtEl>
                                          <p:spTgt spid="6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865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866" dur="1000" fill="hold"/>
                                        <p:tgtEl>
                                          <p:spTgt spid="58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2867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868" dur="1000" fill="hold"/>
                                        <p:tgtEl>
                                          <p:spTgt spid="5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869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870" dur="1000" fill="hold"/>
                                        <p:tgtEl>
                                          <p:spTgt spid="6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871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872" dur="1000" fill="hold"/>
                                        <p:tgtEl>
                                          <p:spTgt spid="6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873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7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7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7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78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8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8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8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83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8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8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8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88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9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9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9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9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2894" dur="134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9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2896" dur="134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9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2898" dur="134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9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2900" dur="134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01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02" dur="500" tmFilter="0, 0; .2, .5; .8, .5; 1, 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03" dur="250" autoRev="1" fill="hold"/>
                                        <p:tgtEl>
                                          <p:spTgt spid="6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904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05" dur="500" tmFilter="0, 0; .2, .5; .8, .5; 1, 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06" dur="250" autoRev="1" fill="hold"/>
                                        <p:tgtEl>
                                          <p:spTgt spid="6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907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08" dur="500" tmFilter="0, 0; .2, .5; .8, .5; 1, 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09" dur="250" autoRev="1" fill="hold"/>
                                        <p:tgtEl>
                                          <p:spTgt spid="6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910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11" dur="500" tmFilter="0, 0; .2, .5; .8, .5; 1, 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12" dur="250" autoRev="1" fill="hold"/>
                                        <p:tgtEl>
                                          <p:spTgt spid="6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913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914" dur="1000" fill="hold"/>
                                        <p:tgtEl>
                                          <p:spTgt spid="62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2915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916" dur="1000" fill="hold"/>
                                        <p:tgtEl>
                                          <p:spTgt spid="6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917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918" dur="1000" fill="hold"/>
                                        <p:tgtEl>
                                          <p:spTgt spid="6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919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920" dur="1000" fill="hold"/>
                                        <p:tgtEl>
                                          <p:spTgt spid="6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921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2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2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2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26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2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2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3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31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3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3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3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36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3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3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4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4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2942" dur="134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4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2944" dur="134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4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2946" dur="134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4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2948" dur="134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49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50" dur="500" tmFilter="0, 0; .2, .5; .8, .5; 1, 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51" dur="250" autoRev="1" fill="hold"/>
                                        <p:tgtEl>
                                          <p:spTgt spid="6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952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53" dur="500" tmFilter="0, 0; .2, .5; .8, .5; 1, 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54" dur="250" autoRev="1" fill="hold"/>
                                        <p:tgtEl>
                                          <p:spTgt spid="6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955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56" dur="500" tmFilter="0, 0; .2, .5; .8, .5; 1, 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57" dur="250" autoRev="1" fill="hold"/>
                                        <p:tgtEl>
                                          <p:spTgt spid="6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958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59" dur="500" tmFilter="0, 0; .2, .5; .8, .5; 1, 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60" dur="250" autoRev="1" fill="hold"/>
                                        <p:tgtEl>
                                          <p:spTgt spid="6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961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962" dur="1000" fill="hold"/>
                                        <p:tgtEl>
                                          <p:spTgt spid="66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2963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964" dur="1000" fill="hold"/>
                                        <p:tgtEl>
                                          <p:spTgt spid="6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965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966" dur="1000" fill="hold"/>
                                        <p:tgtEl>
                                          <p:spTgt spid="6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967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968" dur="1000" fill="hold"/>
                                        <p:tgtEl>
                                          <p:spTgt spid="6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969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7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7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7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74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7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7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7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79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8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8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8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84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8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8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8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8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90000000">
                                      <p:cBhvr>
                                        <p:cTn id="2990" dur="134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9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60000000">
                                      <p:cBhvr>
                                        <p:cTn id="2992" dur="134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9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2994" dur="134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9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2996" dur="134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97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98" dur="500" tmFilter="0, 0; .2, .5; .8, .5; 1, 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99" dur="250" autoRev="1" fill="hold"/>
                                        <p:tgtEl>
                                          <p:spTgt spid="7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00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01" dur="500" tmFilter="0, 0; .2, .5; .8, .5; 1, 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02" dur="250" autoRev="1" fill="hold"/>
                                        <p:tgtEl>
                                          <p:spTgt spid="7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03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04" dur="500" tmFilter="0, 0; .2, .5; .8, .5; 1, 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05" dur="250" autoRev="1" fill="hold"/>
                                        <p:tgtEl>
                                          <p:spTgt spid="7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06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07" dur="500" tmFilter="0, 0; .2, .5; .8, .5; 1, 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08" dur="250" autoRev="1" fill="hold"/>
                                        <p:tgtEl>
                                          <p:spTgt spid="7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09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10" dur="1000" fill="hold"/>
                                        <p:tgtEl>
                                          <p:spTgt spid="70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3011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12" dur="1000" fill="hold"/>
                                        <p:tgtEl>
                                          <p:spTgt spid="7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013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14" dur="1000" fill="hold"/>
                                        <p:tgtEl>
                                          <p:spTgt spid="7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015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16" dur="1000" fill="hold"/>
                                        <p:tgtEl>
                                          <p:spTgt spid="7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017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1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2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2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22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2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25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2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27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2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3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3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32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3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3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3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3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3038" dur="134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3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3040" dur="134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4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60000000">
                                      <p:cBhvr>
                                        <p:cTn id="3042" dur="134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4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90000000">
                                      <p:cBhvr>
                                        <p:cTn id="3044" dur="134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45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46" dur="500" tmFilter="0, 0; .2, .5; .8, .5; 1, 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47" dur="250" autoRev="1" fill="hold"/>
                                        <p:tgtEl>
                                          <p:spTgt spid="7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48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49" dur="500" tmFilter="0, 0; .2, .5; .8, .5; 1, 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50" dur="250" autoRev="1" fill="hold"/>
                                        <p:tgtEl>
                                          <p:spTgt spid="7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51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52" dur="500" tmFilter="0, 0; .2, .5; .8, .5; 1, 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53" dur="250" autoRev="1" fill="hold"/>
                                        <p:tgtEl>
                                          <p:spTgt spid="7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54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55" dur="500" tmFilter="0, 0; .2, .5; .8, .5; 1, 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56" dur="250" autoRev="1" fill="hold"/>
                                        <p:tgtEl>
                                          <p:spTgt spid="7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57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58" dur="1000" fill="hold"/>
                                        <p:tgtEl>
                                          <p:spTgt spid="74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3059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60" dur="1000" fill="hold"/>
                                        <p:tgtEl>
                                          <p:spTgt spid="7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061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62" dur="1000" fill="hold"/>
                                        <p:tgtEl>
                                          <p:spTgt spid="7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063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64" dur="1000" fill="hold"/>
                                        <p:tgtEl>
                                          <p:spTgt spid="7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065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6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6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6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70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7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7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7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75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7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7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7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80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8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8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8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8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3086" dur="134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8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60000000">
                                      <p:cBhvr>
                                        <p:cTn id="3088" dur="134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8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3090" dur="134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9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90000000">
                                      <p:cBhvr>
                                        <p:cTn id="3092" dur="134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93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94" dur="500" tmFilter="0, 0; .2, .5; .8, .5; 1, 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95" dur="250" autoRev="1" fill="hold"/>
                                        <p:tgtEl>
                                          <p:spTgt spid="7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96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97" dur="500" tmFilter="0, 0; .2, .5; .8, .5; 1, 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98" dur="250" autoRev="1" fill="hold"/>
                                        <p:tgtEl>
                                          <p:spTgt spid="7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99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00" dur="500" tmFilter="0, 0; .2, .5; .8, .5; 1, 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01" dur="250" autoRev="1" fill="hold"/>
                                        <p:tgtEl>
                                          <p:spTgt spid="8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102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03" dur="500" tmFilter="0, 0; .2, .5; .8, .5; 1, 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04" dur="250" autoRev="1" fill="hold"/>
                                        <p:tgtEl>
                                          <p:spTgt spid="8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105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106" dur="1000" fill="hold"/>
                                        <p:tgtEl>
                                          <p:spTgt spid="78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3107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108" dur="1000" fill="hold"/>
                                        <p:tgtEl>
                                          <p:spTgt spid="7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109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110" dur="1000" fill="hold"/>
                                        <p:tgtEl>
                                          <p:spTgt spid="8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111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112" dur="1000" fill="hold"/>
                                        <p:tgtEl>
                                          <p:spTgt spid="8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113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15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16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1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18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2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2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2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23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25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26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2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28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30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31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3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3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90000000">
                                      <p:cBhvr>
                                        <p:cTn id="3134" dur="134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3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3136" dur="134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3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60000000">
                                      <p:cBhvr>
                                        <p:cTn id="3138" dur="134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3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3140" dur="134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41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42" dur="500" tmFilter="0, 0; .2, .5; .8, .5; 1, 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43" dur="250" autoRev="1" fill="hold"/>
                                        <p:tgtEl>
                                          <p:spTgt spid="8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144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45" dur="500" tmFilter="0, 0; .2, .5; .8, .5; 1, 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46" dur="250" autoRev="1" fill="hold"/>
                                        <p:tgtEl>
                                          <p:spTgt spid="8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147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48" dur="500" tmFilter="0, 0; .2, .5; .8, .5; 1, 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49" dur="250" autoRev="1" fill="hold"/>
                                        <p:tgtEl>
                                          <p:spTgt spid="8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150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51" dur="500" tmFilter="0, 0; .2, .5; .8, .5; 1, 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52" dur="250" autoRev="1" fill="hold"/>
                                        <p:tgtEl>
                                          <p:spTgt spid="8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153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154" dur="1000" fill="hold"/>
                                        <p:tgtEl>
                                          <p:spTgt spid="82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3155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156" dur="1000" fill="hold"/>
                                        <p:tgtEl>
                                          <p:spTgt spid="8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157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158" dur="1000" fill="hold"/>
                                        <p:tgtEl>
                                          <p:spTgt spid="8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159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160" dur="1000" fill="hold"/>
                                        <p:tgtEl>
                                          <p:spTgt spid="8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161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6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64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6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66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6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6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7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71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73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74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7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76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7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79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8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8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3182" dur="134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8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3184" dur="134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8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3186" dur="134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8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3188" dur="134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89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90" dur="500" tmFilter="0, 0; .2, .5; .8, .5; 1, 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91" dur="250" autoRev="1" fill="hold"/>
                                        <p:tgtEl>
                                          <p:spTgt spid="8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192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93" dur="500" tmFilter="0, 0; .2, .5; .8, .5; 1, 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94" dur="250" autoRev="1" fill="hold"/>
                                        <p:tgtEl>
                                          <p:spTgt spid="8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195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96" dur="500" tmFilter="0, 0; .2, .5; .8, .5; 1, 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97" dur="250" autoRev="1" fill="hold"/>
                                        <p:tgtEl>
                                          <p:spTgt spid="8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198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99" dur="500" tmFilter="0, 0; .2, .5; .8, .5; 1, 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00" dur="250" autoRev="1" fill="hold"/>
                                        <p:tgtEl>
                                          <p:spTgt spid="8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01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202" dur="1000" fill="hold"/>
                                        <p:tgtEl>
                                          <p:spTgt spid="86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3203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204" dur="1000" fill="hold"/>
                                        <p:tgtEl>
                                          <p:spTgt spid="8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205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206" dur="1000" fill="hold"/>
                                        <p:tgtEl>
                                          <p:spTgt spid="8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207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208" dur="1000" fill="hold"/>
                                        <p:tgtEl>
                                          <p:spTgt spid="8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209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11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1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1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14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16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1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1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19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21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22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2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24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26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27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28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2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3230" dur="134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3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3232" dur="134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3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3234" dur="134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3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3236" dur="134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37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38" dur="500" tmFilter="0, 0; .2, .5; .8, .5; 1, 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39" dur="250" autoRev="1" fill="hold"/>
                                        <p:tgtEl>
                                          <p:spTgt spid="9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40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41" dur="500" tmFilter="0, 0; .2, .5; .8, .5; 1, 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42" dur="250" autoRev="1" fill="hold"/>
                                        <p:tgtEl>
                                          <p:spTgt spid="9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43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44" dur="500" tmFilter="0, 0; .2, .5; .8, .5; 1, 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45" dur="250" autoRev="1" fill="hold"/>
                                        <p:tgtEl>
                                          <p:spTgt spid="9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46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47" dur="500" tmFilter="0, 0; .2, .5; .8, .5; 1, 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48" dur="250" autoRev="1" fill="hold"/>
                                        <p:tgtEl>
                                          <p:spTgt spid="9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49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250" dur="1000" fill="hold"/>
                                        <p:tgtEl>
                                          <p:spTgt spid="90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3251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252" dur="1000" fill="hold"/>
                                        <p:tgtEl>
                                          <p:spTgt spid="9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253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254" dur="1000" fill="hold"/>
                                        <p:tgtEl>
                                          <p:spTgt spid="9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255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256" dur="1000" fill="hold"/>
                                        <p:tgtEl>
                                          <p:spTgt spid="9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257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59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60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61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62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64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65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66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67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69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70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7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72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74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75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7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7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3278" dur="134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7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3280" dur="134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8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3282" dur="134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8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3284" dur="134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85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86" dur="500" tmFilter="0, 0; .2, .5; .8, .5; 1, 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87" dur="250" autoRev="1" fill="hold"/>
                                        <p:tgtEl>
                                          <p:spTgt spid="9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88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89" dur="500" tmFilter="0, 0; .2, .5; .8, .5; 1, 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90" dur="250" autoRev="1" fill="hold"/>
                                        <p:tgtEl>
                                          <p:spTgt spid="9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91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92" dur="500" tmFilter="0, 0; .2, .5; .8, .5; 1, 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93" dur="250" autoRev="1" fill="hold"/>
                                        <p:tgtEl>
                                          <p:spTgt spid="9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94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95" dur="500" tmFilter="0, 0; .2, .5; .8, .5; 1, 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96" dur="250" autoRev="1" fill="hold"/>
                                        <p:tgtEl>
                                          <p:spTgt spid="9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97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298" dur="1000" fill="hold"/>
                                        <p:tgtEl>
                                          <p:spTgt spid="94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3299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300" dur="1000" fill="hold"/>
                                        <p:tgtEl>
                                          <p:spTgt spid="9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301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302" dur="1000" fill="hold"/>
                                        <p:tgtEl>
                                          <p:spTgt spid="9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303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304" dur="1000" fill="hold"/>
                                        <p:tgtEl>
                                          <p:spTgt spid="9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305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07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08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0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10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12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13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14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15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17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1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19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20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22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23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24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2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3326" dur="134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2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3328" dur="134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2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3330" dur="134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3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3332" dur="134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33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34" dur="500" tmFilter="0, 0; .2, .5; .8, .5; 1, 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35" dur="250" autoRev="1" fill="hold"/>
                                        <p:tgtEl>
                                          <p:spTgt spid="9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336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37" dur="500" tmFilter="0, 0; .2, .5; .8, .5; 1, 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38" dur="250" autoRev="1" fill="hold"/>
                                        <p:tgtEl>
                                          <p:spTgt spid="9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339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40" dur="500" tmFilter="0, 0; .2, .5; .8, .5; 1, 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41" dur="250" autoRev="1" fill="hold"/>
                                        <p:tgtEl>
                                          <p:spTgt spid="10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342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43" dur="500" tmFilter="0, 0; .2, .5; .8, .5; 1, 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44" dur="250" autoRev="1" fill="hold"/>
                                        <p:tgtEl>
                                          <p:spTgt spid="10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345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346" dur="1000" fill="hold"/>
                                        <p:tgtEl>
                                          <p:spTgt spid="98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3347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348" dur="1000" fill="hold"/>
                                        <p:tgtEl>
                                          <p:spTgt spid="9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349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350" dur="1000" fill="hold"/>
                                        <p:tgtEl>
                                          <p:spTgt spid="10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351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352" dur="1000" fill="hold"/>
                                        <p:tgtEl>
                                          <p:spTgt spid="10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353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55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56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5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58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60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61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6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63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65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66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6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68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70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71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7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7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3374" dur="134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7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3376" dur="134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7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3378" dur="134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7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3380" dur="134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81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82" dur="500" tmFilter="0, 0; .2, .5; .8, .5; 1, 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83" dur="250" autoRev="1" fill="hold"/>
                                        <p:tgtEl>
                                          <p:spTgt spid="10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384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85" dur="500" tmFilter="0, 0; .2, .5; .8, .5; 1, 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86" dur="250" autoRev="1" fill="hold"/>
                                        <p:tgtEl>
                                          <p:spTgt spid="10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387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88" dur="500" tmFilter="0, 0; .2, .5; .8, .5; 1, 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89" dur="250" autoRev="1" fill="hold"/>
                                        <p:tgtEl>
                                          <p:spTgt spid="10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390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91" dur="500" tmFilter="0, 0; .2, .5; .8, .5; 1, 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92" dur="250" autoRev="1" fill="hold"/>
                                        <p:tgtEl>
                                          <p:spTgt spid="10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393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394" dur="1000" fill="hold"/>
                                        <p:tgtEl>
                                          <p:spTgt spid="102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3395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396" dur="1000" fill="hold"/>
                                        <p:tgtEl>
                                          <p:spTgt spid="10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397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398" dur="1000" fill="hold"/>
                                        <p:tgtEl>
                                          <p:spTgt spid="10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399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00" dur="1000" fill="hold"/>
                                        <p:tgtEl>
                                          <p:spTgt spid="10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401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03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04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0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06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08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09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10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11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13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14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15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16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18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19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20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2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3422" dur="134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2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3424" dur="134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2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3426" dur="134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2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3428" dur="134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29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30" dur="500" tmFilter="0, 0; .2, .5; .8, .5; 1, 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31" dur="250" autoRev="1" fill="hold"/>
                                        <p:tgtEl>
                                          <p:spTgt spid="10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32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33" dur="500" tmFilter="0, 0; .2, .5; .8, .5; 1, 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34" dur="250" autoRev="1" fill="hold"/>
                                        <p:tgtEl>
                                          <p:spTgt spid="10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35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36" dur="500" tmFilter="0, 0; .2, .5; .8, .5; 1, 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37" dur="250" autoRev="1" fill="hold"/>
                                        <p:tgtEl>
                                          <p:spTgt spid="10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38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39" dur="500" tmFilter="0, 0; .2, .5; .8, .5; 1, 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40" dur="250" autoRev="1" fill="hold"/>
                                        <p:tgtEl>
                                          <p:spTgt spid="10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41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42" dur="1000" fill="hold"/>
                                        <p:tgtEl>
                                          <p:spTgt spid="106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3443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44" dur="1000" fill="hold"/>
                                        <p:tgtEl>
                                          <p:spTgt spid="10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445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46" dur="1000" fill="hold"/>
                                        <p:tgtEl>
                                          <p:spTgt spid="10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447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48" dur="1000" fill="hold"/>
                                        <p:tgtEl>
                                          <p:spTgt spid="10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449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51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52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53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54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56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57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58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59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61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62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63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64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66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67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68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6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3470" dur="134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7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3472" dur="134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7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3474" dur="134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7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3476" dur="134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77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78" dur="500" tmFilter="0, 0; .2, .5; .8, .5; 1, 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79" dur="250" autoRev="1" fill="hold"/>
                                        <p:tgtEl>
                                          <p:spTgt spid="1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80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81" dur="500" tmFilter="0, 0; .2, .5; .8, .5; 1, 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82" dur="250" autoRev="1" fill="hold"/>
                                        <p:tgtEl>
                                          <p:spTgt spid="1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83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84" dur="500" tmFilter="0, 0; .2, .5; .8, .5; 1, 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85" dur="250" autoRev="1" fill="hold"/>
                                        <p:tgtEl>
                                          <p:spTgt spid="1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86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87" dur="500" tmFilter="0, 0; .2, .5; .8, .5; 1, 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88" dur="250" autoRev="1" fill="hold"/>
                                        <p:tgtEl>
                                          <p:spTgt spid="1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89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90" dur="1000" fill="hold"/>
                                        <p:tgtEl>
                                          <p:spTgt spid="110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3491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92" dur="1000" fill="hold"/>
                                        <p:tgtEl>
                                          <p:spTgt spid="1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493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94" dur="1000" fill="hold"/>
                                        <p:tgtEl>
                                          <p:spTgt spid="1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495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96" dur="1000" fill="hold"/>
                                        <p:tgtEl>
                                          <p:spTgt spid="1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497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99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00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01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02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04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05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06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07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09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10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11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12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14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15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16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1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3518" dur="134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1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3520" dur="134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2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3522" dur="134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2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3524" dur="134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25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26" dur="500" tmFilter="0, 0; .2, .5; .8, .5; 1, 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27" dur="250" autoRev="1" fill="hold"/>
                                        <p:tgtEl>
                                          <p:spTgt spid="1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528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29" dur="500" tmFilter="0, 0; .2, .5; .8, .5; 1, 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30" dur="250" autoRev="1" fill="hold"/>
                                        <p:tgtEl>
                                          <p:spTgt spid="1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531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32" dur="500" tmFilter="0, 0; .2, .5; .8, .5; 1, 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33" dur="250" autoRev="1" fill="hold"/>
                                        <p:tgtEl>
                                          <p:spTgt spid="1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534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35" dur="500" tmFilter="0, 0; .2, .5; .8, .5; 1, 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36" dur="250" autoRev="1" fill="hold"/>
                                        <p:tgtEl>
                                          <p:spTgt spid="1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537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538" dur="1000" fill="hold"/>
                                        <p:tgtEl>
                                          <p:spTgt spid="114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3539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540" dur="1000" fill="hold"/>
                                        <p:tgtEl>
                                          <p:spTgt spid="11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541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542" dur="1000" fill="hold"/>
                                        <p:tgtEl>
                                          <p:spTgt spid="1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543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544" dur="1000" fill="hold"/>
                                        <p:tgtEl>
                                          <p:spTgt spid="11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545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47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48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49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50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52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53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54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55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57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58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59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60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62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63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64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6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90000000">
                                      <p:cBhvr>
                                        <p:cTn id="3566" dur="134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6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3568" dur="134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6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60000000">
                                      <p:cBhvr>
                                        <p:cTn id="3570" dur="134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7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3572" dur="134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73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74" dur="500" tmFilter="0, 0; .2, .5; .8, .5; 1, 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75" dur="250" autoRev="1" fill="hold"/>
                                        <p:tgtEl>
                                          <p:spTgt spid="1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576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77" dur="500" tmFilter="0, 0; .2, .5; .8, .5; 1, 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78" dur="250" autoRev="1" fill="hold"/>
                                        <p:tgtEl>
                                          <p:spTgt spid="1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579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80" dur="500" tmFilter="0, 0; .2, .5; .8, .5; 1, 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81" dur="250" autoRev="1" fill="hold"/>
                                        <p:tgtEl>
                                          <p:spTgt spid="1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582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83" dur="500" tmFilter="0, 0; .2, .5; .8, .5; 1, 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84" dur="250" autoRev="1" fill="hold"/>
                                        <p:tgtEl>
                                          <p:spTgt spid="1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585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586" dur="1000" fill="hold"/>
                                        <p:tgtEl>
                                          <p:spTgt spid="118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3587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588" dur="1000" fill="hold"/>
                                        <p:tgtEl>
                                          <p:spTgt spid="11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589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590" dur="1000" fill="hold"/>
                                        <p:tgtEl>
                                          <p:spTgt spid="12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591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592" dur="1000" fill="hold"/>
                                        <p:tgtEl>
                                          <p:spTgt spid="12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593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95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96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9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98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00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01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02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03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05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06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0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08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10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11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12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1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3614" dur="134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1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3616" dur="134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1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3618" dur="134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1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3620" dur="134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21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22" dur="500" tmFilter="0, 0; .2, .5; .8, .5; 1, 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23" dur="250" autoRev="1" fill="hold"/>
                                        <p:tgtEl>
                                          <p:spTgt spid="1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624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25" dur="500" tmFilter="0, 0; .2, .5; .8, .5; 1, 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26" dur="250" autoRev="1" fill="hold"/>
                                        <p:tgtEl>
                                          <p:spTgt spid="1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627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28" dur="500" tmFilter="0, 0; .2, .5; .8, .5; 1, 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29" dur="250" autoRev="1" fill="hold"/>
                                        <p:tgtEl>
                                          <p:spTgt spid="1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630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31" dur="500" tmFilter="0, 0; .2, .5; .8, .5; 1, 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32" dur="250" autoRev="1" fill="hold"/>
                                        <p:tgtEl>
                                          <p:spTgt spid="1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633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34" dur="1000" fill="hold"/>
                                        <p:tgtEl>
                                          <p:spTgt spid="126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3635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36" dur="1000" fill="hold"/>
                                        <p:tgtEl>
                                          <p:spTgt spid="12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637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38" dur="1000" fill="hold"/>
                                        <p:tgtEl>
                                          <p:spTgt spid="12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639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40" dur="1000" fill="hold"/>
                                        <p:tgtEl>
                                          <p:spTgt spid="12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641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43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44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45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46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48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49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50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51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53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54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55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56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58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59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60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6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90000000">
                                      <p:cBhvr>
                                        <p:cTn id="3662" dur="134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6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60000000">
                                      <p:cBhvr>
                                        <p:cTn id="3664" dur="134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6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3666" dur="134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6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3668" dur="134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69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70" dur="500" tmFilter="0, 0; .2, .5; .8, .5; 1, 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71" dur="250" autoRev="1" fill="hold"/>
                                        <p:tgtEl>
                                          <p:spTgt spid="1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672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73" dur="500" tmFilter="0, 0; .2, .5; .8, .5; 1, 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74" dur="250" autoRev="1" fill="hold"/>
                                        <p:tgtEl>
                                          <p:spTgt spid="1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675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76" dur="500" tmFilter="0, 0; .2, .5; .8, .5; 1, 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77" dur="250" autoRev="1" fill="hold"/>
                                        <p:tgtEl>
                                          <p:spTgt spid="1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678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79" dur="500" tmFilter="0, 0; .2, .5; .8, .5; 1, 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80" dur="250" autoRev="1" fill="hold"/>
                                        <p:tgtEl>
                                          <p:spTgt spid="1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681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82" dur="1000" fill="hold"/>
                                        <p:tgtEl>
                                          <p:spTgt spid="130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3683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84" dur="1000" fill="hold"/>
                                        <p:tgtEl>
                                          <p:spTgt spid="13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685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86" dur="1000" fill="hold"/>
                                        <p:tgtEl>
                                          <p:spTgt spid="13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687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88" dur="1000" fill="hold"/>
                                        <p:tgtEl>
                                          <p:spTgt spid="13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689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91" dur="5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92" dur="5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93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94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96" dur="5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97" dur="5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98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99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01" dur="5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02" dur="5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03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04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06" dur="5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07" dur="5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08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0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3710" dur="134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1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90000000">
                                      <p:cBhvr>
                                        <p:cTn id="3712" dur="134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1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60000000">
                                      <p:cBhvr>
                                        <p:cTn id="3714" dur="134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1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3716" dur="134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17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18" dur="500" tmFilter="0, 0; .2, .5; .8, .5; 1, 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19" dur="250" autoRev="1" fill="hold"/>
                                        <p:tgtEl>
                                          <p:spTgt spid="2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720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21" dur="500" tmFilter="0, 0; .2, .5; .8, .5; 1, 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22" dur="250" autoRev="1" fill="hold"/>
                                        <p:tgtEl>
                                          <p:spTgt spid="2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723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24" dur="500" tmFilter="0, 0; .2, .5; .8, .5; 1, 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25" dur="250" autoRev="1" fill="hold"/>
                                        <p:tgtEl>
                                          <p:spTgt spid="2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726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27" dur="500" tmFilter="0, 0; .2, .5; .8, .5; 1, 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28" dur="250" autoRev="1" fill="hold"/>
                                        <p:tgtEl>
                                          <p:spTgt spid="24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729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730" dur="1000" fill="hold"/>
                                        <p:tgtEl>
                                          <p:spTgt spid="242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3731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732" dur="1000" fill="hold"/>
                                        <p:tgtEl>
                                          <p:spTgt spid="24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733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734" dur="1000" fill="hold"/>
                                        <p:tgtEl>
                                          <p:spTgt spid="24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735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736" dur="1000" fill="hold"/>
                                        <p:tgtEl>
                                          <p:spTgt spid="24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737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39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40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41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42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44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45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46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47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49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50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51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52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54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55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56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5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60000000">
                                      <p:cBhvr>
                                        <p:cTn id="3758" dur="134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5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3760" dur="134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6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3762" dur="134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6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90000000">
                                      <p:cBhvr>
                                        <p:cTn id="3764" dur="134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65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66" dur="500" tmFilter="0, 0; .2, .5; .8, .5; 1, 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67" dur="250" autoRev="1" fill="hold"/>
                                        <p:tgtEl>
                                          <p:spTgt spid="1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768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69" dur="500" tmFilter="0, 0; .2, .5; .8, .5; 1, 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70" dur="250" autoRev="1" fill="hold"/>
                                        <p:tgtEl>
                                          <p:spTgt spid="13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771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72" dur="500" tmFilter="0, 0; .2, .5; .8, .5; 1, 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73" dur="250" autoRev="1" fill="hold"/>
                                        <p:tgtEl>
                                          <p:spTgt spid="1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774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75" dur="500" tmFilter="0, 0; .2, .5; .8, .5; 1, 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76" dur="250" autoRev="1" fill="hold"/>
                                        <p:tgtEl>
                                          <p:spTgt spid="13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777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778" dur="1000" fill="hold"/>
                                        <p:tgtEl>
                                          <p:spTgt spid="134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3779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780" dur="1000" fill="hold"/>
                                        <p:tgtEl>
                                          <p:spTgt spid="13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781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782" dur="1000" fill="hold"/>
                                        <p:tgtEl>
                                          <p:spTgt spid="13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783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784" dur="1000" fill="hold"/>
                                        <p:tgtEl>
                                          <p:spTgt spid="13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785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87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88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89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90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92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93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94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95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97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98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99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00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02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03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04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0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60000000">
                                      <p:cBhvr>
                                        <p:cTn id="3806" dur="134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0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3808" dur="134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0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90000000">
                                      <p:cBhvr>
                                        <p:cTn id="3810" dur="134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1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3812" dur="134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13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14" dur="500" tmFilter="0, 0; .2, .5; .8, .5; 1, 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15" dur="250" autoRev="1" fill="hold"/>
                                        <p:tgtEl>
                                          <p:spTgt spid="1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816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17" dur="500" tmFilter="0, 0; .2, .5; .8, .5; 1, 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18" dur="250" autoRev="1" fill="hold"/>
                                        <p:tgtEl>
                                          <p:spTgt spid="1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819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20" dur="500" tmFilter="0, 0; .2, .5; .8, .5; 1, 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21" dur="250" autoRev="1" fill="hold"/>
                                        <p:tgtEl>
                                          <p:spTgt spid="14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822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23" dur="500" tmFilter="0, 0; .2, .5; .8, .5; 1, 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24" dur="250" autoRev="1" fill="hold"/>
                                        <p:tgtEl>
                                          <p:spTgt spid="1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825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826" dur="1000" fill="hold"/>
                                        <p:tgtEl>
                                          <p:spTgt spid="138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3827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828" dur="1000" fill="hold"/>
                                        <p:tgtEl>
                                          <p:spTgt spid="13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829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830" dur="1000" fill="hold"/>
                                        <p:tgtEl>
                                          <p:spTgt spid="14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831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832" dur="1000" fill="hold"/>
                                        <p:tgtEl>
                                          <p:spTgt spid="14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833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35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36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37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38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40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41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42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43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45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46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47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48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50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51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52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5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3854" dur="134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5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3856" dur="134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5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90000000">
                                      <p:cBhvr>
                                        <p:cTn id="3858" dur="134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5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3860" dur="134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61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62" dur="500" tmFilter="0, 0; .2, .5; .8, .5; 1, 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63" dur="250" autoRev="1" fill="hold"/>
                                        <p:tgtEl>
                                          <p:spTgt spid="1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864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65" dur="500" tmFilter="0, 0; .2, .5; .8, .5; 1, 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66" dur="250" autoRev="1" fill="hold"/>
                                        <p:tgtEl>
                                          <p:spTgt spid="1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867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68" dur="500" tmFilter="0, 0; .2, .5; .8, .5; 1, 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69" dur="250" autoRev="1" fill="hold"/>
                                        <p:tgtEl>
                                          <p:spTgt spid="1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870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71" dur="500" tmFilter="0, 0; .2, .5; .8, .5; 1, 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72" dur="250" autoRev="1" fill="hold"/>
                                        <p:tgtEl>
                                          <p:spTgt spid="14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873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874" dur="1000" fill="hold"/>
                                        <p:tgtEl>
                                          <p:spTgt spid="142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3875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876" dur="1000" fill="hold"/>
                                        <p:tgtEl>
                                          <p:spTgt spid="14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877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878" dur="1000" fill="hold"/>
                                        <p:tgtEl>
                                          <p:spTgt spid="14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879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880" dur="1000" fill="hold"/>
                                        <p:tgtEl>
                                          <p:spTgt spid="14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881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83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84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85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86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88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89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90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91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93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94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95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96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98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99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00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0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90000000">
                                      <p:cBhvr>
                                        <p:cTn id="3902" dur="134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0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3904" dur="134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0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60000000">
                                      <p:cBhvr>
                                        <p:cTn id="3906" dur="134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0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3908" dur="134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09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10" dur="500" tmFilter="0, 0; .2, .5; .8, .5; 1, 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11" dur="250" autoRev="1" fill="hold"/>
                                        <p:tgtEl>
                                          <p:spTgt spid="14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912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13" dur="500" tmFilter="0, 0; .2, .5; .8, .5; 1, 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14" dur="250" autoRev="1" fill="hold"/>
                                        <p:tgtEl>
                                          <p:spTgt spid="14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915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16" dur="500" tmFilter="0, 0; .2, .5; .8, .5; 1, 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17" dur="250" autoRev="1" fill="hold"/>
                                        <p:tgtEl>
                                          <p:spTgt spid="14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918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19" dur="500" tmFilter="0, 0; .2, .5; .8, .5; 1, 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20" dur="250" autoRev="1" fill="hold"/>
                                        <p:tgtEl>
                                          <p:spTgt spid="14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921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922" dur="1000" fill="hold"/>
                                        <p:tgtEl>
                                          <p:spTgt spid="146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3923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924" dur="1000" fill="hold"/>
                                        <p:tgtEl>
                                          <p:spTgt spid="14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925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926" dur="1000" fill="hold"/>
                                        <p:tgtEl>
                                          <p:spTgt spid="14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927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928" dur="1000" fill="hold"/>
                                        <p:tgtEl>
                                          <p:spTgt spid="14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929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31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32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33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34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36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37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38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39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41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42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43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44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46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47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48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4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3950" dur="134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5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60000000">
                                      <p:cBhvr>
                                        <p:cTn id="3952" dur="134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5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3954" dur="134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5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90000000">
                                      <p:cBhvr>
                                        <p:cTn id="3956" dur="134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57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58" dur="500" tmFilter="0, 0; .2, .5; .8, .5; 1, 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59" dur="250" autoRev="1" fill="hold"/>
                                        <p:tgtEl>
                                          <p:spTgt spid="15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960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61" dur="500" tmFilter="0, 0; .2, .5; .8, .5; 1, 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62" dur="250" autoRev="1" fill="hold"/>
                                        <p:tgtEl>
                                          <p:spTgt spid="15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963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64" dur="500" tmFilter="0, 0; .2, .5; .8, .5; 1, 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65" dur="250" autoRev="1" fill="hold"/>
                                        <p:tgtEl>
                                          <p:spTgt spid="15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966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67" dur="500" tmFilter="0, 0; .2, .5; .8, .5; 1, 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68" dur="250" autoRev="1" fill="hold"/>
                                        <p:tgtEl>
                                          <p:spTgt spid="15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969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970" dur="1000" fill="hold"/>
                                        <p:tgtEl>
                                          <p:spTgt spid="150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3971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972" dur="1000" fill="hold"/>
                                        <p:tgtEl>
                                          <p:spTgt spid="15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973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974" dur="1000" fill="hold"/>
                                        <p:tgtEl>
                                          <p:spTgt spid="15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975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976" dur="1000" fill="hold"/>
                                        <p:tgtEl>
                                          <p:spTgt spid="15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977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79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80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81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82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84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85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86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87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89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90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91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92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94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95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96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9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90000000">
                                      <p:cBhvr>
                                        <p:cTn id="3998" dur="134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9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4000" dur="134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0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60000000">
                                      <p:cBhvr>
                                        <p:cTn id="4002" dur="134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0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4004" dur="134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05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06" dur="500" tmFilter="0, 0; .2, .5; .8, .5; 1, 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07" dur="250" autoRev="1" fill="hold"/>
                                        <p:tgtEl>
                                          <p:spTgt spid="15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008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09" dur="500" tmFilter="0, 0; .2, .5; .8, .5; 1, 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10" dur="250" autoRev="1" fill="hold"/>
                                        <p:tgtEl>
                                          <p:spTgt spid="15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011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12" dur="500" tmFilter="0, 0; .2, .5; .8, .5; 1, 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13" dur="250" autoRev="1" fill="hold"/>
                                        <p:tgtEl>
                                          <p:spTgt spid="15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014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15" dur="500" tmFilter="0, 0; .2, .5; .8, .5; 1, 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16" dur="250" autoRev="1" fill="hold"/>
                                        <p:tgtEl>
                                          <p:spTgt spid="15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017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018" dur="1000" fill="hold"/>
                                        <p:tgtEl>
                                          <p:spTgt spid="154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4019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020" dur="1000" fill="hold"/>
                                        <p:tgtEl>
                                          <p:spTgt spid="15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021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022" dur="1000" fill="hold"/>
                                        <p:tgtEl>
                                          <p:spTgt spid="15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023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024" dur="1000" fill="hold"/>
                                        <p:tgtEl>
                                          <p:spTgt spid="15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025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27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28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29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30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32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33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34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35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37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38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39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40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42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43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44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4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4046" dur="134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4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4048" dur="134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4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4050" dur="134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5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4052" dur="134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53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54" dur="500" tmFilter="0, 0; .2, .5; .8, .5; 1, 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55" dur="250" autoRev="1" fill="hold"/>
                                        <p:tgtEl>
                                          <p:spTgt spid="15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056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57" dur="500" tmFilter="0, 0; .2, .5; .8, .5; 1, 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58" dur="250" autoRev="1" fill="hold"/>
                                        <p:tgtEl>
                                          <p:spTgt spid="15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059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60" dur="500" tmFilter="0, 0; .2, .5; .8, .5; 1, 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61" dur="250" autoRev="1" fill="hold"/>
                                        <p:tgtEl>
                                          <p:spTgt spid="16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062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63" dur="500" tmFilter="0, 0; .2, .5; .8, .5; 1, 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64" dur="250" autoRev="1" fill="hold"/>
                                        <p:tgtEl>
                                          <p:spTgt spid="16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065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066" dur="1000" fill="hold"/>
                                        <p:tgtEl>
                                          <p:spTgt spid="158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4067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068" dur="1000" fill="hold"/>
                                        <p:tgtEl>
                                          <p:spTgt spid="15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069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070" dur="1000" fill="hold"/>
                                        <p:tgtEl>
                                          <p:spTgt spid="16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071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072" dur="1000" fill="hold"/>
                                        <p:tgtEl>
                                          <p:spTgt spid="16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073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75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76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77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78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80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81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82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83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85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86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87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88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90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91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92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9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4094" dur="134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9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4096" dur="134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9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4098" dur="134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9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4100" dur="134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01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02" dur="500" tmFilter="0, 0; .2, .5; .8, .5; 1, 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03" dur="250" autoRev="1" fill="hold"/>
                                        <p:tgtEl>
                                          <p:spTgt spid="16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104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05" dur="500" tmFilter="0, 0; .2, .5; .8, .5; 1, 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06" dur="250" autoRev="1" fill="hold"/>
                                        <p:tgtEl>
                                          <p:spTgt spid="16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107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08" dur="500" tmFilter="0, 0; .2, .5; .8, .5; 1, 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09" dur="250" autoRev="1" fill="hold"/>
                                        <p:tgtEl>
                                          <p:spTgt spid="16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110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11" dur="500" tmFilter="0, 0; .2, .5; .8, .5; 1, 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12" dur="250" autoRev="1" fill="hold"/>
                                        <p:tgtEl>
                                          <p:spTgt spid="16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113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114" dur="1000" fill="hold"/>
                                        <p:tgtEl>
                                          <p:spTgt spid="162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4115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116" dur="1000" fill="hold"/>
                                        <p:tgtEl>
                                          <p:spTgt spid="16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117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118" dur="1000" fill="hold"/>
                                        <p:tgtEl>
                                          <p:spTgt spid="16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119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120" dur="1000" fill="hold"/>
                                        <p:tgtEl>
                                          <p:spTgt spid="16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121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23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24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25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26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28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29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30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31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33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34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35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36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38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39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40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4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4142" dur="134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4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4144" dur="134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4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4146" dur="134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4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4148" dur="134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49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50" dur="500" tmFilter="0, 0; .2, .5; .8, .5; 1, 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51" dur="250" autoRev="1" fill="hold"/>
                                        <p:tgtEl>
                                          <p:spTgt spid="16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152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53" dur="500" tmFilter="0, 0; .2, .5; .8, .5; 1, 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54" dur="250" autoRev="1" fill="hold"/>
                                        <p:tgtEl>
                                          <p:spTgt spid="16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155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56" dur="500" tmFilter="0, 0; .2, .5; .8, .5; 1, 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57" dur="250" autoRev="1" fill="hold"/>
                                        <p:tgtEl>
                                          <p:spTgt spid="16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158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59" dur="500" tmFilter="0, 0; .2, .5; .8, .5; 1, 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60" dur="250" autoRev="1" fill="hold"/>
                                        <p:tgtEl>
                                          <p:spTgt spid="16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161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162" dur="1000" fill="hold"/>
                                        <p:tgtEl>
                                          <p:spTgt spid="166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4163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164" dur="1000" fill="hold"/>
                                        <p:tgtEl>
                                          <p:spTgt spid="16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165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166" dur="1000" fill="hold"/>
                                        <p:tgtEl>
                                          <p:spTgt spid="16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167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168" dur="1000" fill="hold"/>
                                        <p:tgtEl>
                                          <p:spTgt spid="16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169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71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72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73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74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76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77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78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79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81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82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83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84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86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87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88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8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4190" dur="134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9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4192" dur="134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9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4194" dur="134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9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4196" dur="134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97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98" dur="500" tmFilter="0, 0; .2, .5; .8, .5; 1, 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99" dur="250" autoRev="1" fill="hold"/>
                                        <p:tgtEl>
                                          <p:spTgt spid="17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200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01" dur="500" tmFilter="0, 0; .2, .5; .8, .5; 1, 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02" dur="250" autoRev="1" fill="hold"/>
                                        <p:tgtEl>
                                          <p:spTgt spid="17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203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04" dur="500" tmFilter="0, 0; .2, .5; .8, .5; 1, 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05" dur="250" autoRev="1" fill="hold"/>
                                        <p:tgtEl>
                                          <p:spTgt spid="17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206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07" dur="500" tmFilter="0, 0; .2, .5; .8, .5; 1, 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08" dur="250" autoRev="1" fill="hold"/>
                                        <p:tgtEl>
                                          <p:spTgt spid="17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209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210" dur="1000" fill="hold"/>
                                        <p:tgtEl>
                                          <p:spTgt spid="170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4211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212" dur="1000" fill="hold"/>
                                        <p:tgtEl>
                                          <p:spTgt spid="17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213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214" dur="1000" fill="hold"/>
                                        <p:tgtEl>
                                          <p:spTgt spid="17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215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216" dur="1000" fill="hold"/>
                                        <p:tgtEl>
                                          <p:spTgt spid="17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217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19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20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21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22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24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25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26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27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29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30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31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32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34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35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36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3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4238" dur="134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3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4240" dur="134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4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4242" dur="134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4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4244" dur="134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45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46" dur="500" tmFilter="0, 0; .2, .5; .8, .5; 1, 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47" dur="250" autoRev="1" fill="hold"/>
                                        <p:tgtEl>
                                          <p:spTgt spid="17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248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49" dur="500" tmFilter="0, 0; .2, .5; .8, .5; 1, 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50" dur="250" autoRev="1" fill="hold"/>
                                        <p:tgtEl>
                                          <p:spTgt spid="17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251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52" dur="500" tmFilter="0, 0; .2, .5; .8, .5; 1, 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53" dur="250" autoRev="1" fill="hold"/>
                                        <p:tgtEl>
                                          <p:spTgt spid="17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254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55" dur="500" tmFilter="0, 0; .2, .5; .8, .5; 1, 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56" dur="250" autoRev="1" fill="hold"/>
                                        <p:tgtEl>
                                          <p:spTgt spid="17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257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258" dur="1000" fill="hold"/>
                                        <p:tgtEl>
                                          <p:spTgt spid="174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4259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260" dur="1000" fill="hold"/>
                                        <p:tgtEl>
                                          <p:spTgt spid="17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261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262" dur="1000" fill="hold"/>
                                        <p:tgtEl>
                                          <p:spTgt spid="17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263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264" dur="1000" fill="hold"/>
                                        <p:tgtEl>
                                          <p:spTgt spid="17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265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67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68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69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70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72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73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74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75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77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78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79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80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82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83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84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8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4286" dur="134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8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4288" dur="134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8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4290" dur="134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9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4292" dur="134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93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94" dur="500" tmFilter="0, 0; .2, .5; .8, .5; 1, 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95" dur="250" autoRev="1" fill="hold"/>
                                        <p:tgtEl>
                                          <p:spTgt spid="17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296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97" dur="500" tmFilter="0, 0; .2, .5; .8, .5; 1, 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98" dur="250" autoRev="1" fill="hold"/>
                                        <p:tgtEl>
                                          <p:spTgt spid="17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299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00" dur="500" tmFilter="0, 0; .2, .5; .8, .5; 1, 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01" dur="250" autoRev="1" fill="hold"/>
                                        <p:tgtEl>
                                          <p:spTgt spid="18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302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03" dur="500" tmFilter="0, 0; .2, .5; .8, .5; 1, 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04" dur="250" autoRev="1" fill="hold"/>
                                        <p:tgtEl>
                                          <p:spTgt spid="18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305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306" dur="1000" fill="hold"/>
                                        <p:tgtEl>
                                          <p:spTgt spid="178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4307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308" dur="1000" fill="hold"/>
                                        <p:tgtEl>
                                          <p:spTgt spid="17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309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310" dur="1000" fill="hold"/>
                                        <p:tgtEl>
                                          <p:spTgt spid="18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311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312" dur="1000" fill="hold"/>
                                        <p:tgtEl>
                                          <p:spTgt spid="18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313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15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16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17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18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20" dur="5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21" dur="5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22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23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25" dur="5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26" dur="5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27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28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30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31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32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3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4334" dur="134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3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4336" dur="134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3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4338" dur="134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3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4340" dur="134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41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42" dur="500" tmFilter="0, 0; .2, .5; .8, .5; 1, 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43" dur="250" autoRev="1" fill="hold"/>
                                        <p:tgtEl>
                                          <p:spTgt spid="18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344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45" dur="500" tmFilter="0, 0; .2, .5; .8, .5; 1, 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46" dur="250" autoRev="1" fill="hold"/>
                                        <p:tgtEl>
                                          <p:spTgt spid="18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347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48" dur="500" tmFilter="0, 0; .2, .5; .8, .5; 1, 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49" dur="250" autoRev="1" fill="hold"/>
                                        <p:tgtEl>
                                          <p:spTgt spid="18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350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51" dur="500" tmFilter="0, 0; .2, .5; .8, .5; 1, 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52" dur="250" autoRev="1" fill="hold"/>
                                        <p:tgtEl>
                                          <p:spTgt spid="18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353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354" dur="1000" fill="hold"/>
                                        <p:tgtEl>
                                          <p:spTgt spid="182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4355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356" dur="1000" fill="hold"/>
                                        <p:tgtEl>
                                          <p:spTgt spid="18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357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358" dur="1000" fill="hold"/>
                                        <p:tgtEl>
                                          <p:spTgt spid="18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359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360" dur="1000" fill="hold"/>
                                        <p:tgtEl>
                                          <p:spTgt spid="18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361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63" dur="5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64" dur="5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65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66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68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69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70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71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73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74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75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76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78" dur="5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79" dur="5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80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8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4382" dur="134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8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4384" dur="134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8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4386" dur="134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8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4388" dur="134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89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90" dur="500" tmFilter="0, 0; .2, .5; .8, .5; 1, 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91" dur="250" autoRev="1" fill="hold"/>
                                        <p:tgtEl>
                                          <p:spTgt spid="18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392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93" dur="500" tmFilter="0, 0; .2, .5; .8, .5; 1, 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94" dur="250" autoRev="1" fill="hold"/>
                                        <p:tgtEl>
                                          <p:spTgt spid="18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395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96" dur="500" tmFilter="0, 0; .2, .5; .8, .5; 1, 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97" dur="250" autoRev="1" fill="hold"/>
                                        <p:tgtEl>
                                          <p:spTgt spid="18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398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99" dur="500" tmFilter="0, 0; .2, .5; .8, .5; 1, 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00" dur="250" autoRev="1" fill="hold"/>
                                        <p:tgtEl>
                                          <p:spTgt spid="18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401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402" dur="1000" fill="hold"/>
                                        <p:tgtEl>
                                          <p:spTgt spid="186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4403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404" dur="1000" fill="hold"/>
                                        <p:tgtEl>
                                          <p:spTgt spid="18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405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406" dur="1000" fill="hold"/>
                                        <p:tgtEl>
                                          <p:spTgt spid="18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407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408" dur="1000" fill="hold"/>
                                        <p:tgtEl>
                                          <p:spTgt spid="18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409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11" dur="5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12" dur="5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13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14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16" dur="5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17" dur="5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18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19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21" dur="5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22" dur="5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23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24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26" dur="5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27" dur="5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28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2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90000000">
                                      <p:cBhvr>
                                        <p:cTn id="4430" dur="134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3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60000000">
                                      <p:cBhvr>
                                        <p:cTn id="4432" dur="134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3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4434" dur="134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3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4436" dur="134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37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38" dur="500" tmFilter="0, 0; .2, .5; .8, .5; 1, 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39" dur="250" autoRev="1" fill="hold"/>
                                        <p:tgtEl>
                                          <p:spTgt spid="19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440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41" dur="500" tmFilter="0, 0; .2, .5; .8, .5; 1, 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42" dur="250" autoRev="1" fill="hold"/>
                                        <p:tgtEl>
                                          <p:spTgt spid="19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443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44" dur="500" tmFilter="0, 0; .2, .5; .8, .5; 1, 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45" dur="250" autoRev="1" fill="hold"/>
                                        <p:tgtEl>
                                          <p:spTgt spid="19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446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47" dur="500" tmFilter="0, 0; .2, .5; .8, .5; 1, 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48" dur="250" autoRev="1" fill="hold"/>
                                        <p:tgtEl>
                                          <p:spTgt spid="19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449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450" dur="1000" fill="hold"/>
                                        <p:tgtEl>
                                          <p:spTgt spid="190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4451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452" dur="1000" fill="hold"/>
                                        <p:tgtEl>
                                          <p:spTgt spid="19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453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454" dur="1000" fill="hold"/>
                                        <p:tgtEl>
                                          <p:spTgt spid="19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455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456" dur="1000" fill="hold"/>
                                        <p:tgtEl>
                                          <p:spTgt spid="19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457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59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60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61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62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64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65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66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67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69" dur="5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70" dur="5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71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72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74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75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76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7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4478" dur="134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7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4480" dur="134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8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60000000">
                                      <p:cBhvr>
                                        <p:cTn id="4482" dur="134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8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90000000">
                                      <p:cBhvr>
                                        <p:cTn id="4484" dur="134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85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86" dur="500" tmFilter="0, 0; .2, .5; .8, .5; 1, 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87" dur="250" autoRev="1" fill="hold"/>
                                        <p:tgtEl>
                                          <p:spTgt spid="19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488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89" dur="500" tmFilter="0, 0; .2, .5; .8, .5; 1, 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90" dur="250" autoRev="1" fill="hold"/>
                                        <p:tgtEl>
                                          <p:spTgt spid="19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491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92" dur="500" tmFilter="0, 0; .2, .5; .8, .5; 1, 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93" dur="250" autoRev="1" fill="hold"/>
                                        <p:tgtEl>
                                          <p:spTgt spid="19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494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95" dur="500" tmFilter="0, 0; .2, .5; .8, .5; 1, 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96" dur="250" autoRev="1" fill="hold"/>
                                        <p:tgtEl>
                                          <p:spTgt spid="19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497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498" dur="1000" fill="hold"/>
                                        <p:tgtEl>
                                          <p:spTgt spid="194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4499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500" dur="1000" fill="hold"/>
                                        <p:tgtEl>
                                          <p:spTgt spid="19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501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502" dur="1000" fill="hold"/>
                                        <p:tgtEl>
                                          <p:spTgt spid="19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503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504" dur="1000" fill="hold"/>
                                        <p:tgtEl>
                                          <p:spTgt spid="19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505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07" dur="5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08" dur="5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09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10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12" dur="5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13" dur="5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14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15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17" dur="5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18" dur="5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19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20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22" dur="5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23" dur="5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24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2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4526" dur="134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2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60000000">
                                      <p:cBhvr>
                                        <p:cTn id="4528" dur="134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2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4530" dur="134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3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90000000">
                                      <p:cBhvr>
                                        <p:cTn id="4532" dur="134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33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34" dur="500" tmFilter="0, 0; .2, .5; .8, .5; 1, 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35" dur="250" autoRev="1" fill="hold"/>
                                        <p:tgtEl>
                                          <p:spTgt spid="19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536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37" dur="500" tmFilter="0, 0; .2, .5; .8, .5; 1, 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38" dur="250" autoRev="1" fill="hold"/>
                                        <p:tgtEl>
                                          <p:spTgt spid="19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539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40" dur="500" tmFilter="0, 0; .2, .5; .8, .5; 1, 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41" dur="250" autoRev="1" fill="hold"/>
                                        <p:tgtEl>
                                          <p:spTgt spid="20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542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43" dur="500" tmFilter="0, 0; .2, .5; .8, .5; 1, 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44" dur="250" autoRev="1" fill="hold"/>
                                        <p:tgtEl>
                                          <p:spTgt spid="20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545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546" dur="1000" fill="hold"/>
                                        <p:tgtEl>
                                          <p:spTgt spid="198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4547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548" dur="1000" fill="hold"/>
                                        <p:tgtEl>
                                          <p:spTgt spid="19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549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550" dur="1000" fill="hold"/>
                                        <p:tgtEl>
                                          <p:spTgt spid="20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551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552" dur="1000" fill="hold"/>
                                        <p:tgtEl>
                                          <p:spTgt spid="20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553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55" dur="5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56" dur="5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57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58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60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61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62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63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65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66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67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68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70" dur="5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71" dur="5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72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7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90000000">
                                      <p:cBhvr>
                                        <p:cTn id="4574" dur="134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7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4576" dur="134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7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60000000">
                                      <p:cBhvr>
                                        <p:cTn id="4578" dur="134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7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4580" dur="134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81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82" dur="500" tmFilter="0, 0; .2, .5; .8, .5; 1, 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83" dur="250" autoRev="1" fill="hold"/>
                                        <p:tgtEl>
                                          <p:spTgt spid="20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584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85" dur="500" tmFilter="0, 0; .2, .5; .8, .5; 1, 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86" dur="250" autoRev="1" fill="hold"/>
                                        <p:tgtEl>
                                          <p:spTgt spid="20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587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88" dur="500" tmFilter="0, 0; .2, .5; .8, .5; 1, 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89" dur="250" autoRev="1" fill="hold"/>
                                        <p:tgtEl>
                                          <p:spTgt spid="20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590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91" dur="500" tmFilter="0, 0; .2, .5; .8, .5; 1, 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92" dur="250" autoRev="1" fill="hold"/>
                                        <p:tgtEl>
                                          <p:spTgt spid="20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593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594" dur="1000" fill="hold"/>
                                        <p:tgtEl>
                                          <p:spTgt spid="202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4595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596" dur="1000" fill="hold"/>
                                        <p:tgtEl>
                                          <p:spTgt spid="20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597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598" dur="1000" fill="hold"/>
                                        <p:tgtEl>
                                          <p:spTgt spid="20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599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600" dur="1000" fill="hold"/>
                                        <p:tgtEl>
                                          <p:spTgt spid="20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601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03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04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05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06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08" dur="5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09" dur="5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10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11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13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14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15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16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18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19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20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2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4622" dur="134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2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4624" dur="134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2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4626" dur="134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2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4628" dur="134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29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30" dur="500" tmFilter="0, 0; .2, .5; .8, .5; 1, 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31" dur="250" autoRev="1" fill="hold"/>
                                        <p:tgtEl>
                                          <p:spTgt spid="20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632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33" dur="500" tmFilter="0, 0; .2, .5; .8, .5; 1, 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34" dur="250" autoRev="1" fill="hold"/>
                                        <p:tgtEl>
                                          <p:spTgt spid="20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635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36" dur="500" tmFilter="0, 0; .2, .5; .8, .5; 1, 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37" dur="250" autoRev="1" fill="hold"/>
                                        <p:tgtEl>
                                          <p:spTgt spid="20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638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39" dur="500" tmFilter="0, 0; .2, .5; .8, .5; 1, 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40" dur="250" autoRev="1" fill="hold"/>
                                        <p:tgtEl>
                                          <p:spTgt spid="20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641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642" dur="1000" fill="hold"/>
                                        <p:tgtEl>
                                          <p:spTgt spid="206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4643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644" dur="1000" fill="hold"/>
                                        <p:tgtEl>
                                          <p:spTgt spid="20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645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646" dur="1000" fill="hold"/>
                                        <p:tgtEl>
                                          <p:spTgt spid="20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647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648" dur="1000" fill="hold"/>
                                        <p:tgtEl>
                                          <p:spTgt spid="20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649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51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52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53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54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56" dur="5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57" dur="5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58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59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61" dur="5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62" dur="5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63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64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66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67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68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6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4670" dur="134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7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4672" dur="134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7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4674" dur="134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7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4676" dur="134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77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78" dur="500" tmFilter="0, 0; .2, .5; .8, .5; 1, 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79" dur="250" autoRev="1" fill="hold"/>
                                        <p:tgtEl>
                                          <p:spTgt spid="2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680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81" dur="500" tmFilter="0, 0; .2, .5; .8, .5; 1, 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82" dur="250" autoRev="1" fill="hold"/>
                                        <p:tgtEl>
                                          <p:spTgt spid="2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683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84" dur="500" tmFilter="0, 0; .2, .5; .8, .5; 1, 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85" dur="250" autoRev="1" fill="hold"/>
                                        <p:tgtEl>
                                          <p:spTgt spid="2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686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87" dur="500" tmFilter="0, 0; .2, .5; .8, .5; 1, 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88" dur="250" autoRev="1" fill="hold"/>
                                        <p:tgtEl>
                                          <p:spTgt spid="2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689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690" dur="1000" fill="hold"/>
                                        <p:tgtEl>
                                          <p:spTgt spid="210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4691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692" dur="1000" fill="hold"/>
                                        <p:tgtEl>
                                          <p:spTgt spid="2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693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694" dur="1000" fill="hold"/>
                                        <p:tgtEl>
                                          <p:spTgt spid="2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695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696" dur="1000" fill="hold"/>
                                        <p:tgtEl>
                                          <p:spTgt spid="2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697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99" dur="5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00" dur="5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01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02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04" dur="5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05" dur="5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06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07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09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10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11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12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14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15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16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1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4718" dur="134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1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4720" dur="134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2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4722" dur="134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2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4724" dur="134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25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26" dur="500" tmFilter="0, 0; .2, .5; .8, .5; 1, 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27" dur="250" autoRev="1" fill="hold"/>
                                        <p:tgtEl>
                                          <p:spTgt spid="2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728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29" dur="500" tmFilter="0, 0; .2, .5; .8, .5; 1, 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30" dur="250" autoRev="1" fill="hold"/>
                                        <p:tgtEl>
                                          <p:spTgt spid="2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731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32" dur="500" tmFilter="0, 0; .2, .5; .8, .5; 1, 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33" dur="250" autoRev="1" fill="hold"/>
                                        <p:tgtEl>
                                          <p:spTgt spid="2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734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35" dur="500" tmFilter="0, 0; .2, .5; .8, .5; 1, 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36" dur="250" autoRev="1" fill="hold"/>
                                        <p:tgtEl>
                                          <p:spTgt spid="2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737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738" dur="1000" fill="hold"/>
                                        <p:tgtEl>
                                          <p:spTgt spid="214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4739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740" dur="1000" fill="hold"/>
                                        <p:tgtEl>
                                          <p:spTgt spid="21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741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742" dur="1000" fill="hold"/>
                                        <p:tgtEl>
                                          <p:spTgt spid="2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743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744" dur="1000" fill="hold"/>
                                        <p:tgtEl>
                                          <p:spTgt spid="21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745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47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48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49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50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52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53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54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55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57" dur="5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58" dur="5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59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60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62" dur="5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63" dur="5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64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6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4766" dur="134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6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4768" dur="134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6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4770" dur="134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7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4772" dur="134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73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74" dur="500" tmFilter="0, 0; .2, .5; .8, .5; 1, 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75" dur="250" autoRev="1" fill="hold"/>
                                        <p:tgtEl>
                                          <p:spTgt spid="2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776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77" dur="500" tmFilter="0, 0; .2, .5; .8, .5; 1, 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78" dur="250" autoRev="1" fill="hold"/>
                                        <p:tgtEl>
                                          <p:spTgt spid="2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779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80" dur="500" tmFilter="0, 0; .2, .5; .8, .5; 1, 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81" dur="250" autoRev="1" fill="hold"/>
                                        <p:tgtEl>
                                          <p:spTgt spid="2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782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83" dur="500" tmFilter="0, 0; .2, .5; .8, .5; 1, 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84" dur="250" autoRev="1" fill="hold"/>
                                        <p:tgtEl>
                                          <p:spTgt spid="2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785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786" dur="1000" fill="hold"/>
                                        <p:tgtEl>
                                          <p:spTgt spid="218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4787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788" dur="1000" fill="hold"/>
                                        <p:tgtEl>
                                          <p:spTgt spid="21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789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790" dur="1000" fill="hold"/>
                                        <p:tgtEl>
                                          <p:spTgt spid="22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791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792" dur="1000" fill="hold"/>
                                        <p:tgtEl>
                                          <p:spTgt spid="22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793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95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96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97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98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00" dur="5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01" dur="5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02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03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05" dur="5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06" dur="5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07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08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10" dur="5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11" dur="5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12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1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4814" dur="134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1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4816" dur="134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1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4818" dur="134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1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4820" dur="134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21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22" dur="500" tmFilter="0, 0; .2, .5; .8, .5; 1, 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23" dur="250" autoRev="1" fill="hold"/>
                                        <p:tgtEl>
                                          <p:spTgt spid="2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824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25" dur="500" tmFilter="0, 0; .2, .5; .8, .5; 1, 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26" dur="250" autoRev="1" fill="hold"/>
                                        <p:tgtEl>
                                          <p:spTgt spid="2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827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28" dur="500" tmFilter="0, 0; .2, .5; .8, .5; 1, 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29" dur="250" autoRev="1" fill="hold"/>
                                        <p:tgtEl>
                                          <p:spTgt spid="2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830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31" dur="500" tmFilter="0, 0; .2, .5; .8, .5; 1, 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32" dur="250" autoRev="1" fill="hold"/>
                                        <p:tgtEl>
                                          <p:spTgt spid="2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833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834" dur="1000" fill="hold"/>
                                        <p:tgtEl>
                                          <p:spTgt spid="222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4835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836" dur="1000" fill="hold"/>
                                        <p:tgtEl>
                                          <p:spTgt spid="22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837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838" dur="1000" fill="hold"/>
                                        <p:tgtEl>
                                          <p:spTgt spid="22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839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840" dur="1000" fill="hold"/>
                                        <p:tgtEl>
                                          <p:spTgt spid="22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841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43" dur="5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44" dur="5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45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46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48" dur="5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49" dur="5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50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51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53" dur="5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54" dur="5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55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56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58" dur="5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59" dur="5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60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6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4862" dur="134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6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4864" dur="134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6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4866" dur="134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6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4868" dur="134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69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70" dur="500" tmFilter="0, 0; .2, .5; .8, .5; 1, 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71" dur="250" autoRev="1" fill="hold"/>
                                        <p:tgtEl>
                                          <p:spTgt spid="2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872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73" dur="500" tmFilter="0, 0; .2, .5; .8, .5; 1, 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74" dur="250" autoRev="1" fill="hold"/>
                                        <p:tgtEl>
                                          <p:spTgt spid="2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875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76" dur="500" tmFilter="0, 0; .2, .5; .8, .5; 1, 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77" dur="250" autoRev="1" fill="hold"/>
                                        <p:tgtEl>
                                          <p:spTgt spid="2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878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79" dur="500" tmFilter="0, 0; .2, .5; .8, .5; 1, 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80" dur="250" autoRev="1" fill="hold"/>
                                        <p:tgtEl>
                                          <p:spTgt spid="2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881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882" dur="1000" fill="hold"/>
                                        <p:tgtEl>
                                          <p:spTgt spid="226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4883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884" dur="1000" fill="hold"/>
                                        <p:tgtEl>
                                          <p:spTgt spid="22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885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886" dur="1000" fill="hold"/>
                                        <p:tgtEl>
                                          <p:spTgt spid="22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887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888" dur="1000" fill="hold"/>
                                        <p:tgtEl>
                                          <p:spTgt spid="22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889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91" dur="5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92" dur="5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93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94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96" dur="5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97" dur="5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98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99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01" dur="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02" dur="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03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04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06" dur="5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07" dur="5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08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0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4910" dur="134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1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4912" dur="134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1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4914" dur="134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1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4916" dur="134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17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18" dur="500" tmFilter="0, 0; .2, .5; .8, .5; 1, 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19" dur="250" autoRev="1" fill="hold"/>
                                        <p:tgtEl>
                                          <p:spTgt spid="2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920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21" dur="500" tmFilter="0, 0; .2, .5; .8, .5; 1, 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22" dur="250" autoRev="1" fill="hold"/>
                                        <p:tgtEl>
                                          <p:spTgt spid="2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923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24" dur="500" tmFilter="0, 0; .2, .5; .8, .5; 1, 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25" dur="250" autoRev="1" fill="hold"/>
                                        <p:tgtEl>
                                          <p:spTgt spid="2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926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27" dur="500" tmFilter="0, 0; .2, .5; .8, .5; 1, 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28" dur="250" autoRev="1" fill="hold"/>
                                        <p:tgtEl>
                                          <p:spTgt spid="2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929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930" dur="1000" fill="hold"/>
                                        <p:tgtEl>
                                          <p:spTgt spid="230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4931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932" dur="1000" fill="hold"/>
                                        <p:tgtEl>
                                          <p:spTgt spid="23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933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934" dur="1000" fill="hold"/>
                                        <p:tgtEl>
                                          <p:spTgt spid="23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935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936" dur="1000" fill="hold"/>
                                        <p:tgtEl>
                                          <p:spTgt spid="23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937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39" dur="50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40" dur="50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41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42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44" dur="5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45" dur="5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46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47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49" dur="5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50" dur="5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51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52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54" dur="5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55" dur="5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56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5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4958" dur="1340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5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4960" dur="134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6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4962" dur="134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6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4964" dur="134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65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66" dur="500" tmFilter="0, 0; .2, .5; .8, .5; 1, 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67" dur="250" autoRev="1" fill="hold"/>
                                        <p:tgtEl>
                                          <p:spTgt spid="2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968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69" dur="500" tmFilter="0, 0; .2, .5; .8, .5; 1, 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70" dur="250" autoRev="1" fill="hold"/>
                                        <p:tgtEl>
                                          <p:spTgt spid="23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971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72" dur="500" tmFilter="0, 0; .2, .5; .8, .5; 1, 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73" dur="250" autoRev="1" fill="hold"/>
                                        <p:tgtEl>
                                          <p:spTgt spid="2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974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75" dur="500" tmFilter="0, 0; .2, .5; .8, .5; 1, 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76" dur="250" autoRev="1" fill="hold"/>
                                        <p:tgtEl>
                                          <p:spTgt spid="23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977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978" dur="1000" fill="hold"/>
                                        <p:tgtEl>
                                          <p:spTgt spid="234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4979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980" dur="1000" fill="hold"/>
                                        <p:tgtEl>
                                          <p:spTgt spid="23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981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982" dur="1000" fill="hold"/>
                                        <p:tgtEl>
                                          <p:spTgt spid="23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983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984" dur="1000" fill="hold"/>
                                        <p:tgtEl>
                                          <p:spTgt spid="23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985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87" dur="5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88" dur="5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89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90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92" dur="5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93" dur="5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94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95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97" dur="5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98" dur="5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99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00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02" dur="5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03" dur="5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04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0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90000000">
                                      <p:cBhvr>
                                        <p:cTn id="5006" dur="134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0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5008" dur="134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0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60000000">
                                      <p:cBhvr>
                                        <p:cTn id="5010" dur="134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1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5012" dur="134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13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14" dur="500" tmFilter="0, 0; .2, .5; .8, .5; 1, 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15" dur="250" autoRev="1" fill="hold"/>
                                        <p:tgtEl>
                                          <p:spTgt spid="2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016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17" dur="500" tmFilter="0, 0; .2, .5; .8, .5; 1, 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18" dur="250" autoRev="1" fill="hold"/>
                                        <p:tgtEl>
                                          <p:spTgt spid="2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019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20" dur="500" tmFilter="0, 0; .2, .5; .8, .5; 1, 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21" dur="250" autoRev="1" fill="hold"/>
                                        <p:tgtEl>
                                          <p:spTgt spid="24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022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23" dur="500" tmFilter="0, 0; .2, .5; .8, .5; 1, 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24" dur="250" autoRev="1" fill="hold"/>
                                        <p:tgtEl>
                                          <p:spTgt spid="2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025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026" dur="1000" fill="hold"/>
                                        <p:tgtEl>
                                          <p:spTgt spid="238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5027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028" dur="1000" fill="hold"/>
                                        <p:tgtEl>
                                          <p:spTgt spid="23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029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030" dur="1000" fill="hold"/>
                                        <p:tgtEl>
                                          <p:spTgt spid="24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031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032" dur="1000" fill="hold"/>
                                        <p:tgtEl>
                                          <p:spTgt spid="24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033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35" dur="5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36" dur="5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37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38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40" dur="5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41" dur="5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42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43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45" dur="5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46" dur="5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47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48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50" dur="5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51" dur="5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52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5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5054" dur="134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5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5056" dur="134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5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5058" dur="134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5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5060" dur="134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61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62" dur="500" tmFilter="0, 0; .2, .5; .8, .5; 1, 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63" dur="250" autoRev="1" fill="hold"/>
                                        <p:tgtEl>
                                          <p:spTgt spid="24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064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65" dur="500" tmFilter="0, 0; .2, .5; .8, .5; 1, 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66" dur="250" autoRev="1" fill="hold"/>
                                        <p:tgtEl>
                                          <p:spTgt spid="24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067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68" dur="500" tmFilter="0, 0; .2, .5; .8, .5; 1, 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69" dur="250" autoRev="1" fill="hold"/>
                                        <p:tgtEl>
                                          <p:spTgt spid="24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070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71" dur="500" tmFilter="0, 0; .2, .5; .8, .5; 1, 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72" dur="250" autoRev="1" fill="hold"/>
                                        <p:tgtEl>
                                          <p:spTgt spid="24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073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074" dur="1000" fill="hold"/>
                                        <p:tgtEl>
                                          <p:spTgt spid="246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5075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076" dur="1000" fill="hold"/>
                                        <p:tgtEl>
                                          <p:spTgt spid="24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077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078" dur="1000" fill="hold"/>
                                        <p:tgtEl>
                                          <p:spTgt spid="24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079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080" dur="1000" fill="hold"/>
                                        <p:tgtEl>
                                          <p:spTgt spid="24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081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83" dur="5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84" dur="5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85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86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88" dur="50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89" dur="50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90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91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93" dur="500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94" dur="500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95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96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98" dur="5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99" dur="5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00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0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5102" dur="134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0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5104" dur="1340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0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5106" dur="13400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0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5108" dur="134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09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10" dur="500" tmFilter="0, 0; .2, .5; .8, .5; 1, 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11" dur="250" autoRev="1" fill="hold"/>
                                        <p:tgtEl>
                                          <p:spTgt spid="25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112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13" dur="500" tmFilter="0, 0; .2, .5; .8, .5; 1, 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14" dur="250" autoRev="1" fill="hold"/>
                                        <p:tgtEl>
                                          <p:spTgt spid="25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115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16" dur="500" tmFilter="0, 0; .2, .5; .8, .5; 1, 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17" dur="250" autoRev="1" fill="hold"/>
                                        <p:tgtEl>
                                          <p:spTgt spid="25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118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19" dur="500" tmFilter="0, 0; .2, .5; .8, .5; 1, 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20" dur="250" autoRev="1" fill="hold"/>
                                        <p:tgtEl>
                                          <p:spTgt spid="25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121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122" dur="1000" fill="hold"/>
                                        <p:tgtEl>
                                          <p:spTgt spid="254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5123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124" dur="1000" fill="hold"/>
                                        <p:tgtEl>
                                          <p:spTgt spid="25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125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126" dur="1000" fill="hold"/>
                                        <p:tgtEl>
                                          <p:spTgt spid="25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127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128" dur="1000" fill="hold"/>
                                        <p:tgtEl>
                                          <p:spTgt spid="25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129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31" dur="5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32" dur="5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33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34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36" dur="5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37" dur="5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38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39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41" dur="5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42" dur="5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43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44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46" dur="5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47" dur="5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48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4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5150" dur="134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5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5152" dur="134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5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5154" dur="134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5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5156" dur="134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57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58" dur="500" tmFilter="0, 0; .2, .5; .8, .5; 1, 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59" dur="250" autoRev="1" fill="hold"/>
                                        <p:tgtEl>
                                          <p:spTgt spid="25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160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61" dur="500" tmFilter="0, 0; .2, .5; .8, .5; 1, 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62" dur="250" autoRev="1" fill="hold"/>
                                        <p:tgtEl>
                                          <p:spTgt spid="25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163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64" dur="500" tmFilter="0, 0; .2, .5; .8, .5; 1, 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65" dur="250" autoRev="1" fill="hold"/>
                                        <p:tgtEl>
                                          <p:spTgt spid="26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166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67" dur="500" tmFilter="0, 0; .2, .5; .8, .5; 1, 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68" dur="250" autoRev="1" fill="hold"/>
                                        <p:tgtEl>
                                          <p:spTgt spid="26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169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170" dur="1000" fill="hold"/>
                                        <p:tgtEl>
                                          <p:spTgt spid="258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5171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172" dur="1000" fill="hold"/>
                                        <p:tgtEl>
                                          <p:spTgt spid="25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173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174" dur="1000" fill="hold"/>
                                        <p:tgtEl>
                                          <p:spTgt spid="26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175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176" dur="1000" fill="hold"/>
                                        <p:tgtEl>
                                          <p:spTgt spid="26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177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79" dur="5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80" dur="5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81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82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84" dur="5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85" dur="5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86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87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89" dur="5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90" dur="5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91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92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94" dur="5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95" dur="5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96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9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90000000">
                                      <p:cBhvr>
                                        <p:cTn id="5198" dur="134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9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60000000">
                                      <p:cBhvr>
                                        <p:cTn id="5200" dur="134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0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5202" dur="134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0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5204" dur="134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05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06" dur="500" tmFilter="0, 0; .2, .5; .8, .5; 1, 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07" dur="250" autoRev="1" fill="hold"/>
                                        <p:tgtEl>
                                          <p:spTgt spid="26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208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09" dur="500" tmFilter="0, 0; .2, .5; .8, .5; 1, 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10" dur="250" autoRev="1" fill="hold"/>
                                        <p:tgtEl>
                                          <p:spTgt spid="26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211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12" dur="500" tmFilter="0, 0; .2, .5; .8, .5; 1, 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13" dur="250" autoRev="1" fill="hold"/>
                                        <p:tgtEl>
                                          <p:spTgt spid="26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214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15" dur="500" tmFilter="0, 0; .2, .5; .8, .5; 1, 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16" dur="250" autoRev="1" fill="hold"/>
                                        <p:tgtEl>
                                          <p:spTgt spid="26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217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218" dur="1000" fill="hold"/>
                                        <p:tgtEl>
                                          <p:spTgt spid="262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5219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220" dur="1000" fill="hold"/>
                                        <p:tgtEl>
                                          <p:spTgt spid="26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221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222" dur="1000" fill="hold"/>
                                        <p:tgtEl>
                                          <p:spTgt spid="26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223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224" dur="1000" fill="hold"/>
                                        <p:tgtEl>
                                          <p:spTgt spid="26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225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27" dur="5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28" dur="5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29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30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32" dur="5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33" dur="5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34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35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37" dur="5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38" dur="5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39"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40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42" dur="5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43" dur="5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44"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4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5246" dur="134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4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60000000">
                                      <p:cBhvr>
                                        <p:cTn id="5248" dur="134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4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5250" dur="134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5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90000000">
                                      <p:cBhvr>
                                        <p:cTn id="5252" dur="134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53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54" dur="500" tmFilter="0, 0; .2, .5; .8, .5; 1, 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55" dur="250" autoRev="1" fill="hold"/>
                                        <p:tgtEl>
                                          <p:spTgt spid="26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256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57" dur="500" tmFilter="0, 0; .2, .5; .8, .5; 1, 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58" dur="250" autoRev="1" fill="hold"/>
                                        <p:tgtEl>
                                          <p:spTgt spid="26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259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60" dur="500" tmFilter="0, 0; .2, .5; .8, .5; 1, 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61" dur="250" autoRev="1" fill="hold"/>
                                        <p:tgtEl>
                                          <p:spTgt spid="26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262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63" dur="500" tmFilter="0, 0; .2, .5; .8, .5; 1, 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64" dur="250" autoRev="1" fill="hold"/>
                                        <p:tgtEl>
                                          <p:spTgt spid="26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265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266" dur="1000" fill="hold"/>
                                        <p:tgtEl>
                                          <p:spTgt spid="266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5267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268" dur="1000" fill="hold"/>
                                        <p:tgtEl>
                                          <p:spTgt spid="26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269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270" dur="1000" fill="hold"/>
                                        <p:tgtEl>
                                          <p:spTgt spid="26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271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272" dur="1000" fill="hold"/>
                                        <p:tgtEl>
                                          <p:spTgt spid="26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273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75" dur="50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76" dur="50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77"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78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80" dur="5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81" dur="5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82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83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85" dur="50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86" dur="50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87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88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90" dur="5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91" dur="5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92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9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5294" dur="1340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9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5296" dur="134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9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5298" dur="1340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9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5300" dur="134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01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02" dur="500" tmFilter="0, 0; .2, .5; .8, .5; 1, 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303" dur="250" autoRev="1" fill="hold"/>
                                        <p:tgtEl>
                                          <p:spTgt spid="27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304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05" dur="500" tmFilter="0, 0; .2, .5; .8, .5; 1, 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306" dur="250" autoRev="1" fill="hold"/>
                                        <p:tgtEl>
                                          <p:spTgt spid="27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307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08" dur="500" tmFilter="0, 0; .2, .5; .8, .5; 1, 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309" dur="250" autoRev="1" fill="hold"/>
                                        <p:tgtEl>
                                          <p:spTgt spid="27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310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11" dur="500" tmFilter="0, 0; .2, .5; .8, .5; 1, 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312" dur="250" autoRev="1" fill="hold"/>
                                        <p:tgtEl>
                                          <p:spTgt spid="27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313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314" dur="1000" fill="hold"/>
                                        <p:tgtEl>
                                          <p:spTgt spid="270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5315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316" dur="1000" fill="hold"/>
                                        <p:tgtEl>
                                          <p:spTgt spid="27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317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318" dur="1000" fill="hold"/>
                                        <p:tgtEl>
                                          <p:spTgt spid="27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319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320" dur="1000" fill="hold"/>
                                        <p:tgtEl>
                                          <p:spTgt spid="27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321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23" dur="5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24" dur="5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25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26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28" dur="5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29" dur="5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30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31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33" dur="500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34" dur="500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35"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36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38" dur="5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39" dur="5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40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4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5342" dur="134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4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5344" dur="134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4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5346" dur="13400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4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5348" dur="134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49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50" dur="500" tmFilter="0, 0; .2, .5; .8, .5; 1, 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351" dur="250" autoRev="1" fill="hold"/>
                                        <p:tgtEl>
                                          <p:spTgt spid="27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352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53" dur="500" tmFilter="0, 0; .2, .5; .8, .5; 1, 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354" dur="250" autoRev="1" fill="hold"/>
                                        <p:tgtEl>
                                          <p:spTgt spid="27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355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56" dur="500" tmFilter="0, 0; .2, .5; .8, .5; 1, 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357" dur="250" autoRev="1" fill="hold"/>
                                        <p:tgtEl>
                                          <p:spTgt spid="27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358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59" dur="500" tmFilter="0, 0; .2, .5; .8, .5; 1, 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360" dur="250" autoRev="1" fill="hold"/>
                                        <p:tgtEl>
                                          <p:spTgt spid="27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361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362" dur="1000" fill="hold"/>
                                        <p:tgtEl>
                                          <p:spTgt spid="274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5363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364" dur="1000" fill="hold"/>
                                        <p:tgtEl>
                                          <p:spTgt spid="27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365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366" dur="1000" fill="hold"/>
                                        <p:tgtEl>
                                          <p:spTgt spid="27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367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368" dur="1000" fill="hold"/>
                                        <p:tgtEl>
                                          <p:spTgt spid="27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369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71" dur="5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72" dur="5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73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74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76" dur="5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77" dur="5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78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79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81" dur="5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82" dur="5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83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84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86" dur="5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87" dur="5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88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8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5390" dur="134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9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5392" dur="134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9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5394" dur="134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9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5396" dur="134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97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98" dur="500" tmFilter="0, 0; .2, .5; .8, .5; 1, 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399" dur="250" autoRev="1" fill="hold"/>
                                        <p:tgtEl>
                                          <p:spTgt spid="27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400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01" dur="500" tmFilter="0, 0; .2, .5; .8, .5; 1, 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402" dur="250" autoRev="1" fill="hold"/>
                                        <p:tgtEl>
                                          <p:spTgt spid="27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403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04" dur="500" tmFilter="0, 0; .2, .5; .8, .5; 1, 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405" dur="250" autoRev="1" fill="hold"/>
                                        <p:tgtEl>
                                          <p:spTgt spid="28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406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07" dur="500" tmFilter="0, 0; .2, .5; .8, .5; 1, 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408" dur="250" autoRev="1" fill="hold"/>
                                        <p:tgtEl>
                                          <p:spTgt spid="28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409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410" dur="1000" fill="hold"/>
                                        <p:tgtEl>
                                          <p:spTgt spid="278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5411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412" dur="1000" fill="hold"/>
                                        <p:tgtEl>
                                          <p:spTgt spid="27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413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414" dur="1000" fill="hold"/>
                                        <p:tgtEl>
                                          <p:spTgt spid="28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415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416" dur="1000" fill="hold"/>
                                        <p:tgtEl>
                                          <p:spTgt spid="28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417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19" dur="5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20" dur="5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21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22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24" dur="500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25" dur="500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26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27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29" dur="5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30" dur="5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31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32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34" dur="5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35" dur="5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36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3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5438" dur="134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3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5440" dur="13400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4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5442" dur="134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4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5444" dur="134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45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46" dur="500" tmFilter="0, 0; .2, .5; .8, .5; 1, 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447" dur="250" autoRev="1" fill="hold"/>
                                        <p:tgtEl>
                                          <p:spTgt spid="28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448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49" dur="500" tmFilter="0, 0; .2, .5; .8, .5; 1, 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450" dur="250" autoRev="1" fill="hold"/>
                                        <p:tgtEl>
                                          <p:spTgt spid="28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451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52" dur="500" tmFilter="0, 0; .2, .5; .8, .5; 1, 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453" dur="250" autoRev="1" fill="hold"/>
                                        <p:tgtEl>
                                          <p:spTgt spid="28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454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55" dur="500" tmFilter="0, 0; .2, .5; .8, .5; 1, 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456" dur="250" autoRev="1" fill="hold"/>
                                        <p:tgtEl>
                                          <p:spTgt spid="28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457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458" dur="1000" fill="hold"/>
                                        <p:tgtEl>
                                          <p:spTgt spid="282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5459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460" dur="1000" fill="hold"/>
                                        <p:tgtEl>
                                          <p:spTgt spid="28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461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462" dur="1000" fill="hold"/>
                                        <p:tgtEl>
                                          <p:spTgt spid="28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463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464" dur="1000" fill="hold"/>
                                        <p:tgtEl>
                                          <p:spTgt spid="28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465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67" dur="500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68" dur="500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69" dur="5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70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72" dur="5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73" dur="5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74"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75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77" dur="5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78" dur="5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79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80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82" dur="5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83" dur="5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84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8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5486" dur="13400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8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5488" dur="134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8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5490" dur="134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9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5492" dur="134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93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94" dur="500" tmFilter="0, 0; .2, .5; .8, .5; 1, 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495" dur="250" autoRev="1" fill="hold"/>
                                        <p:tgtEl>
                                          <p:spTgt spid="28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496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97" dur="500" tmFilter="0, 0; .2, .5; .8, .5; 1, 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498" dur="250" autoRev="1" fill="hold"/>
                                        <p:tgtEl>
                                          <p:spTgt spid="28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499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00" dur="500" tmFilter="0, 0; .2, .5; .8, .5; 1, 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01" dur="250" autoRev="1" fill="hold"/>
                                        <p:tgtEl>
                                          <p:spTgt spid="28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502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03" dur="500" tmFilter="0, 0; .2, .5; .8, .5; 1, 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04" dur="250" autoRev="1" fill="hold"/>
                                        <p:tgtEl>
                                          <p:spTgt spid="28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505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506" dur="1000" fill="hold"/>
                                        <p:tgtEl>
                                          <p:spTgt spid="286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5507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508" dur="1000" fill="hold"/>
                                        <p:tgtEl>
                                          <p:spTgt spid="28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509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510" dur="1000" fill="hold"/>
                                        <p:tgtEl>
                                          <p:spTgt spid="28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511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512" dur="1000" fill="hold"/>
                                        <p:tgtEl>
                                          <p:spTgt spid="28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513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15" dur="500" fill="hold"/>
                                        <p:tgtEl>
                                          <p:spTgt spid="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16" dur="500" fill="hold"/>
                                        <p:tgtEl>
                                          <p:spTgt spid="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17"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18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20" dur="500" fill="hold"/>
                                        <p:tgtEl>
                                          <p:spTgt spid="2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21" dur="500" fill="hold"/>
                                        <p:tgtEl>
                                          <p:spTgt spid="2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22" dur="5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23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25" dur="5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26" dur="5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27" dur="5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28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30" dur="50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31" dur="50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32"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3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5534" dur="13400" fill="hold"/>
                                        <p:tgtEl>
                                          <p:spTgt spid="2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3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5536" dur="13400" fill="hold"/>
                                        <p:tgtEl>
                                          <p:spTgt spid="2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3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5538" dur="134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3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5540" dur="1340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41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42" dur="500" tmFilter="0, 0; .2, .5; .8, .5; 1, 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43" dur="250" autoRev="1" fill="hold"/>
                                        <p:tgtEl>
                                          <p:spTgt spid="29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544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45" dur="500" tmFilter="0, 0; .2, .5; .8, .5; 1, 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46" dur="250" autoRev="1" fill="hold"/>
                                        <p:tgtEl>
                                          <p:spTgt spid="29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547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48" dur="500" tmFilter="0, 0; .2, .5; .8, .5; 1, 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49" dur="250" autoRev="1" fill="hold"/>
                                        <p:tgtEl>
                                          <p:spTgt spid="29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550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51" dur="500" tmFilter="0, 0; .2, .5; .8, .5; 1, 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52" dur="250" autoRev="1" fill="hold"/>
                                        <p:tgtEl>
                                          <p:spTgt spid="29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553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554" dur="1000" fill="hold"/>
                                        <p:tgtEl>
                                          <p:spTgt spid="290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5555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556" dur="1000" fill="hold"/>
                                        <p:tgtEl>
                                          <p:spTgt spid="29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557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558" dur="1000" fill="hold"/>
                                        <p:tgtEl>
                                          <p:spTgt spid="29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559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560" dur="1000" fill="hold"/>
                                        <p:tgtEl>
                                          <p:spTgt spid="29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561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63" dur="5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64" dur="5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65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66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68" dur="500" fill="hold"/>
                                        <p:tgtEl>
                                          <p:spTgt spid="2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69" dur="500" fill="hold"/>
                                        <p:tgtEl>
                                          <p:spTgt spid="2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70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71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73" dur="500" fill="hold"/>
                                        <p:tgtEl>
                                          <p:spTgt spid="2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74" dur="500" fill="hold"/>
                                        <p:tgtEl>
                                          <p:spTgt spid="2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75" dur="5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76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78" dur="500" fill="hold"/>
                                        <p:tgtEl>
                                          <p:spTgt spid="2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79" dur="500" fill="hold"/>
                                        <p:tgtEl>
                                          <p:spTgt spid="2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80"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8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5582" dur="134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8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5584" dur="13400" fill="hold"/>
                                        <p:tgtEl>
                                          <p:spTgt spid="2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8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5586" dur="13400" fill="hold"/>
                                        <p:tgtEl>
                                          <p:spTgt spid="2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8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5588" dur="13400" fill="hold"/>
                                        <p:tgtEl>
                                          <p:spTgt spid="2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89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90" dur="500" tmFilter="0, 0; .2, .5; .8, .5; 1, 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91" dur="250" autoRev="1" fill="hold"/>
                                        <p:tgtEl>
                                          <p:spTgt spid="29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592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93" dur="500" tmFilter="0, 0; .2, .5; .8, .5; 1, 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94" dur="250" autoRev="1" fill="hold"/>
                                        <p:tgtEl>
                                          <p:spTgt spid="29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595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96" dur="500" tmFilter="0, 0; .2, .5; .8, .5; 1, 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97" dur="250" autoRev="1" fill="hold"/>
                                        <p:tgtEl>
                                          <p:spTgt spid="29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598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99" dur="500" tmFilter="0, 0; .2, .5; .8, .5; 1, 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600" dur="250" autoRev="1" fill="hold"/>
                                        <p:tgtEl>
                                          <p:spTgt spid="29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601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602" dur="1000" fill="hold"/>
                                        <p:tgtEl>
                                          <p:spTgt spid="294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5603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604" dur="1000" fill="hold"/>
                                        <p:tgtEl>
                                          <p:spTgt spid="29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605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606" dur="1000" fill="hold"/>
                                        <p:tgtEl>
                                          <p:spTgt spid="29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607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608" dur="1000" fill="hold"/>
                                        <p:tgtEl>
                                          <p:spTgt spid="29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609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11" dur="500" fill="hold"/>
                                        <p:tgtEl>
                                          <p:spTgt spid="2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12" dur="500" fill="hold"/>
                                        <p:tgtEl>
                                          <p:spTgt spid="2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13"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14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16" dur="500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17" dur="500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18"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19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21" dur="500" fill="hold"/>
                                        <p:tgtEl>
                                          <p:spTgt spid="3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22" dur="500" fill="hold"/>
                                        <p:tgtEl>
                                          <p:spTgt spid="3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23" dur="5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24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26" dur="500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27" dur="500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28" dur="5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2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90000000">
                                      <p:cBhvr>
                                        <p:cTn id="5630" dur="13400" fill="hold"/>
                                        <p:tgtEl>
                                          <p:spTgt spid="2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63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5632" dur="13400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63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60000000">
                                      <p:cBhvr>
                                        <p:cTn id="5634" dur="13400" fill="hold"/>
                                        <p:tgtEl>
                                          <p:spTgt spid="3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63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5636" dur="13400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637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38" dur="500" tmFilter="0, 0; .2, .5; .8, .5; 1, 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639" dur="250" autoRev="1" fill="hold"/>
                                        <p:tgtEl>
                                          <p:spTgt spid="29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640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41" dur="500" tmFilter="0, 0; .2, .5; .8, .5; 1, 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642" dur="250" autoRev="1" fill="hold"/>
                                        <p:tgtEl>
                                          <p:spTgt spid="29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643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44" dur="500" tmFilter="0, 0; .2, .5; .8, .5; 1, 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645" dur="250" autoRev="1" fill="hold"/>
                                        <p:tgtEl>
                                          <p:spTgt spid="30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646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47" dur="500" tmFilter="0, 0; .2, .5; .8, .5; 1, 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648" dur="250" autoRev="1" fill="hold"/>
                                        <p:tgtEl>
                                          <p:spTgt spid="30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649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650" dur="1000" fill="hold"/>
                                        <p:tgtEl>
                                          <p:spTgt spid="298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5651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652" dur="1000" fill="hold"/>
                                        <p:tgtEl>
                                          <p:spTgt spid="29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653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654" dur="1000" fill="hold"/>
                                        <p:tgtEl>
                                          <p:spTgt spid="30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655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656" dur="1000" fill="hold"/>
                                        <p:tgtEl>
                                          <p:spTgt spid="30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657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7 1.17001 " pathEditMode="relative" ptsTypes="AA">
                                      <p:cBhvr>
                                        <p:cTn id="5658" dur="100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659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7 1.17001 " pathEditMode="relative" ptsTypes="AA">
                                      <p:cBhvr>
                                        <p:cTn id="5660" dur="100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661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7 1.17001 " pathEditMode="relative" ptsTypes="AA">
                                      <p:cBhvr>
                                        <p:cTn id="5662" dur="100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663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7 1.17001 " pathEditMode="relative" ptsTypes="AA">
                                      <p:cBhvr>
                                        <p:cTn id="5664" dur="100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665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7 1.17037 " pathEditMode="relative" ptsTypes="AA">
                                      <p:cBhvr>
                                        <p:cTn id="5666" dur="100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667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7 1.17037 " pathEditMode="relative" ptsTypes="AA">
                                      <p:cBhvr>
                                        <p:cTn id="5668" dur="100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669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7 1.17037 " pathEditMode="relative" ptsTypes="AA">
                                      <p:cBhvr>
                                        <p:cTn id="5670" dur="100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671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7 1.17037 " pathEditMode="relative" ptsTypes="AA">
                                      <p:cBhvr>
                                        <p:cTn id="5672" dur="100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673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674" dur="1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675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676" dur="1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677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678" dur="1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679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680" dur="1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681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682" dur="10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683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684" dur="10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685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686" dur="10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687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688" dur="10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689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690" dur="1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691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692" dur="1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693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694" dur="1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695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696" dur="1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697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698" dur="1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699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700" dur="1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701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702" dur="1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703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704" dur="1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705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706" dur="1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707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708" dur="1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709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710" dur="1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711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712" dur="1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713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714" dur="1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715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716" dur="1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717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718" dur="1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719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720" dur="1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721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722" dur="1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723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724" dur="1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725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726" dur="1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727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728" dur="1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729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730" dur="1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731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732" dur="1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733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734" dur="1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735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736" dur="1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737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738" dur="1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739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740" dur="1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741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742" dur="1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743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744" dur="1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745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746" dur="1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747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748" dur="1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749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750" dur="1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751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752" dur="1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753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754" dur="10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755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756" dur="10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757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758" dur="10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759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760" dur="10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761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762" dur="1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763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764" dur="10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765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766" dur="10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767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768" dur="10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769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770" dur="10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771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772" dur="10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773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774" dur="10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775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776" dur="10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777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778" dur="10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779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780" dur="10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781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782" dur="10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783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784" dur="10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785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786" dur="10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787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788" dur="10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789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790" dur="10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791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792" dur="10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793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794" dur="10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795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796" dur="10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797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798" dur="10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799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800" dur="10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801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802" dur="10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803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804" dur="10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805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806" dur="10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807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808" dur="10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809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810" dur="10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811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812" dur="10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813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814" dur="10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815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816" dur="10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817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818" dur="10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819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820" dur="10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821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822" dur="10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823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824" dur="10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825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826" dur="10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827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828" dur="10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829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830" dur="10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831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832" dur="10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833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834" dur="10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835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836" dur="10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837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838" dur="10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839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840" dur="10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841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842" dur="10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843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844" dur="10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845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846" dur="10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847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848" dur="10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849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850" dur="10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851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852" dur="10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853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854" dur="10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855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856" dur="10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857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858" dur="10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859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860" dur="10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861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862" dur="10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863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864" dur="10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865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866" dur="10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867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868" dur="10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869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870" dur="10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871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872" dur="10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873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874" dur="10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875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876" dur="10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877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878" dur="10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879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880" dur="10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881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882" dur="10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883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884" dur="10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885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886" dur="10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887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888" dur="10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889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890" dur="10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891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892" dur="10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893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894" dur="10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895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896" dur="10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897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898" dur="10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899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900" dur="10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901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902" dur="10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903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904" dur="10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905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906" dur="10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907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908" dur="10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909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910" dur="10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911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912" dur="10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913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914" dur="10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915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916" dur="10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917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918" dur="10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919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920" dur="10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921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922" dur="100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923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924" dur="100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925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926" dur="100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927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928" dur="100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929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930" dur="10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931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932" dur="10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933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934" dur="10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935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936" dur="10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937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938" dur="10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939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940" dur="10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941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942" dur="10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943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944" dur="10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945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946" dur="10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947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948" dur="10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949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950" dur="10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951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952" dur="10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953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954" dur="10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955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956" dur="10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957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958" dur="10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959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960" dur="10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961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962" dur="10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963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964" dur="10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965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966" dur="10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967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968" dur="10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969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970" dur="10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971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972" dur="10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973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974" dur="10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975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976" dur="10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977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978" dur="10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979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980" dur="10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981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982" dur="10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983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984" dur="10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985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986" dur="10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987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988" dur="10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989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990" dur="10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991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992" dur="10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993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994" dur="10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995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996" dur="10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997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5998" dur="100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999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000" dur="10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001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002" dur="100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003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004" dur="10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005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006" dur="10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007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008" dur="10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009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010" dur="10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011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012" dur="100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013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014" dur="10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015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016" dur="10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017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018" dur="100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019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020" dur="10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021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022" dur="10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023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024" dur="10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025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026" dur="10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027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028" dur="10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029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030" dur="10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031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032" dur="10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033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034" dur="10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035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036" dur="10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037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038" dur="10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039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040" dur="10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041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042" dur="10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043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044" dur="10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045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046" dur="10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047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048" dur="10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049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050" dur="10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051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052" dur="10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053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054" dur="10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055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056" dur="100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057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058" dur="10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059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060" dur="10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061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062" dur="10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063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064" dur="10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065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066" dur="10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067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068" dur="10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069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070" dur="10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071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072" dur="10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073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074" dur="10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075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076" dur="10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077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078" dur="10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079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080" dur="10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081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082" dur="100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083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084" dur="10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085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086" dur="10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087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088" dur="100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089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090" dur="100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091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092" dur="100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093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094" dur="100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095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096" dur="100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097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098" dur="100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099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100" dur="100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101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102" dur="100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103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104" dur="100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105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106" dur="100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107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108" dur="100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109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110" dur="100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111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112" dur="100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113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114" dur="100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115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116" dur="100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117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118" dur="100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119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120" dur="100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121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122" dur="100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123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124" dur="100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125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126" dur="100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127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128" dur="100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129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130" dur="1000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131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132" dur="100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133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134" dur="10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135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136" dur="100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137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138" dur="100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139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140" dur="100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141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142" dur="100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143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144" dur="100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145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146" dur="100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147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148" dur="1000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149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150" dur="10000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151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152" dur="100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153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154" dur="100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155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156" dur="100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157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158" dur="100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159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160" dur="100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161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162" dur="100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163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164" dur="100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165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166" dur="100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167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168" dur="100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169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170" dur="100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171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172" dur="100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173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174" dur="100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175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176" dur="100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177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178" dur="1000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179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180" dur="100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181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182" dur="1000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183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184" dur="100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185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186" dur="100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187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188" dur="100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189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190" dur="10000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191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192" dur="100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193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194" dur="100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195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196" dur="100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197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198" dur="100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199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200" dur="100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201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202" dur="100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203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204" dur="10000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205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206" dur="100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207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208" dur="100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209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210" dur="10000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211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212" dur="100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213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214" dur="100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215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216" dur="100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217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218" dur="10000" fill="hold"/>
                                        <p:tgtEl>
                                          <p:spTgt spid="2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219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220" dur="10000" fill="hold"/>
                                        <p:tgtEl>
                                          <p:spTgt spid="2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221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222" dur="100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223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224" dur="1000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225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226" dur="100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227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228" dur="10000" fill="hold"/>
                                        <p:tgtEl>
                                          <p:spTgt spid="2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229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230" dur="10000" fill="hold"/>
                                        <p:tgtEl>
                                          <p:spTgt spid="2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231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232" dur="10000" fill="hold"/>
                                        <p:tgtEl>
                                          <p:spTgt spid="2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233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234" dur="10000" fill="hold"/>
                                        <p:tgtEl>
                                          <p:spTgt spid="2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235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236" dur="10000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237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238" dur="10000" fill="hold"/>
                                        <p:tgtEl>
                                          <p:spTgt spid="3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239" presetID="0" presetClass="path" presetSubtype="0" fill="hold" grpId="4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 0 L 0.00018 1.17037 " pathEditMode="relative" ptsTypes="AA">
                                      <p:cBhvr>
                                        <p:cTn id="6240" dur="10000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241" presetID="6" presetClass="emp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242" dur="3000" fill="hold"/>
                                        <p:tgtEl>
                                          <p:spTgt spid="246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243" presetID="6" presetClass="emp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244" dur="3000" fill="hold"/>
                                        <p:tgtEl>
                                          <p:spTgt spid="247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245" presetID="6" presetClass="emp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246" dur="3000" fill="hold"/>
                                        <p:tgtEl>
                                          <p:spTgt spid="248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247" presetID="6" presetClass="emp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248" dur="3000" fill="hold"/>
                                        <p:tgtEl>
                                          <p:spTgt spid="249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249" presetID="6" presetClass="emp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250" dur="3000" fill="hold"/>
                                        <p:tgtEl>
                                          <p:spTgt spid="250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251" presetID="6" presetClass="emp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252" dur="3000" fill="hold"/>
                                        <p:tgtEl>
                                          <p:spTgt spid="251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253" presetID="6" presetClass="emp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254" dur="3000" fill="hold"/>
                                        <p:tgtEl>
                                          <p:spTgt spid="252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255" presetID="6" presetClass="emp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256" dur="3000" fill="hold"/>
                                        <p:tgtEl>
                                          <p:spTgt spid="253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257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258" dur="3000" fill="hold"/>
                                        <p:tgtEl>
                                          <p:spTgt spid="10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259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260" dur="3000" fill="hold"/>
                                        <p:tgtEl>
                                          <p:spTgt spid="11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261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262" dur="3000" fill="hold"/>
                                        <p:tgtEl>
                                          <p:spTgt spid="12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263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264" dur="3000" fill="hold"/>
                                        <p:tgtEl>
                                          <p:spTgt spid="13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265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266" dur="3000" fill="hold"/>
                                        <p:tgtEl>
                                          <p:spTgt spid="122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267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268" dur="3000" fill="hold"/>
                                        <p:tgtEl>
                                          <p:spTgt spid="123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269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270" dur="3000" fill="hold"/>
                                        <p:tgtEl>
                                          <p:spTgt spid="124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271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272" dur="3000" fill="hold"/>
                                        <p:tgtEl>
                                          <p:spTgt spid="125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273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274" dur="3000" fill="hold"/>
                                        <p:tgtEl>
                                          <p:spTgt spid="14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275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276" dur="3000" fill="hold"/>
                                        <p:tgtEl>
                                          <p:spTgt spid="15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277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278" dur="3000" fill="hold"/>
                                        <p:tgtEl>
                                          <p:spTgt spid="16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279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280" dur="3000" fill="hold"/>
                                        <p:tgtEl>
                                          <p:spTgt spid="17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281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282" dur="3000" fill="hold"/>
                                        <p:tgtEl>
                                          <p:spTgt spid="18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283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284" dur="3000" fill="hold"/>
                                        <p:tgtEl>
                                          <p:spTgt spid="19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285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286" dur="3000" fill="hold"/>
                                        <p:tgtEl>
                                          <p:spTgt spid="20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287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288" dur="3000" fill="hold"/>
                                        <p:tgtEl>
                                          <p:spTgt spid="21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289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290" dur="3000" fill="hold"/>
                                        <p:tgtEl>
                                          <p:spTgt spid="22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291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292" dur="3000" fill="hold"/>
                                        <p:tgtEl>
                                          <p:spTgt spid="23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293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294" dur="3000" fill="hold"/>
                                        <p:tgtEl>
                                          <p:spTgt spid="24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295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296" dur="3000" fill="hold"/>
                                        <p:tgtEl>
                                          <p:spTgt spid="25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297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298" dur="3000" fill="hold"/>
                                        <p:tgtEl>
                                          <p:spTgt spid="26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299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300" dur="3000" fill="hold"/>
                                        <p:tgtEl>
                                          <p:spTgt spid="27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301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302" dur="3000" fill="hold"/>
                                        <p:tgtEl>
                                          <p:spTgt spid="28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303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304" dur="3000" fill="hold"/>
                                        <p:tgtEl>
                                          <p:spTgt spid="29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305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306" dur="3000" fill="hold"/>
                                        <p:tgtEl>
                                          <p:spTgt spid="30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307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308" dur="3000" fill="hold"/>
                                        <p:tgtEl>
                                          <p:spTgt spid="31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309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310" dur="3000" fill="hold"/>
                                        <p:tgtEl>
                                          <p:spTgt spid="32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311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312" dur="3000" fill="hold"/>
                                        <p:tgtEl>
                                          <p:spTgt spid="33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313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314" dur="3000" fill="hold"/>
                                        <p:tgtEl>
                                          <p:spTgt spid="34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315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316" dur="3000" fill="hold"/>
                                        <p:tgtEl>
                                          <p:spTgt spid="35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317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318" dur="3000" fill="hold"/>
                                        <p:tgtEl>
                                          <p:spTgt spid="36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319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320" dur="3000" fill="hold"/>
                                        <p:tgtEl>
                                          <p:spTgt spid="37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321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322" dur="3000" fill="hold"/>
                                        <p:tgtEl>
                                          <p:spTgt spid="38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323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324" dur="3000" fill="hold"/>
                                        <p:tgtEl>
                                          <p:spTgt spid="39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325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326" dur="3000" fill="hold"/>
                                        <p:tgtEl>
                                          <p:spTgt spid="40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327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328" dur="3000" fill="hold"/>
                                        <p:tgtEl>
                                          <p:spTgt spid="41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329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330" dur="3000" fill="hold"/>
                                        <p:tgtEl>
                                          <p:spTgt spid="42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331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332" dur="3000" fill="hold"/>
                                        <p:tgtEl>
                                          <p:spTgt spid="43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333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334" dur="3000" fill="hold"/>
                                        <p:tgtEl>
                                          <p:spTgt spid="44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335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336" dur="3000" fill="hold"/>
                                        <p:tgtEl>
                                          <p:spTgt spid="45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337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338" dur="3000" fill="hold"/>
                                        <p:tgtEl>
                                          <p:spTgt spid="46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339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340" dur="3000" fill="hold"/>
                                        <p:tgtEl>
                                          <p:spTgt spid="47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341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342" dur="3000" fill="hold"/>
                                        <p:tgtEl>
                                          <p:spTgt spid="48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343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344" dur="3000" fill="hold"/>
                                        <p:tgtEl>
                                          <p:spTgt spid="49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345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346" dur="3000" fill="hold"/>
                                        <p:tgtEl>
                                          <p:spTgt spid="50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347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348" dur="3000" fill="hold"/>
                                        <p:tgtEl>
                                          <p:spTgt spid="51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349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350" dur="3000" fill="hold"/>
                                        <p:tgtEl>
                                          <p:spTgt spid="52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351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352" dur="3000" fill="hold"/>
                                        <p:tgtEl>
                                          <p:spTgt spid="53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353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354" dur="3000" fill="hold"/>
                                        <p:tgtEl>
                                          <p:spTgt spid="54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355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356" dur="3000" fill="hold"/>
                                        <p:tgtEl>
                                          <p:spTgt spid="55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357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358" dur="3000" fill="hold"/>
                                        <p:tgtEl>
                                          <p:spTgt spid="56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359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360" dur="3000" fill="hold"/>
                                        <p:tgtEl>
                                          <p:spTgt spid="57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361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362" dur="3000" fill="hold"/>
                                        <p:tgtEl>
                                          <p:spTgt spid="58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363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364" dur="3000" fill="hold"/>
                                        <p:tgtEl>
                                          <p:spTgt spid="59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365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366" dur="3000" fill="hold"/>
                                        <p:tgtEl>
                                          <p:spTgt spid="60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367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368" dur="3000" fill="hold"/>
                                        <p:tgtEl>
                                          <p:spTgt spid="61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369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370" dur="3000" fill="hold"/>
                                        <p:tgtEl>
                                          <p:spTgt spid="62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371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372" dur="3000" fill="hold"/>
                                        <p:tgtEl>
                                          <p:spTgt spid="63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373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374" dur="3000" fill="hold"/>
                                        <p:tgtEl>
                                          <p:spTgt spid="64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375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376" dur="3000" fill="hold"/>
                                        <p:tgtEl>
                                          <p:spTgt spid="65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377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378" dur="3000" fill="hold"/>
                                        <p:tgtEl>
                                          <p:spTgt spid="66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379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380" dur="3000" fill="hold"/>
                                        <p:tgtEl>
                                          <p:spTgt spid="67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381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382" dur="3000" fill="hold"/>
                                        <p:tgtEl>
                                          <p:spTgt spid="68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383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384" dur="3000" fill="hold"/>
                                        <p:tgtEl>
                                          <p:spTgt spid="69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385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386" dur="3000" fill="hold"/>
                                        <p:tgtEl>
                                          <p:spTgt spid="70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387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388" dur="3000" fill="hold"/>
                                        <p:tgtEl>
                                          <p:spTgt spid="71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389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390" dur="3000" fill="hold"/>
                                        <p:tgtEl>
                                          <p:spTgt spid="72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391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392" dur="3000" fill="hold"/>
                                        <p:tgtEl>
                                          <p:spTgt spid="73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393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394" dur="3000" fill="hold"/>
                                        <p:tgtEl>
                                          <p:spTgt spid="74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395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396" dur="3000" fill="hold"/>
                                        <p:tgtEl>
                                          <p:spTgt spid="75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397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398" dur="3000" fill="hold"/>
                                        <p:tgtEl>
                                          <p:spTgt spid="76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399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400" dur="3000" fill="hold"/>
                                        <p:tgtEl>
                                          <p:spTgt spid="77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401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402" dur="3000" fill="hold"/>
                                        <p:tgtEl>
                                          <p:spTgt spid="78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403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404" dur="3000" fill="hold"/>
                                        <p:tgtEl>
                                          <p:spTgt spid="79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405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406" dur="3000" fill="hold"/>
                                        <p:tgtEl>
                                          <p:spTgt spid="80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407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408" dur="3000" fill="hold"/>
                                        <p:tgtEl>
                                          <p:spTgt spid="81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409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410" dur="3000" fill="hold"/>
                                        <p:tgtEl>
                                          <p:spTgt spid="82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411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412" dur="3000" fill="hold"/>
                                        <p:tgtEl>
                                          <p:spTgt spid="83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413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414" dur="3000" fill="hold"/>
                                        <p:tgtEl>
                                          <p:spTgt spid="84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415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416" dur="3000" fill="hold"/>
                                        <p:tgtEl>
                                          <p:spTgt spid="85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417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418" dur="3000" fill="hold"/>
                                        <p:tgtEl>
                                          <p:spTgt spid="86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419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420" dur="3000" fill="hold"/>
                                        <p:tgtEl>
                                          <p:spTgt spid="87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421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422" dur="3000" fill="hold"/>
                                        <p:tgtEl>
                                          <p:spTgt spid="88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423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424" dur="3000" fill="hold"/>
                                        <p:tgtEl>
                                          <p:spTgt spid="89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425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426" dur="3000" fill="hold"/>
                                        <p:tgtEl>
                                          <p:spTgt spid="90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427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428" dur="3000" fill="hold"/>
                                        <p:tgtEl>
                                          <p:spTgt spid="91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429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430" dur="3000" fill="hold"/>
                                        <p:tgtEl>
                                          <p:spTgt spid="92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431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432" dur="3000" fill="hold"/>
                                        <p:tgtEl>
                                          <p:spTgt spid="93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433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434" dur="3000" fill="hold"/>
                                        <p:tgtEl>
                                          <p:spTgt spid="94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435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436" dur="3000" fill="hold"/>
                                        <p:tgtEl>
                                          <p:spTgt spid="95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437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438" dur="3000" fill="hold"/>
                                        <p:tgtEl>
                                          <p:spTgt spid="96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439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440" dur="3000" fill="hold"/>
                                        <p:tgtEl>
                                          <p:spTgt spid="97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441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442" dur="3000" fill="hold"/>
                                        <p:tgtEl>
                                          <p:spTgt spid="98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443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444" dur="3000" fill="hold"/>
                                        <p:tgtEl>
                                          <p:spTgt spid="99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445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446" dur="3000" fill="hold"/>
                                        <p:tgtEl>
                                          <p:spTgt spid="100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447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448" dur="3000" fill="hold"/>
                                        <p:tgtEl>
                                          <p:spTgt spid="101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449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450" dur="3000" fill="hold"/>
                                        <p:tgtEl>
                                          <p:spTgt spid="102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451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452" dur="3000" fill="hold"/>
                                        <p:tgtEl>
                                          <p:spTgt spid="103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453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454" dur="3000" fill="hold"/>
                                        <p:tgtEl>
                                          <p:spTgt spid="104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455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456" dur="3000" fill="hold"/>
                                        <p:tgtEl>
                                          <p:spTgt spid="105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457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458" dur="3000" fill="hold"/>
                                        <p:tgtEl>
                                          <p:spTgt spid="106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459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460" dur="3000" fill="hold"/>
                                        <p:tgtEl>
                                          <p:spTgt spid="107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461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462" dur="3000" fill="hold"/>
                                        <p:tgtEl>
                                          <p:spTgt spid="108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463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464" dur="3000" fill="hold"/>
                                        <p:tgtEl>
                                          <p:spTgt spid="109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465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466" dur="3000" fill="hold"/>
                                        <p:tgtEl>
                                          <p:spTgt spid="110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467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468" dur="3000" fill="hold"/>
                                        <p:tgtEl>
                                          <p:spTgt spid="111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469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470" dur="3000" fill="hold"/>
                                        <p:tgtEl>
                                          <p:spTgt spid="112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471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472" dur="3000" fill="hold"/>
                                        <p:tgtEl>
                                          <p:spTgt spid="113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473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474" dur="3000" fill="hold"/>
                                        <p:tgtEl>
                                          <p:spTgt spid="114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475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476" dur="3000" fill="hold"/>
                                        <p:tgtEl>
                                          <p:spTgt spid="115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477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478" dur="3000" fill="hold"/>
                                        <p:tgtEl>
                                          <p:spTgt spid="116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479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480" dur="3000" fill="hold"/>
                                        <p:tgtEl>
                                          <p:spTgt spid="117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481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482" dur="3000" fill="hold"/>
                                        <p:tgtEl>
                                          <p:spTgt spid="118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483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484" dur="3000" fill="hold"/>
                                        <p:tgtEl>
                                          <p:spTgt spid="119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485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486" dur="3000" fill="hold"/>
                                        <p:tgtEl>
                                          <p:spTgt spid="120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487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488" dur="3000" fill="hold"/>
                                        <p:tgtEl>
                                          <p:spTgt spid="121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489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490" dur="3000" fill="hold"/>
                                        <p:tgtEl>
                                          <p:spTgt spid="126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491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492" dur="3000" fill="hold"/>
                                        <p:tgtEl>
                                          <p:spTgt spid="127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493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494" dur="3000" fill="hold"/>
                                        <p:tgtEl>
                                          <p:spTgt spid="128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495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496" dur="3000" fill="hold"/>
                                        <p:tgtEl>
                                          <p:spTgt spid="129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497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498" dur="3000" fill="hold"/>
                                        <p:tgtEl>
                                          <p:spTgt spid="130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499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500" dur="3000" fill="hold"/>
                                        <p:tgtEl>
                                          <p:spTgt spid="131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501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502" dur="3000" fill="hold"/>
                                        <p:tgtEl>
                                          <p:spTgt spid="132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503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504" dur="3000" fill="hold"/>
                                        <p:tgtEl>
                                          <p:spTgt spid="133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505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506" dur="3000" fill="hold"/>
                                        <p:tgtEl>
                                          <p:spTgt spid="242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507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508" dur="3000" fill="hold"/>
                                        <p:tgtEl>
                                          <p:spTgt spid="243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509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510" dur="3000" fill="hold"/>
                                        <p:tgtEl>
                                          <p:spTgt spid="244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511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512" dur="3000" fill="hold"/>
                                        <p:tgtEl>
                                          <p:spTgt spid="245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513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514" dur="3000" fill="hold"/>
                                        <p:tgtEl>
                                          <p:spTgt spid="134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515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516" dur="3000" fill="hold"/>
                                        <p:tgtEl>
                                          <p:spTgt spid="135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517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518" dur="3000" fill="hold"/>
                                        <p:tgtEl>
                                          <p:spTgt spid="136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519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520" dur="3000" fill="hold"/>
                                        <p:tgtEl>
                                          <p:spTgt spid="137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521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522" dur="3000" fill="hold"/>
                                        <p:tgtEl>
                                          <p:spTgt spid="138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523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524" dur="3000" fill="hold"/>
                                        <p:tgtEl>
                                          <p:spTgt spid="139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525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526" dur="3000" fill="hold"/>
                                        <p:tgtEl>
                                          <p:spTgt spid="140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527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528" dur="3000" fill="hold"/>
                                        <p:tgtEl>
                                          <p:spTgt spid="141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529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530" dur="3000" fill="hold"/>
                                        <p:tgtEl>
                                          <p:spTgt spid="142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531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532" dur="3000" fill="hold"/>
                                        <p:tgtEl>
                                          <p:spTgt spid="143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533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534" dur="3000" fill="hold"/>
                                        <p:tgtEl>
                                          <p:spTgt spid="144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535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536" dur="3000" fill="hold"/>
                                        <p:tgtEl>
                                          <p:spTgt spid="145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537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538" dur="3000" fill="hold"/>
                                        <p:tgtEl>
                                          <p:spTgt spid="146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539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540" dur="3000" fill="hold"/>
                                        <p:tgtEl>
                                          <p:spTgt spid="147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541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542" dur="3000" fill="hold"/>
                                        <p:tgtEl>
                                          <p:spTgt spid="148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543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544" dur="3000" fill="hold"/>
                                        <p:tgtEl>
                                          <p:spTgt spid="149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545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546" dur="3000" fill="hold"/>
                                        <p:tgtEl>
                                          <p:spTgt spid="150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547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548" dur="3000" fill="hold"/>
                                        <p:tgtEl>
                                          <p:spTgt spid="151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549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550" dur="3000" fill="hold"/>
                                        <p:tgtEl>
                                          <p:spTgt spid="152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551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552" dur="3000" fill="hold"/>
                                        <p:tgtEl>
                                          <p:spTgt spid="153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553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554" dur="3000" fill="hold"/>
                                        <p:tgtEl>
                                          <p:spTgt spid="154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555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556" dur="3000" fill="hold"/>
                                        <p:tgtEl>
                                          <p:spTgt spid="155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557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558" dur="3000" fill="hold"/>
                                        <p:tgtEl>
                                          <p:spTgt spid="156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559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560" dur="3000" fill="hold"/>
                                        <p:tgtEl>
                                          <p:spTgt spid="157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561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562" dur="3000" fill="hold"/>
                                        <p:tgtEl>
                                          <p:spTgt spid="158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563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564" dur="3000" fill="hold"/>
                                        <p:tgtEl>
                                          <p:spTgt spid="159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565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566" dur="3000" fill="hold"/>
                                        <p:tgtEl>
                                          <p:spTgt spid="160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567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568" dur="3000" fill="hold"/>
                                        <p:tgtEl>
                                          <p:spTgt spid="161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569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570" dur="3000" fill="hold"/>
                                        <p:tgtEl>
                                          <p:spTgt spid="162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571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572" dur="3000" fill="hold"/>
                                        <p:tgtEl>
                                          <p:spTgt spid="163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573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574" dur="3000" fill="hold"/>
                                        <p:tgtEl>
                                          <p:spTgt spid="164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575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576" dur="3000" fill="hold"/>
                                        <p:tgtEl>
                                          <p:spTgt spid="165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577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578" dur="3000" fill="hold"/>
                                        <p:tgtEl>
                                          <p:spTgt spid="166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579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580" dur="3000" fill="hold"/>
                                        <p:tgtEl>
                                          <p:spTgt spid="167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581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582" dur="3000" fill="hold"/>
                                        <p:tgtEl>
                                          <p:spTgt spid="168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583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584" dur="3000" fill="hold"/>
                                        <p:tgtEl>
                                          <p:spTgt spid="169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585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586" dur="3000" fill="hold"/>
                                        <p:tgtEl>
                                          <p:spTgt spid="170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587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588" dur="3000" fill="hold"/>
                                        <p:tgtEl>
                                          <p:spTgt spid="171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589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590" dur="3000" fill="hold"/>
                                        <p:tgtEl>
                                          <p:spTgt spid="172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591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592" dur="3000" fill="hold"/>
                                        <p:tgtEl>
                                          <p:spTgt spid="173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593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594" dur="3000" fill="hold"/>
                                        <p:tgtEl>
                                          <p:spTgt spid="174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595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596" dur="3000" fill="hold"/>
                                        <p:tgtEl>
                                          <p:spTgt spid="175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597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598" dur="3000" fill="hold"/>
                                        <p:tgtEl>
                                          <p:spTgt spid="176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599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600" dur="3000" fill="hold"/>
                                        <p:tgtEl>
                                          <p:spTgt spid="177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601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602" dur="3000" fill="hold"/>
                                        <p:tgtEl>
                                          <p:spTgt spid="178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603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604" dur="3000" fill="hold"/>
                                        <p:tgtEl>
                                          <p:spTgt spid="179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605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606" dur="3000" fill="hold"/>
                                        <p:tgtEl>
                                          <p:spTgt spid="180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607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608" dur="3000" fill="hold"/>
                                        <p:tgtEl>
                                          <p:spTgt spid="181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609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610" dur="3000" fill="hold"/>
                                        <p:tgtEl>
                                          <p:spTgt spid="182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611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612" dur="3000" fill="hold"/>
                                        <p:tgtEl>
                                          <p:spTgt spid="183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613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614" dur="3000" fill="hold"/>
                                        <p:tgtEl>
                                          <p:spTgt spid="184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615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616" dur="3000" fill="hold"/>
                                        <p:tgtEl>
                                          <p:spTgt spid="185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617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618" dur="3000" fill="hold"/>
                                        <p:tgtEl>
                                          <p:spTgt spid="186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619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620" dur="3000" fill="hold"/>
                                        <p:tgtEl>
                                          <p:spTgt spid="187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621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622" dur="3000" fill="hold"/>
                                        <p:tgtEl>
                                          <p:spTgt spid="188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623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624" dur="3000" fill="hold"/>
                                        <p:tgtEl>
                                          <p:spTgt spid="189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625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626" dur="3000" fill="hold"/>
                                        <p:tgtEl>
                                          <p:spTgt spid="190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627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628" dur="3000" fill="hold"/>
                                        <p:tgtEl>
                                          <p:spTgt spid="191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629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630" dur="3000" fill="hold"/>
                                        <p:tgtEl>
                                          <p:spTgt spid="192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631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632" dur="3000" fill="hold"/>
                                        <p:tgtEl>
                                          <p:spTgt spid="193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633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634" dur="3000" fill="hold"/>
                                        <p:tgtEl>
                                          <p:spTgt spid="194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635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636" dur="3000" fill="hold"/>
                                        <p:tgtEl>
                                          <p:spTgt spid="195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637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638" dur="3000" fill="hold"/>
                                        <p:tgtEl>
                                          <p:spTgt spid="196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639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640" dur="3000" fill="hold"/>
                                        <p:tgtEl>
                                          <p:spTgt spid="197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641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642" dur="3000" fill="hold"/>
                                        <p:tgtEl>
                                          <p:spTgt spid="198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643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644" dur="3000" fill="hold"/>
                                        <p:tgtEl>
                                          <p:spTgt spid="199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645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646" dur="3000" fill="hold"/>
                                        <p:tgtEl>
                                          <p:spTgt spid="200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647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648" dur="3000" fill="hold"/>
                                        <p:tgtEl>
                                          <p:spTgt spid="201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649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650" dur="3000" fill="hold"/>
                                        <p:tgtEl>
                                          <p:spTgt spid="202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651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652" dur="3000" fill="hold"/>
                                        <p:tgtEl>
                                          <p:spTgt spid="203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653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654" dur="3000" fill="hold"/>
                                        <p:tgtEl>
                                          <p:spTgt spid="204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655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656" dur="3000" fill="hold"/>
                                        <p:tgtEl>
                                          <p:spTgt spid="205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657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658" dur="3000" fill="hold"/>
                                        <p:tgtEl>
                                          <p:spTgt spid="206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659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660" dur="3000" fill="hold"/>
                                        <p:tgtEl>
                                          <p:spTgt spid="207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661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662" dur="3000" fill="hold"/>
                                        <p:tgtEl>
                                          <p:spTgt spid="208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663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664" dur="3000" fill="hold"/>
                                        <p:tgtEl>
                                          <p:spTgt spid="209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665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666" dur="3000" fill="hold"/>
                                        <p:tgtEl>
                                          <p:spTgt spid="210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667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668" dur="3000" fill="hold"/>
                                        <p:tgtEl>
                                          <p:spTgt spid="211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669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670" dur="3000" fill="hold"/>
                                        <p:tgtEl>
                                          <p:spTgt spid="212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671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672" dur="3000" fill="hold"/>
                                        <p:tgtEl>
                                          <p:spTgt spid="213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673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674" dur="3000" fill="hold"/>
                                        <p:tgtEl>
                                          <p:spTgt spid="214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675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676" dur="3000" fill="hold"/>
                                        <p:tgtEl>
                                          <p:spTgt spid="215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677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678" dur="3000" fill="hold"/>
                                        <p:tgtEl>
                                          <p:spTgt spid="216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679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680" dur="3000" fill="hold"/>
                                        <p:tgtEl>
                                          <p:spTgt spid="217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681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682" dur="3000" fill="hold"/>
                                        <p:tgtEl>
                                          <p:spTgt spid="218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683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684" dur="3000" fill="hold"/>
                                        <p:tgtEl>
                                          <p:spTgt spid="219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685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686" dur="3000" fill="hold"/>
                                        <p:tgtEl>
                                          <p:spTgt spid="220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687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688" dur="3000" fill="hold"/>
                                        <p:tgtEl>
                                          <p:spTgt spid="221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689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690" dur="3000" fill="hold"/>
                                        <p:tgtEl>
                                          <p:spTgt spid="222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691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692" dur="3000" fill="hold"/>
                                        <p:tgtEl>
                                          <p:spTgt spid="223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693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694" dur="3000" fill="hold"/>
                                        <p:tgtEl>
                                          <p:spTgt spid="224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695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696" dur="3000" fill="hold"/>
                                        <p:tgtEl>
                                          <p:spTgt spid="225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697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698" dur="3000" fill="hold"/>
                                        <p:tgtEl>
                                          <p:spTgt spid="226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699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700" dur="3000" fill="hold"/>
                                        <p:tgtEl>
                                          <p:spTgt spid="227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701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702" dur="3000" fill="hold"/>
                                        <p:tgtEl>
                                          <p:spTgt spid="228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703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704" dur="3000" fill="hold"/>
                                        <p:tgtEl>
                                          <p:spTgt spid="229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705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706" dur="3000" fill="hold"/>
                                        <p:tgtEl>
                                          <p:spTgt spid="230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707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708" dur="3000" fill="hold"/>
                                        <p:tgtEl>
                                          <p:spTgt spid="231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709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710" dur="3000" fill="hold"/>
                                        <p:tgtEl>
                                          <p:spTgt spid="232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711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712" dur="3000" fill="hold"/>
                                        <p:tgtEl>
                                          <p:spTgt spid="233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713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714" dur="3000" fill="hold"/>
                                        <p:tgtEl>
                                          <p:spTgt spid="234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715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716" dur="3000" fill="hold"/>
                                        <p:tgtEl>
                                          <p:spTgt spid="235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717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718" dur="3000" fill="hold"/>
                                        <p:tgtEl>
                                          <p:spTgt spid="236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719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720" dur="3000" fill="hold"/>
                                        <p:tgtEl>
                                          <p:spTgt spid="237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721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722" dur="3000" fill="hold"/>
                                        <p:tgtEl>
                                          <p:spTgt spid="238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723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724" dur="3000" fill="hold"/>
                                        <p:tgtEl>
                                          <p:spTgt spid="239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725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726" dur="3000" fill="hold"/>
                                        <p:tgtEl>
                                          <p:spTgt spid="240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727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728" dur="3000" fill="hold"/>
                                        <p:tgtEl>
                                          <p:spTgt spid="241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729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730" dur="3000" fill="hold"/>
                                        <p:tgtEl>
                                          <p:spTgt spid="254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731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732" dur="3000" fill="hold"/>
                                        <p:tgtEl>
                                          <p:spTgt spid="255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733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734" dur="3000" fill="hold"/>
                                        <p:tgtEl>
                                          <p:spTgt spid="256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735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736" dur="3000" fill="hold"/>
                                        <p:tgtEl>
                                          <p:spTgt spid="257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737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738" dur="3000" fill="hold"/>
                                        <p:tgtEl>
                                          <p:spTgt spid="258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739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740" dur="3000" fill="hold"/>
                                        <p:tgtEl>
                                          <p:spTgt spid="259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741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742" dur="3000" fill="hold"/>
                                        <p:tgtEl>
                                          <p:spTgt spid="260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743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744" dur="3000" fill="hold"/>
                                        <p:tgtEl>
                                          <p:spTgt spid="261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745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746" dur="3000" fill="hold"/>
                                        <p:tgtEl>
                                          <p:spTgt spid="262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747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748" dur="3000" fill="hold"/>
                                        <p:tgtEl>
                                          <p:spTgt spid="263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749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750" dur="3000" fill="hold"/>
                                        <p:tgtEl>
                                          <p:spTgt spid="264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751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752" dur="3000" fill="hold"/>
                                        <p:tgtEl>
                                          <p:spTgt spid="265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753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754" dur="3000" fill="hold"/>
                                        <p:tgtEl>
                                          <p:spTgt spid="266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755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756" dur="3000" fill="hold"/>
                                        <p:tgtEl>
                                          <p:spTgt spid="267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757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758" dur="3000" fill="hold"/>
                                        <p:tgtEl>
                                          <p:spTgt spid="268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759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760" dur="3000" fill="hold"/>
                                        <p:tgtEl>
                                          <p:spTgt spid="269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761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762" dur="3000" fill="hold"/>
                                        <p:tgtEl>
                                          <p:spTgt spid="270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763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764" dur="3000" fill="hold"/>
                                        <p:tgtEl>
                                          <p:spTgt spid="271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765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766" dur="3000" fill="hold"/>
                                        <p:tgtEl>
                                          <p:spTgt spid="272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767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768" dur="3000" fill="hold"/>
                                        <p:tgtEl>
                                          <p:spTgt spid="273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769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770" dur="3000" fill="hold"/>
                                        <p:tgtEl>
                                          <p:spTgt spid="274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771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772" dur="3000" fill="hold"/>
                                        <p:tgtEl>
                                          <p:spTgt spid="275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773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774" dur="3000" fill="hold"/>
                                        <p:tgtEl>
                                          <p:spTgt spid="276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775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776" dur="3000" fill="hold"/>
                                        <p:tgtEl>
                                          <p:spTgt spid="277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777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778" dur="3000" fill="hold"/>
                                        <p:tgtEl>
                                          <p:spTgt spid="278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779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780" dur="3000" fill="hold"/>
                                        <p:tgtEl>
                                          <p:spTgt spid="279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781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782" dur="3000" fill="hold"/>
                                        <p:tgtEl>
                                          <p:spTgt spid="280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783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784" dur="3000" fill="hold"/>
                                        <p:tgtEl>
                                          <p:spTgt spid="281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785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786" dur="3000" fill="hold"/>
                                        <p:tgtEl>
                                          <p:spTgt spid="282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787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788" dur="3000" fill="hold"/>
                                        <p:tgtEl>
                                          <p:spTgt spid="283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789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790" dur="3000" fill="hold"/>
                                        <p:tgtEl>
                                          <p:spTgt spid="284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791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792" dur="3000" fill="hold"/>
                                        <p:tgtEl>
                                          <p:spTgt spid="285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793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794" dur="3000" fill="hold"/>
                                        <p:tgtEl>
                                          <p:spTgt spid="286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795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796" dur="3000" fill="hold"/>
                                        <p:tgtEl>
                                          <p:spTgt spid="287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797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798" dur="3000" fill="hold"/>
                                        <p:tgtEl>
                                          <p:spTgt spid="288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799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800" dur="3000" fill="hold"/>
                                        <p:tgtEl>
                                          <p:spTgt spid="289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801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802" dur="3000" fill="hold"/>
                                        <p:tgtEl>
                                          <p:spTgt spid="290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803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804" dur="3000" fill="hold"/>
                                        <p:tgtEl>
                                          <p:spTgt spid="291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805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806" dur="3000" fill="hold"/>
                                        <p:tgtEl>
                                          <p:spTgt spid="292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807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808" dur="3000" fill="hold"/>
                                        <p:tgtEl>
                                          <p:spTgt spid="293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809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810" dur="3000" fill="hold"/>
                                        <p:tgtEl>
                                          <p:spTgt spid="294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811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812" dur="3000" fill="hold"/>
                                        <p:tgtEl>
                                          <p:spTgt spid="295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813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814" dur="3000" fill="hold"/>
                                        <p:tgtEl>
                                          <p:spTgt spid="296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815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816" dur="3000" fill="hold"/>
                                        <p:tgtEl>
                                          <p:spTgt spid="297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817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818" dur="3000" fill="hold"/>
                                        <p:tgtEl>
                                          <p:spTgt spid="298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819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820" dur="3000" fill="hold"/>
                                        <p:tgtEl>
                                          <p:spTgt spid="299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821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822" dur="3000" fill="hold"/>
                                        <p:tgtEl>
                                          <p:spTgt spid="300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823" presetID="6" presetClass="emp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Scale>
                                      <p:cBhvr>
                                        <p:cTn id="6824" dur="3000" fill="hold"/>
                                        <p:tgtEl>
                                          <p:spTgt spid="301"/>
                                        </p:tgtEl>
                                      </p:cBhvr>
                                      <p:by x="44000" y="44000"/>
                                    </p:animScale>
                                  </p:childTnLst>
                                </p:cTn>
                              </p:par>
                              <p:par>
                                <p:cTn id="6825" presetID="0" presetClass="pat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7037 L -0.27899 0.46667 " pathEditMode="relative" rAng="0" ptsTypes="AA">
                                      <p:cBhvr>
                                        <p:cTn id="6826" dur="30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958" y="-35185"/>
                                    </p:animMotion>
                                  </p:childTnLst>
                                </p:cTn>
                              </p:par>
                              <p:par>
                                <p:cTn id="6827" presetID="0" presetClass="pat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7037 L -0.27899 0.46666 " pathEditMode="relative" rAng="0" ptsTypes="AA">
                                      <p:cBhvr>
                                        <p:cTn id="6828" dur="30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958" y="-35185"/>
                                    </p:animMotion>
                                  </p:childTnLst>
                                </p:cTn>
                              </p:par>
                              <p:par>
                                <p:cTn id="6829" presetID="0" presetClass="pat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7037 L -0.279 0.46667 " pathEditMode="relative" rAng="0" ptsTypes="AA">
                                      <p:cBhvr>
                                        <p:cTn id="6830" dur="30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958" y="-35185"/>
                                    </p:animMotion>
                                  </p:childTnLst>
                                </p:cTn>
                              </p:par>
                              <p:par>
                                <p:cTn id="6831" presetID="0" presetClass="pat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7037 L -0.279 0.46666 " pathEditMode="relative" rAng="0" ptsTypes="AA">
                                      <p:cBhvr>
                                        <p:cTn id="6832" dur="30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958" y="-35185"/>
                                    </p:animMotion>
                                  </p:childTnLst>
                                </p:cTn>
                              </p:par>
                              <p:par>
                                <p:cTn id="6833" presetID="0" presetClass="pat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7037 L -0.17274 0.13704 " pathEditMode="relative" rAng="0" ptsTypes="AA">
                                      <p:cBhvr>
                                        <p:cTn id="6834" dur="30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646" y="-51667"/>
                                    </p:animMotion>
                                  </p:childTnLst>
                                </p:cTn>
                              </p:par>
                              <p:par>
                                <p:cTn id="6835" presetID="0" presetClass="pat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7037 L -0.17274 0.13704 " pathEditMode="relative" rAng="0" ptsTypes="AA">
                                      <p:cBhvr>
                                        <p:cTn id="6836" dur="30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646" y="-51667"/>
                                    </p:animMotion>
                                  </p:childTnLst>
                                </p:cTn>
                              </p:par>
                              <p:par>
                                <p:cTn id="6837" presetID="0" presetClass="pat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2.22222E-6 1.17037 L -0.17292 0.13704 " pathEditMode="relative" rAng="0" ptsTypes="AA">
                                      <p:cBhvr>
                                        <p:cTn id="6838" dur="30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646" y="-51667"/>
                                    </p:animMotion>
                                  </p:childTnLst>
                                </p:cTn>
                              </p:par>
                              <p:par>
                                <p:cTn id="6839" presetID="0" presetClass="path" presetSubtype="0" fill="hold" grpId="5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2.22222E-6 1.17037 L -0.17292 0.13704 " pathEditMode="relative" rAng="0" ptsTypes="AA">
                                      <p:cBhvr>
                                        <p:cTn id="6840" dur="30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646" y="-51667"/>
                                    </p:animMotion>
                                  </p:childTnLst>
                                </p:cTn>
                              </p:par>
                              <p:par>
                                <p:cTn id="6841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7037 L -0.19774 0.13333 " pathEditMode="relative" rAng="0" ptsTypes="AA">
                                      <p:cBhvr>
                                        <p:cTn id="6842" dur="3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96" y="-51852"/>
                                    </p:animMotion>
                                  </p:childTnLst>
                                </p:cTn>
                              </p:par>
                              <p:par>
                                <p:cTn id="6843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7037 L -0.19774 0.13333 " pathEditMode="relative" rAng="0" ptsTypes="AA">
                                      <p:cBhvr>
                                        <p:cTn id="6844" dur="3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96" y="-51852"/>
                                    </p:animMotion>
                                  </p:childTnLst>
                                </p:cTn>
                              </p:par>
                              <p:par>
                                <p:cTn id="6845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7037 L -0.19774 0.13333 " pathEditMode="relative" rAng="0" ptsTypes="AA">
                                      <p:cBhvr>
                                        <p:cTn id="6846" dur="3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96" y="-51852"/>
                                    </p:animMotion>
                                  </p:childTnLst>
                                </p:cTn>
                              </p:par>
                              <p:par>
                                <p:cTn id="6847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7037 L -0.19774 0.13333 " pathEditMode="relative" rAng="0" ptsTypes="AA">
                                      <p:cBhvr>
                                        <p:cTn id="6848" dur="3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96" y="-51852"/>
                                    </p:animMotion>
                                  </p:childTnLst>
                                </p:cTn>
                              </p:par>
                              <p:par>
                                <p:cTn id="6849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8 1.17037 L -0.29861 0.13271 " pathEditMode="relative" rAng="0" ptsTypes="AA">
                                      <p:cBhvr>
                                        <p:cTn id="6850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948" y="-51883"/>
                                    </p:animMotion>
                                  </p:childTnLst>
                                </p:cTn>
                              </p:par>
                              <p:par>
                                <p:cTn id="6851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8 1.17037 L -0.29861 0.13271 " pathEditMode="relative" rAng="0" ptsTypes="AA">
                                      <p:cBhvr>
                                        <p:cTn id="6852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948" y="-51883"/>
                                    </p:animMotion>
                                  </p:childTnLst>
                                </p:cTn>
                              </p:par>
                              <p:par>
                                <p:cTn id="6853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8 1.17037 L -0.29861 0.13271 " pathEditMode="relative" rAng="0" ptsTypes="AA">
                                      <p:cBhvr>
                                        <p:cTn id="6854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948" y="-51883"/>
                                    </p:animMotion>
                                  </p:childTnLst>
                                </p:cTn>
                              </p:par>
                              <p:par>
                                <p:cTn id="6855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8 1.17037 L -0.29861 0.13271 " pathEditMode="relative" rAng="0" ptsTypes="AA">
                                      <p:cBhvr>
                                        <p:cTn id="6856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948" y="-51883"/>
                                    </p:animMotion>
                                  </p:childTnLst>
                                </p:cTn>
                              </p:par>
                              <p:par>
                                <p:cTn id="6857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7037 L -0.39045 0.10186 " pathEditMode="relative" rAng="0" ptsTypes="AA">
                                      <p:cBhvr>
                                        <p:cTn id="6858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531" y="-53426"/>
                                    </p:animMotion>
                                  </p:childTnLst>
                                </p:cTn>
                              </p:par>
                              <p:par>
                                <p:cTn id="6859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7037 L -0.39045 0.10186 " pathEditMode="relative" rAng="0" ptsTypes="AA">
                                      <p:cBhvr>
                                        <p:cTn id="6860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531" y="-53426"/>
                                    </p:animMotion>
                                  </p:childTnLst>
                                </p:cTn>
                              </p:par>
                              <p:par>
                                <p:cTn id="6861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7037 L -0.39045 0.10186 " pathEditMode="relative" rAng="0" ptsTypes="AA">
                                      <p:cBhvr>
                                        <p:cTn id="6862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531" y="-53426"/>
                                    </p:animMotion>
                                  </p:childTnLst>
                                </p:cTn>
                              </p:par>
                              <p:par>
                                <p:cTn id="6863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7037 L -0.39045 0.10186 " pathEditMode="relative" rAng="0" ptsTypes="AA">
                                      <p:cBhvr>
                                        <p:cTn id="6864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531" y="-53426"/>
                                    </p:animMotion>
                                  </p:childTnLst>
                                </p:cTn>
                              </p:par>
                              <p:par>
                                <p:cTn id="6865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7037 L -0.41129 0.17963 " pathEditMode="relative" rAng="0" ptsTypes="AA">
                                      <p:cBhvr>
                                        <p:cTn id="6866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573" y="-49537"/>
                                    </p:animMotion>
                                  </p:childTnLst>
                                </p:cTn>
                              </p:par>
                              <p:par>
                                <p:cTn id="6867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7037 L -0.41129 0.17963 " pathEditMode="relative" rAng="0" ptsTypes="AA">
                                      <p:cBhvr>
                                        <p:cTn id="6868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573" y="-49537"/>
                                    </p:animMotion>
                                  </p:childTnLst>
                                </p:cTn>
                              </p:par>
                              <p:par>
                                <p:cTn id="6869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-3.05556E-6 1.17037 L -0.41146 0.17963 " pathEditMode="relative" rAng="0" ptsTypes="AA">
                                      <p:cBhvr>
                                        <p:cTn id="6870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573" y="-49537"/>
                                    </p:animMotion>
                                  </p:childTnLst>
                                </p:cTn>
                              </p:par>
                              <p:par>
                                <p:cTn id="6871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-3.05556E-6 1.17037 L -0.41146 0.17963 " pathEditMode="relative" rAng="0" ptsTypes="AA">
                                      <p:cBhvr>
                                        <p:cTn id="6872" dur="3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573" y="-49537"/>
                                    </p:animMotion>
                                  </p:childTnLst>
                                </p:cTn>
                              </p:par>
                              <p:par>
                                <p:cTn id="6873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8 1.17037 L -0.3217 0.22778 " pathEditMode="relative" rAng="0" ptsTypes="AA">
                                      <p:cBhvr>
                                        <p:cTn id="6874" dur="3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94" y="-47130"/>
                                    </p:animMotion>
                                  </p:childTnLst>
                                </p:cTn>
                              </p:par>
                              <p:par>
                                <p:cTn id="6875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8 1.17037 L -0.3217 0.22778 " pathEditMode="relative" rAng="0" ptsTypes="AA">
                                      <p:cBhvr>
                                        <p:cTn id="6876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94" y="-47130"/>
                                    </p:animMotion>
                                  </p:childTnLst>
                                </p:cTn>
                              </p:par>
                              <p:par>
                                <p:cTn id="6877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8 1.17037 L -0.3217 0.22778 " pathEditMode="relative" rAng="0" ptsTypes="AA">
                                      <p:cBhvr>
                                        <p:cTn id="6878" dur="3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94" y="-47130"/>
                                    </p:animMotion>
                                  </p:childTnLst>
                                </p:cTn>
                              </p:par>
                              <p:par>
                                <p:cTn id="6879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8 1.17037 L -0.3217 0.22778 " pathEditMode="relative" rAng="0" ptsTypes="AA">
                                      <p:cBhvr>
                                        <p:cTn id="6880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94" y="-47130"/>
                                    </p:animMotion>
                                  </p:childTnLst>
                                </p:cTn>
                              </p:par>
                              <p:par>
                                <p:cTn id="6881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8 1.17037 L -0.19774 0.18148 " pathEditMode="relative" rAng="0" ptsTypes="AA">
                                      <p:cBhvr>
                                        <p:cTn id="6882" dur="3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96" y="-49444"/>
                                    </p:animMotion>
                                  </p:childTnLst>
                                </p:cTn>
                              </p:par>
                              <p:par>
                                <p:cTn id="6883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8 1.17037 L -0.19774 0.18148 " pathEditMode="relative" rAng="0" ptsTypes="AA">
                                      <p:cBhvr>
                                        <p:cTn id="6884" dur="3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96" y="-49444"/>
                                    </p:animMotion>
                                  </p:childTnLst>
                                </p:cTn>
                              </p:par>
                              <p:par>
                                <p:cTn id="6885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8 1.17037 L -0.19774 0.18148 " pathEditMode="relative" rAng="0" ptsTypes="AA">
                                      <p:cBhvr>
                                        <p:cTn id="6886" dur="3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96" y="-49444"/>
                                    </p:animMotion>
                                  </p:childTnLst>
                                </p:cTn>
                              </p:par>
                              <p:par>
                                <p:cTn id="6887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8 1.17037 L -0.19774 0.18148 " pathEditMode="relative" rAng="0" ptsTypes="AA">
                                      <p:cBhvr>
                                        <p:cTn id="6888" dur="3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96" y="-49444"/>
                                    </p:animMotion>
                                  </p:childTnLst>
                                </p:cTn>
                              </p:par>
                              <p:par>
                                <p:cTn id="6889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6965 L -0.19983 0.22641 " pathEditMode="relative" rAng="0" ptsTypes="AA">
                                      <p:cBhvr>
                                        <p:cTn id="6890" dur="3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00" y="-47162"/>
                                    </p:animMotion>
                                  </p:childTnLst>
                                </p:cTn>
                              </p:par>
                              <p:par>
                                <p:cTn id="6891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6965 L -0.19983 0.22641 " pathEditMode="relative" rAng="0" ptsTypes="AA">
                                      <p:cBhvr>
                                        <p:cTn id="6892" dur="3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00" y="-47162"/>
                                    </p:animMotion>
                                  </p:childTnLst>
                                </p:cTn>
                              </p:par>
                              <p:par>
                                <p:cTn id="6893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35 1.16965 L -0.19965 0.22641 " pathEditMode="relative" rAng="0" ptsTypes="AA">
                                      <p:cBhvr>
                                        <p:cTn id="6894" dur="3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00" y="-47162"/>
                                    </p:animMotion>
                                  </p:childTnLst>
                                </p:cTn>
                              </p:par>
                              <p:par>
                                <p:cTn id="6895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35 1.16965 L -0.19965 0.22641 " pathEditMode="relative" rAng="0" ptsTypes="AA">
                                      <p:cBhvr>
                                        <p:cTn id="6896" dur="3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00" y="-47162"/>
                                    </p:animMotion>
                                  </p:childTnLst>
                                </p:cTn>
                              </p:par>
                              <p:par>
                                <p:cTn id="6897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6965 L -0.17813 0.25201 " pathEditMode="relative" rAng="0" ptsTypes="AA">
                                      <p:cBhvr>
                                        <p:cTn id="6898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924" y="-45898"/>
                                    </p:animMotion>
                                  </p:childTnLst>
                                </p:cTn>
                              </p:par>
                              <p:par>
                                <p:cTn id="6899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6965 L -0.17813 0.25201 " pathEditMode="relative" rAng="0" ptsTypes="AA">
                                      <p:cBhvr>
                                        <p:cTn id="6900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924" y="-45898"/>
                                    </p:animMotion>
                                  </p:childTnLst>
                                </p:cTn>
                              </p:par>
                              <p:par>
                                <p:cTn id="6901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6965 L -0.17813 0.25201 " pathEditMode="relative" rAng="0" ptsTypes="AA">
                                      <p:cBhvr>
                                        <p:cTn id="6902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924" y="-45898"/>
                                    </p:animMotion>
                                  </p:childTnLst>
                                </p:cTn>
                              </p:par>
                              <p:par>
                                <p:cTn id="6903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6965 L -0.17813 0.25201 " pathEditMode="relative" rAng="0" ptsTypes="AA">
                                      <p:cBhvr>
                                        <p:cTn id="6904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924" y="-45898"/>
                                    </p:animMotion>
                                  </p:childTnLst>
                                </p:cTn>
                              </p:par>
                              <p:par>
                                <p:cTn id="6905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8 1.16965 L -0.27916 0.33251 " pathEditMode="relative" rAng="0" ptsTypes="AA">
                                      <p:cBhvr>
                                        <p:cTn id="6906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976" y="-41857"/>
                                    </p:animMotion>
                                  </p:childTnLst>
                                </p:cTn>
                              </p:par>
                              <p:par>
                                <p:cTn id="6907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8 1.16965 L -0.27916 0.33251 " pathEditMode="relative" rAng="0" ptsTypes="AA">
                                      <p:cBhvr>
                                        <p:cTn id="6908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976" y="-41857"/>
                                    </p:animMotion>
                                  </p:childTnLst>
                                </p:cTn>
                              </p:par>
                              <p:par>
                                <p:cTn id="6909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8 1.16965 L -0.27916 0.33251 " pathEditMode="relative" rAng="0" ptsTypes="AA">
                                      <p:cBhvr>
                                        <p:cTn id="6910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976" y="-41857"/>
                                    </p:animMotion>
                                  </p:childTnLst>
                                </p:cTn>
                              </p:par>
                              <p:par>
                                <p:cTn id="6911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8 1.16965 L -0.27916 0.33251 " pathEditMode="relative" rAng="0" ptsTypes="AA">
                                      <p:cBhvr>
                                        <p:cTn id="6912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976" y="-41857"/>
                                    </p:animMotion>
                                  </p:childTnLst>
                                </p:cTn>
                              </p:par>
                              <p:par>
                                <p:cTn id="6913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6965 L -0.3059 0.36551 " pathEditMode="relative" rAng="0" ptsTypes="AA">
                                      <p:cBhvr>
                                        <p:cTn id="6914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13" y="-40222"/>
                                    </p:animMotion>
                                  </p:childTnLst>
                                </p:cTn>
                              </p:par>
                              <p:par>
                                <p:cTn id="6915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6965 L -0.3059 0.36551 " pathEditMode="relative" rAng="0" ptsTypes="AA">
                                      <p:cBhvr>
                                        <p:cTn id="6916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13" y="-40222"/>
                                    </p:animMotion>
                                  </p:childTnLst>
                                </p:cTn>
                              </p:par>
                              <p:par>
                                <p:cTn id="6917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6996 L -0.3059 0.36583 " pathEditMode="relative" rAng="0" ptsTypes="AA">
                                      <p:cBhvr>
                                        <p:cTn id="6918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13" y="-40222"/>
                                    </p:animMotion>
                                  </p:childTnLst>
                                </p:cTn>
                              </p:par>
                              <p:par>
                                <p:cTn id="6919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6996 L -0.3059 0.36583 " pathEditMode="relative" rAng="0" ptsTypes="AA">
                                      <p:cBhvr>
                                        <p:cTn id="6920" dur="3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13" y="-40222"/>
                                    </p:animMotion>
                                  </p:childTnLst>
                                </p:cTn>
                              </p:par>
                              <p:par>
                                <p:cTn id="6921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8 1.16965 L -0.34514 0.42783 " pathEditMode="relative" rAng="0" ptsTypes="AA">
                                      <p:cBhvr>
                                        <p:cTn id="6922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274" y="-37107"/>
                                    </p:animMotion>
                                  </p:childTnLst>
                                </p:cTn>
                              </p:par>
                              <p:par>
                                <p:cTn id="6923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8 1.16965 L -0.34514 0.42783 " pathEditMode="relative" rAng="0" ptsTypes="AA">
                                      <p:cBhvr>
                                        <p:cTn id="6924" dur="3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274" y="-37107"/>
                                    </p:animMotion>
                                  </p:childTnLst>
                                </p:cTn>
                              </p:par>
                              <p:par>
                                <p:cTn id="6925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8 1.16965 L -0.34514 0.42783 " pathEditMode="relative" rAng="0" ptsTypes="AA">
                                      <p:cBhvr>
                                        <p:cTn id="6926" dur="3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274" y="-37107"/>
                                    </p:animMotion>
                                  </p:childTnLst>
                                </p:cTn>
                              </p:par>
                              <p:par>
                                <p:cTn id="6927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8 1.16965 L -0.34514 0.42783 " pathEditMode="relative" rAng="0" ptsTypes="AA">
                                      <p:cBhvr>
                                        <p:cTn id="6928" dur="3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274" y="-37107"/>
                                    </p:animMotion>
                                  </p:childTnLst>
                                </p:cTn>
                              </p:par>
                              <p:par>
                                <p:cTn id="6929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7037 L -0.25191 0.49629 " pathEditMode="relative" rAng="0" ptsTypes="AA">
                                      <p:cBhvr>
                                        <p:cTn id="6930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04" y="-33704"/>
                                    </p:animMotion>
                                  </p:childTnLst>
                                </p:cTn>
                              </p:par>
                              <p:par>
                                <p:cTn id="6931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7037 L -0.25191 0.49629 " pathEditMode="relative" rAng="0" ptsTypes="AA">
                                      <p:cBhvr>
                                        <p:cTn id="6932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04" y="-33704"/>
                                    </p:animMotion>
                                  </p:childTnLst>
                                </p:cTn>
                              </p:par>
                              <p:par>
                                <p:cTn id="6933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7037 L -0.25191 0.49629 " pathEditMode="relative" rAng="0" ptsTypes="AA">
                                      <p:cBhvr>
                                        <p:cTn id="6934" dur="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04" y="-33704"/>
                                    </p:animMotion>
                                  </p:childTnLst>
                                </p:cTn>
                              </p:par>
                              <p:par>
                                <p:cTn id="6935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7037 L -0.25191 0.49629 " pathEditMode="relative" rAng="0" ptsTypes="AA">
                                      <p:cBhvr>
                                        <p:cTn id="6936" dur="3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04" y="-33704"/>
                                    </p:animMotion>
                                  </p:childTnLst>
                                </p:cTn>
                              </p:par>
                              <p:par>
                                <p:cTn id="6937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8 1.16965 L -0.22239 0.49383 " pathEditMode="relative" rAng="0" ptsTypes="AA">
                                      <p:cBhvr>
                                        <p:cTn id="6938" dur="3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128" y="-33806"/>
                                    </p:animMotion>
                                  </p:childTnLst>
                                </p:cTn>
                              </p:par>
                              <p:par>
                                <p:cTn id="6939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8 1.16965 L -0.22239 0.49383 " pathEditMode="relative" rAng="0" ptsTypes="AA">
                                      <p:cBhvr>
                                        <p:cTn id="6940" dur="3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128" y="-33806"/>
                                    </p:animMotion>
                                  </p:childTnLst>
                                </p:cTn>
                              </p:par>
                              <p:par>
                                <p:cTn id="6941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8 1.16965 L -0.22239 0.49383 " pathEditMode="relative" rAng="0" ptsTypes="AA">
                                      <p:cBhvr>
                                        <p:cTn id="6942" dur="3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128" y="-33806"/>
                                    </p:animMotion>
                                  </p:childTnLst>
                                </p:cTn>
                              </p:par>
                              <p:par>
                                <p:cTn id="6943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8 1.16965 L -0.22239 0.49383 " pathEditMode="relative" rAng="0" ptsTypes="AA">
                                      <p:cBhvr>
                                        <p:cTn id="6944" dur="3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128" y="-33806"/>
                                    </p:animMotion>
                                  </p:childTnLst>
                                </p:cTn>
                              </p:par>
                              <p:par>
                                <p:cTn id="6945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8 1.16964 L -0.30798 0.66224 " pathEditMode="relative" rAng="0" ptsTypes="AA">
                                      <p:cBhvr>
                                        <p:cTn id="6946" dur="3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17" y="-25386"/>
                                    </p:animMotion>
                                  </p:childTnLst>
                                </p:cTn>
                              </p:par>
                              <p:par>
                                <p:cTn id="6947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8 1.16964 L -0.30798 0.66224 " pathEditMode="relative" rAng="0" ptsTypes="AA">
                                      <p:cBhvr>
                                        <p:cTn id="6948" dur="3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17" y="-25386"/>
                                    </p:animMotion>
                                  </p:childTnLst>
                                </p:cTn>
                              </p:par>
                              <p:par>
                                <p:cTn id="6949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8 1.16996 L -0.30798 0.66255 " pathEditMode="relative" rAng="0" ptsTypes="AA">
                                      <p:cBhvr>
                                        <p:cTn id="6950" dur="3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17" y="-25386"/>
                                    </p:animMotion>
                                  </p:childTnLst>
                                </p:cTn>
                              </p:par>
                              <p:par>
                                <p:cTn id="6951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8 1.16996 L -0.30798 0.66255 " pathEditMode="relative" rAng="0" ptsTypes="AA">
                                      <p:cBhvr>
                                        <p:cTn id="6952" dur="3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17" y="-25386"/>
                                    </p:animMotion>
                                  </p:childTnLst>
                                </p:cTn>
                              </p:par>
                              <p:par>
                                <p:cTn id="6953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7037 L -0.32587 0.68519 " pathEditMode="relative" rAng="0" ptsTypes="AA">
                                      <p:cBhvr>
                                        <p:cTn id="6954" dur="3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302" y="-24259"/>
                                    </p:animMotion>
                                  </p:childTnLst>
                                </p:cTn>
                              </p:par>
                              <p:par>
                                <p:cTn id="6955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7037 L -0.32587 0.68519 " pathEditMode="relative" rAng="0" ptsTypes="AA">
                                      <p:cBhvr>
                                        <p:cTn id="6956" dur="3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302" y="-24259"/>
                                    </p:animMotion>
                                  </p:childTnLst>
                                </p:cTn>
                              </p:par>
                              <p:par>
                                <p:cTn id="6957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7037 L -0.32587 0.68519 " pathEditMode="relative" rAng="0" ptsTypes="AA">
                                      <p:cBhvr>
                                        <p:cTn id="6958" dur="3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302" y="-24259"/>
                                    </p:animMotion>
                                  </p:childTnLst>
                                </p:cTn>
                              </p:par>
                              <p:par>
                                <p:cTn id="6959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7037 L -0.32587 0.68519 " pathEditMode="relative" rAng="0" ptsTypes="AA">
                                      <p:cBhvr>
                                        <p:cTn id="6960" dur="3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302" y="-24259"/>
                                    </p:animMotion>
                                  </p:childTnLst>
                                </p:cTn>
                              </p:par>
                              <p:par>
                                <p:cTn id="6961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8 1.16965 L -0.24201 0.71746 " pathEditMode="relative" rAng="0" ptsTypes="AA">
                                      <p:cBhvr>
                                        <p:cTn id="6962" dur="3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118" y="-22610"/>
                                    </p:animMotion>
                                  </p:childTnLst>
                                </p:cTn>
                              </p:par>
                              <p:par>
                                <p:cTn id="6963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8 1.16965 L -0.24201 0.71746 " pathEditMode="relative" rAng="0" ptsTypes="AA">
                                      <p:cBhvr>
                                        <p:cTn id="6964" dur="3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118" y="-22610"/>
                                    </p:animMotion>
                                  </p:childTnLst>
                                </p:cTn>
                              </p:par>
                              <p:par>
                                <p:cTn id="6965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8 1.16965 L -0.24201 0.71746 " pathEditMode="relative" rAng="0" ptsTypes="AA">
                                      <p:cBhvr>
                                        <p:cTn id="6966" dur="3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118" y="-22610"/>
                                    </p:animMotion>
                                  </p:childTnLst>
                                </p:cTn>
                              </p:par>
                              <p:par>
                                <p:cTn id="6967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8 1.16965 L -0.24201 0.71746 " pathEditMode="relative" rAng="0" ptsTypes="AA">
                                      <p:cBhvr>
                                        <p:cTn id="6968" dur="3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118" y="-22610"/>
                                    </p:animMotion>
                                  </p:childTnLst>
                                </p:cTn>
                              </p:par>
                              <p:par>
                                <p:cTn id="6969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8 1.16965 L -0.2309 0.77021 " pathEditMode="relative" rAng="0" ptsTypes="AA">
                                      <p:cBhvr>
                                        <p:cTn id="6970" dur="3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563" y="-19988"/>
                                    </p:animMotion>
                                  </p:childTnLst>
                                </p:cTn>
                              </p:par>
                              <p:par>
                                <p:cTn id="6971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8 1.16965 L -0.2309 0.77021 " pathEditMode="relative" rAng="0" ptsTypes="AA">
                                      <p:cBhvr>
                                        <p:cTn id="6972" dur="3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563" y="-19988"/>
                                    </p:animMotion>
                                  </p:childTnLst>
                                </p:cTn>
                              </p:par>
                              <p:par>
                                <p:cTn id="6973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34 1.16934 L -0.23073 0.7699 " pathEditMode="relative" rAng="0" ptsTypes="AA">
                                      <p:cBhvr>
                                        <p:cTn id="6974" dur="3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563" y="-19988"/>
                                    </p:animMotion>
                                  </p:childTnLst>
                                </p:cTn>
                              </p:par>
                              <p:par>
                                <p:cTn id="6975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34 1.16934 L -0.23073 0.7699 " pathEditMode="relative" rAng="0" ptsTypes="AA">
                                      <p:cBhvr>
                                        <p:cTn id="6976" dur="3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563" y="-19988"/>
                                    </p:animMotion>
                                  </p:childTnLst>
                                </p:cTn>
                              </p:par>
                              <p:par>
                                <p:cTn id="6977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6965 L -0.28542 0.81616 " pathEditMode="relative" rAng="0" ptsTypes="AA">
                                      <p:cBhvr>
                                        <p:cTn id="6978" dur="3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288" y="-17674"/>
                                    </p:animMotion>
                                  </p:childTnLst>
                                </p:cTn>
                              </p:par>
                              <p:par>
                                <p:cTn id="6979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6965 L -0.28542 0.81616 " pathEditMode="relative" rAng="0" ptsTypes="AA">
                                      <p:cBhvr>
                                        <p:cTn id="6980" dur="3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288" y="-17674"/>
                                    </p:animMotion>
                                  </p:childTnLst>
                                </p:cTn>
                              </p:par>
                              <p:par>
                                <p:cTn id="6981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6965 L -0.28542 0.81616 " pathEditMode="relative" rAng="0" ptsTypes="AA">
                                      <p:cBhvr>
                                        <p:cTn id="6982" dur="3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288" y="-17674"/>
                                    </p:animMotion>
                                  </p:childTnLst>
                                </p:cTn>
                              </p:par>
                              <p:par>
                                <p:cTn id="6983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6965 L -0.28542 0.81616 " pathEditMode="relative" rAng="0" ptsTypes="AA">
                                      <p:cBhvr>
                                        <p:cTn id="6984" dur="3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288" y="-17674"/>
                                    </p:animMotion>
                                  </p:childTnLst>
                                </p:cTn>
                              </p:par>
                              <p:par>
                                <p:cTn id="6985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6965 L -0.26771 0.91703 " pathEditMode="relative" rAng="0" ptsTypes="AA">
                                      <p:cBhvr>
                                        <p:cTn id="6986" dur="3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403" y="-12647"/>
                                    </p:animMotion>
                                  </p:childTnLst>
                                </p:cTn>
                              </p:par>
                              <p:par>
                                <p:cTn id="6987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6965 L -0.26771 0.91703 " pathEditMode="relative" rAng="0" ptsTypes="AA">
                                      <p:cBhvr>
                                        <p:cTn id="6988" dur="3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403" y="-12647"/>
                                    </p:animMotion>
                                  </p:childTnLst>
                                </p:cTn>
                              </p:par>
                              <p:par>
                                <p:cTn id="6989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6965 L -0.26771 0.91703 " pathEditMode="relative" rAng="0" ptsTypes="AA">
                                      <p:cBhvr>
                                        <p:cTn id="6990" dur="3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403" y="-12647"/>
                                    </p:animMotion>
                                  </p:childTnLst>
                                </p:cTn>
                              </p:par>
                              <p:par>
                                <p:cTn id="6991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6965 L -0.26771 0.91703 " pathEditMode="relative" rAng="0" ptsTypes="AA">
                                      <p:cBhvr>
                                        <p:cTn id="6992" dur="3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403" y="-12647"/>
                                    </p:animMotion>
                                  </p:childTnLst>
                                </p:cTn>
                              </p:par>
                              <p:par>
                                <p:cTn id="6993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7037 L -0.23524 0.95555 " pathEditMode="relative" rAng="0" ptsTypes="AA">
                                      <p:cBhvr>
                                        <p:cTn id="6994" dur="3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71" y="-10741"/>
                                    </p:animMotion>
                                  </p:childTnLst>
                                </p:cTn>
                              </p:par>
                              <p:par>
                                <p:cTn id="6995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7037 L -0.23524 0.95555 " pathEditMode="relative" rAng="0" ptsTypes="AA">
                                      <p:cBhvr>
                                        <p:cTn id="6996" dur="3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71" y="-10741"/>
                                    </p:animMotion>
                                  </p:childTnLst>
                                </p:cTn>
                              </p:par>
                              <p:par>
                                <p:cTn id="6997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7037 L -0.23524 0.95555 " pathEditMode="relative" rAng="0" ptsTypes="AA">
                                      <p:cBhvr>
                                        <p:cTn id="6998" dur="3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71" y="-10741"/>
                                    </p:animMotion>
                                  </p:childTnLst>
                                </p:cTn>
                              </p:par>
                              <p:par>
                                <p:cTn id="6999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7037 L -0.23524 0.95555 " pathEditMode="relative" rAng="0" ptsTypes="AA">
                                      <p:cBhvr>
                                        <p:cTn id="7000" dur="3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71" y="-10741"/>
                                    </p:animMotion>
                                  </p:childTnLst>
                                </p:cTn>
                              </p:par>
                              <p:par>
                                <p:cTn id="7001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8 1.17037 L -0.30191 1.11481 " pathEditMode="relative" rAng="0" ptsTypes="AA">
                                      <p:cBhvr>
                                        <p:cTn id="7002" dur="3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104" y="-2778"/>
                                    </p:animMotion>
                                  </p:childTnLst>
                                </p:cTn>
                              </p:par>
                              <p:par>
                                <p:cTn id="7003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8 1.17037 L -0.30191 1.11481 " pathEditMode="relative" rAng="0" ptsTypes="AA">
                                      <p:cBhvr>
                                        <p:cTn id="7004" dur="3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104" y="-2778"/>
                                    </p:animMotion>
                                  </p:childTnLst>
                                </p:cTn>
                              </p:par>
                              <p:par>
                                <p:cTn id="7005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35 1.17037 L -0.30173 1.11481 " pathEditMode="relative" rAng="0" ptsTypes="AA">
                                      <p:cBhvr>
                                        <p:cTn id="7006" dur="3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104" y="-2778"/>
                                    </p:animMotion>
                                  </p:childTnLst>
                                </p:cTn>
                              </p:par>
                              <p:par>
                                <p:cTn id="7007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35 1.17037 L -0.30173 1.11481 " pathEditMode="relative" rAng="0" ptsTypes="AA">
                                      <p:cBhvr>
                                        <p:cTn id="7008" dur="3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104" y="-2778"/>
                                    </p:animMotion>
                                  </p:childTnLst>
                                </p:cTn>
                              </p:par>
                              <p:par>
                                <p:cTn id="7009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6965 L -0.24844 0.11844 " pathEditMode="relative" rAng="0" ptsTypes="AA">
                                      <p:cBhvr>
                                        <p:cTn id="7010" dur="3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431" y="-52560"/>
                                    </p:animMotion>
                                  </p:childTnLst>
                                </p:cTn>
                              </p:par>
                              <p:par>
                                <p:cTn id="7011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6965 L -0.24844 0.11844 " pathEditMode="relative" rAng="0" ptsTypes="AA">
                                      <p:cBhvr>
                                        <p:cTn id="7012" dur="3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431" y="-52560"/>
                                    </p:animMotion>
                                  </p:childTnLst>
                                </p:cTn>
                              </p:par>
                              <p:par>
                                <p:cTn id="7013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6965 L -0.24844 0.11844 " pathEditMode="relative" rAng="0" ptsTypes="AA">
                                      <p:cBhvr>
                                        <p:cTn id="7014" dur="3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431" y="-52560"/>
                                    </p:animMotion>
                                  </p:childTnLst>
                                </p:cTn>
                              </p:par>
                              <p:par>
                                <p:cTn id="7015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6965 L -0.24844 0.11844 " pathEditMode="relative" rAng="0" ptsTypes="AA">
                                      <p:cBhvr>
                                        <p:cTn id="7016" dur="3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431" y="-52560"/>
                                    </p:animMotion>
                                  </p:childTnLst>
                                </p:cTn>
                              </p:par>
                              <p:par>
                                <p:cTn id="7017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8 1.16965 L -0.34618 0.12924 " pathEditMode="relative" rAng="0" ptsTypes="AA">
                                      <p:cBhvr>
                                        <p:cTn id="7018" dur="3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326" y="-52036"/>
                                    </p:animMotion>
                                  </p:childTnLst>
                                </p:cTn>
                              </p:par>
                              <p:par>
                                <p:cTn id="7019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8 1.16965 L -0.34618 0.12924 " pathEditMode="relative" rAng="0" ptsTypes="AA">
                                      <p:cBhvr>
                                        <p:cTn id="7020" dur="3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326" y="-52036"/>
                                    </p:animMotion>
                                  </p:childTnLst>
                                </p:cTn>
                              </p:par>
                              <p:par>
                                <p:cTn id="7021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8 1.16965 L -0.34618 0.12924 " pathEditMode="relative" rAng="0" ptsTypes="AA">
                                      <p:cBhvr>
                                        <p:cTn id="7022" dur="3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326" y="-52036"/>
                                    </p:animMotion>
                                  </p:childTnLst>
                                </p:cTn>
                              </p:par>
                              <p:par>
                                <p:cTn id="7023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8 1.16965 L -0.34618 0.12924 " pathEditMode="relative" rAng="0" ptsTypes="AA">
                                      <p:cBhvr>
                                        <p:cTn id="7024" dur="3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326" y="-52036"/>
                                    </p:animMotion>
                                  </p:childTnLst>
                                </p:cTn>
                              </p:par>
                              <p:par>
                                <p:cTn id="7025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8 1.16964 L -0.3783 0.22085 " pathEditMode="relative" rAng="0" ptsTypes="AA">
                                      <p:cBhvr>
                                        <p:cTn id="7026" dur="3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924" y="-47440"/>
                                    </p:animMotion>
                                  </p:childTnLst>
                                </p:cTn>
                              </p:par>
                              <p:par>
                                <p:cTn id="7027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8 1.16964 L -0.3783 0.22085 " pathEditMode="relative" rAng="0" ptsTypes="AA">
                                      <p:cBhvr>
                                        <p:cTn id="7028" dur="3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924" y="-47440"/>
                                    </p:animMotion>
                                  </p:childTnLst>
                                </p:cTn>
                              </p:par>
                              <p:par>
                                <p:cTn id="7029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8 1.16964 L -0.3783 0.22085 " pathEditMode="relative" rAng="0" ptsTypes="AA">
                                      <p:cBhvr>
                                        <p:cTn id="7030" dur="3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924" y="-47440"/>
                                    </p:animMotion>
                                  </p:childTnLst>
                                </p:cTn>
                              </p:par>
                              <p:par>
                                <p:cTn id="7031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8 1.16964 L -0.3783 0.22085 " pathEditMode="relative" rAng="0" ptsTypes="AA">
                                      <p:cBhvr>
                                        <p:cTn id="7032" dur="3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924" y="-47440"/>
                                    </p:animMotion>
                                  </p:childTnLst>
                                </p:cTn>
                              </p:par>
                              <p:par>
                                <p:cTn id="7033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6965 L -0.25451 0.23751 " pathEditMode="relative" rAng="0" ptsTypes="AA">
                                      <p:cBhvr>
                                        <p:cTn id="7034" dur="3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743" y="-46607"/>
                                    </p:animMotion>
                                  </p:childTnLst>
                                </p:cTn>
                              </p:par>
                              <p:par>
                                <p:cTn id="7035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6965 L -0.25451 0.23751 " pathEditMode="relative" rAng="0" ptsTypes="AA">
                                      <p:cBhvr>
                                        <p:cTn id="7036" dur="3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743" y="-46607"/>
                                    </p:animMotion>
                                  </p:childTnLst>
                                </p:cTn>
                              </p:par>
                              <p:par>
                                <p:cTn id="7037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6965 L -0.25451 0.23751 " pathEditMode="relative" rAng="0" ptsTypes="AA">
                                      <p:cBhvr>
                                        <p:cTn id="7038" dur="3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743" y="-46607"/>
                                    </p:animMotion>
                                  </p:childTnLst>
                                </p:cTn>
                              </p:par>
                              <p:par>
                                <p:cTn id="7039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6965 L -0.25451 0.23751 " pathEditMode="relative" rAng="0" ptsTypes="AA">
                                      <p:cBhvr>
                                        <p:cTn id="7040" dur="3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743" y="-46607"/>
                                    </p:animMotion>
                                  </p:childTnLst>
                                </p:cTn>
                              </p:par>
                              <p:par>
                                <p:cTn id="7041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8 1.17037 L -0.18524 0.21851 " pathEditMode="relative" rAng="0" ptsTypes="AA">
                                      <p:cBhvr>
                                        <p:cTn id="7042" dur="3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71" y="-47593"/>
                                    </p:animMotion>
                                  </p:childTnLst>
                                </p:cTn>
                              </p:par>
                              <p:par>
                                <p:cTn id="7043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8 1.17037 L -0.18524 0.21851 " pathEditMode="relative" rAng="0" ptsTypes="AA">
                                      <p:cBhvr>
                                        <p:cTn id="7044" dur="3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71" y="-47593"/>
                                    </p:animMotion>
                                  </p:childTnLst>
                                </p:cTn>
                              </p:par>
                              <p:par>
                                <p:cTn id="7045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8 1.17037 L -0.18524 0.21851 " pathEditMode="relative" rAng="0" ptsTypes="AA">
                                      <p:cBhvr>
                                        <p:cTn id="7046" dur="3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71" y="-47593"/>
                                    </p:animMotion>
                                  </p:childTnLst>
                                </p:cTn>
                              </p:par>
                              <p:par>
                                <p:cTn id="7047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8 1.17037 L -0.18524 0.21851 " pathEditMode="relative" rAng="0" ptsTypes="AA">
                                      <p:cBhvr>
                                        <p:cTn id="7048" dur="3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71" y="-47593"/>
                                    </p:animMotion>
                                  </p:childTnLst>
                                </p:cTn>
                              </p:par>
                              <p:par>
                                <p:cTn id="7049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8 1.17037 L -0.33211 0.33333 " pathEditMode="relative" rAng="0" ptsTypes="AA">
                                      <p:cBhvr>
                                        <p:cTn id="7050" dur="3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615" y="-41852"/>
                                    </p:animMotion>
                                  </p:childTnLst>
                                </p:cTn>
                              </p:par>
                              <p:par>
                                <p:cTn id="7051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8 1.17037 L -0.33211 0.33333 " pathEditMode="relative" rAng="0" ptsTypes="AA">
                                      <p:cBhvr>
                                        <p:cTn id="7052" dur="3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615" y="-41852"/>
                                    </p:animMotion>
                                  </p:childTnLst>
                                </p:cTn>
                              </p:par>
                              <p:par>
                                <p:cTn id="7053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8 1.17037 L -0.33211 0.33333 " pathEditMode="relative" rAng="0" ptsTypes="AA">
                                      <p:cBhvr>
                                        <p:cTn id="7054" dur="3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615" y="-41852"/>
                                    </p:animMotion>
                                  </p:childTnLst>
                                </p:cTn>
                              </p:par>
                              <p:par>
                                <p:cTn id="7055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8 1.17037 L -0.33211 0.33333 " pathEditMode="relative" rAng="0" ptsTypes="AA">
                                      <p:cBhvr>
                                        <p:cTn id="7056" dur="3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615" y="-41852"/>
                                    </p:animMotion>
                                  </p:childTnLst>
                                </p:cTn>
                              </p:par>
                              <p:par>
                                <p:cTn id="7057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7037 L -0.23004 0.47778 " pathEditMode="relative" rAng="0" ptsTypes="AA">
                                      <p:cBhvr>
                                        <p:cTn id="7058" dur="3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510" y="-34630"/>
                                    </p:animMotion>
                                  </p:childTnLst>
                                </p:cTn>
                              </p:par>
                              <p:par>
                                <p:cTn id="7059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7037 L -0.23004 0.47778 " pathEditMode="relative" rAng="0" ptsTypes="AA">
                                      <p:cBhvr>
                                        <p:cTn id="7060" dur="3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510" y="-34630"/>
                                    </p:animMotion>
                                  </p:childTnLst>
                                </p:cTn>
                              </p:par>
                              <p:par>
                                <p:cTn id="7061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7037 L -0.23004 0.47778 " pathEditMode="relative" rAng="0" ptsTypes="AA">
                                      <p:cBhvr>
                                        <p:cTn id="7062" dur="3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510" y="-34630"/>
                                    </p:animMotion>
                                  </p:childTnLst>
                                </p:cTn>
                              </p:par>
                              <p:par>
                                <p:cTn id="7063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7037 L -0.23004 0.47778 " pathEditMode="relative" rAng="0" ptsTypes="AA">
                                      <p:cBhvr>
                                        <p:cTn id="7064" dur="3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510" y="-34630"/>
                                    </p:animMotion>
                                  </p:childTnLst>
                                </p:cTn>
                              </p:par>
                              <p:par>
                                <p:cTn id="7065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6965 L -0.304 0.5691 " pathEditMode="relative" rAng="0" ptsTypes="AA">
                                      <p:cBhvr>
                                        <p:cTn id="7066" dur="3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208" y="-30043"/>
                                    </p:animMotion>
                                  </p:childTnLst>
                                </p:cTn>
                              </p:par>
                              <p:par>
                                <p:cTn id="7067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6965 L -0.304 0.5691 " pathEditMode="relative" rAng="0" ptsTypes="AA">
                                      <p:cBhvr>
                                        <p:cTn id="7068" dur="3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208" y="-30043"/>
                                    </p:animMotion>
                                  </p:childTnLst>
                                </p:cTn>
                              </p:par>
                              <p:par>
                                <p:cTn id="7069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6965 L -0.304 0.5691 " pathEditMode="relative" rAng="0" ptsTypes="AA">
                                      <p:cBhvr>
                                        <p:cTn id="7070" dur="3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208" y="-30043"/>
                                    </p:animMotion>
                                  </p:childTnLst>
                                </p:cTn>
                              </p:par>
                              <p:par>
                                <p:cTn id="7071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6965 L -0.304 0.5691 " pathEditMode="relative" rAng="0" ptsTypes="AA">
                                      <p:cBhvr>
                                        <p:cTn id="7072" dur="3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208" y="-30043"/>
                                    </p:animMotion>
                                  </p:childTnLst>
                                </p:cTn>
                              </p:par>
                              <p:par>
                                <p:cTn id="7073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8 1.17037 L -0.24046 0.68519 " pathEditMode="relative" rAng="0" ptsTypes="AA">
                                      <p:cBhvr>
                                        <p:cTn id="7074" dur="3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031" y="-24259"/>
                                    </p:animMotion>
                                  </p:childTnLst>
                                </p:cTn>
                              </p:par>
                              <p:par>
                                <p:cTn id="7075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8 1.17037 L -0.24046 0.68519 " pathEditMode="relative" rAng="0" ptsTypes="AA">
                                      <p:cBhvr>
                                        <p:cTn id="7076" dur="3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031" y="-24259"/>
                                    </p:animMotion>
                                  </p:childTnLst>
                                </p:cTn>
                              </p:par>
                              <p:par>
                                <p:cTn id="7077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8 1.17037 L -0.24046 0.68519 " pathEditMode="relative" rAng="0" ptsTypes="AA">
                                      <p:cBhvr>
                                        <p:cTn id="7078" dur="3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031" y="-24259"/>
                                    </p:animMotion>
                                  </p:childTnLst>
                                </p:cTn>
                              </p:par>
                              <p:par>
                                <p:cTn id="7079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8 1.17037 L -0.24046 0.68519 " pathEditMode="relative" rAng="0" ptsTypes="AA">
                                      <p:cBhvr>
                                        <p:cTn id="7080" dur="3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031" y="-24259"/>
                                    </p:animMotion>
                                  </p:childTnLst>
                                </p:cTn>
                              </p:par>
                              <p:par>
                                <p:cTn id="7081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8 1.17007 L -0.32587 0.71821 " pathEditMode="relative" rAng="0" ptsTypes="AA">
                                      <p:cBhvr>
                                        <p:cTn id="7082" dur="30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302" y="-22593"/>
                                    </p:animMotion>
                                  </p:childTnLst>
                                </p:cTn>
                              </p:par>
                              <p:par>
                                <p:cTn id="7083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8 1.17007 L -0.32587 0.71821 " pathEditMode="relative" rAng="0" ptsTypes="AA">
                                      <p:cBhvr>
                                        <p:cTn id="7084" dur="30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302" y="-22593"/>
                                    </p:animMotion>
                                  </p:childTnLst>
                                </p:cTn>
                              </p:par>
                              <p:par>
                                <p:cTn id="7085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8 1.17037 L -0.32587 0.71851 " pathEditMode="relative" rAng="0" ptsTypes="AA">
                                      <p:cBhvr>
                                        <p:cTn id="7086" dur="30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302" y="-22593"/>
                                    </p:animMotion>
                                  </p:childTnLst>
                                </p:cTn>
                              </p:par>
                              <p:par>
                                <p:cTn id="7087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8 1.17037 L -0.32587 0.71851 " pathEditMode="relative" rAng="0" ptsTypes="AA">
                                      <p:cBhvr>
                                        <p:cTn id="7088" dur="30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302" y="-22593"/>
                                    </p:animMotion>
                                  </p:childTnLst>
                                </p:cTn>
                              </p:par>
                              <p:par>
                                <p:cTn id="7089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6965 L -0.27309 0.78655 " pathEditMode="relative" rAng="0" ptsTypes="AA">
                                      <p:cBhvr>
                                        <p:cTn id="7090" dur="3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663" y="-19155"/>
                                    </p:animMotion>
                                  </p:childTnLst>
                                </p:cTn>
                              </p:par>
                              <p:par>
                                <p:cTn id="7091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6965 L -0.27309 0.78655 " pathEditMode="relative" rAng="0" ptsTypes="AA">
                                      <p:cBhvr>
                                        <p:cTn id="7092" dur="3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663" y="-19155"/>
                                    </p:animMotion>
                                  </p:childTnLst>
                                </p:cTn>
                              </p:par>
                              <p:par>
                                <p:cTn id="7093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6965 L -0.27309 0.78655 " pathEditMode="relative" rAng="0" ptsTypes="AA">
                                      <p:cBhvr>
                                        <p:cTn id="7094" dur="3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663" y="-19155"/>
                                    </p:animMotion>
                                  </p:childTnLst>
                                </p:cTn>
                              </p:par>
                              <p:par>
                                <p:cTn id="7095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6965 L -0.27309 0.78655 " pathEditMode="relative" rAng="0" ptsTypes="AA">
                                      <p:cBhvr>
                                        <p:cTn id="7096" dur="3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663" y="-19155"/>
                                    </p:animMotion>
                                  </p:childTnLst>
                                </p:cTn>
                              </p:par>
                              <p:par>
                                <p:cTn id="7097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6934 L -0.22344 0.81771 " pathEditMode="relative" rAng="0" ptsTypes="AA">
                                      <p:cBhvr>
                                        <p:cTn id="7098" dur="3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181" y="-17582"/>
                                    </p:animMotion>
                                  </p:childTnLst>
                                </p:cTn>
                              </p:par>
                              <p:par>
                                <p:cTn id="7099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6934 L -0.22344 0.81771 " pathEditMode="relative" rAng="0" ptsTypes="AA">
                                      <p:cBhvr>
                                        <p:cTn id="7100" dur="3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181" y="-17582"/>
                                    </p:animMotion>
                                  </p:childTnLst>
                                </p:cTn>
                              </p:par>
                              <p:par>
                                <p:cTn id="7101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6965 L -0.22344 0.81802 " pathEditMode="relative" rAng="0" ptsTypes="AA">
                                      <p:cBhvr>
                                        <p:cTn id="7102" dur="3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181" y="-17582"/>
                                    </p:animMotion>
                                  </p:childTnLst>
                                </p:cTn>
                              </p:par>
                              <p:par>
                                <p:cTn id="7103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6965 L -0.22344 0.81802 " pathEditMode="relative" rAng="0" ptsTypes="AA">
                                      <p:cBhvr>
                                        <p:cTn id="7104" dur="3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181" y="-17582"/>
                                    </p:animMotion>
                                  </p:childTnLst>
                                </p:cTn>
                              </p:par>
                              <p:par>
                                <p:cTn id="7105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8 1.16965 L -0.25451 0.90037 " pathEditMode="relative" rAng="0" ptsTypes="AA">
                                      <p:cBhvr>
                                        <p:cTn id="7106" dur="3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743" y="-13479"/>
                                    </p:animMotion>
                                  </p:childTnLst>
                                </p:cTn>
                              </p:par>
                              <p:par>
                                <p:cTn id="7107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8 1.16965 L -0.25451 0.90037 " pathEditMode="relative" rAng="0" ptsTypes="AA">
                                      <p:cBhvr>
                                        <p:cTn id="7108" dur="3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743" y="-13479"/>
                                    </p:animMotion>
                                  </p:childTnLst>
                                </p:cTn>
                              </p:par>
                              <p:par>
                                <p:cTn id="7109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8 1.16965 L -0.25451 0.90037 " pathEditMode="relative" rAng="0" ptsTypes="AA">
                                      <p:cBhvr>
                                        <p:cTn id="7110" dur="3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743" y="-13479"/>
                                    </p:animMotion>
                                  </p:childTnLst>
                                </p:cTn>
                              </p:par>
                              <p:par>
                                <p:cTn id="7111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8 1.16965 L -0.25451 0.90037 " pathEditMode="relative" rAng="0" ptsTypes="AA">
                                      <p:cBhvr>
                                        <p:cTn id="7112" dur="3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743" y="-13479"/>
                                    </p:animMotion>
                                  </p:childTnLst>
                                </p:cTn>
                              </p:par>
                              <p:par>
                                <p:cTn id="7113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8 1.16964 L -0.25955 1.02313 " pathEditMode="relative" rAng="0" ptsTypes="AA">
                                      <p:cBhvr>
                                        <p:cTn id="7114" dur="3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986" y="-7341"/>
                                    </p:animMotion>
                                  </p:childTnLst>
                                </p:cTn>
                              </p:par>
                              <p:par>
                                <p:cTn id="7115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8 1.16964 L -0.25955 1.02313 " pathEditMode="relative" rAng="0" ptsTypes="AA">
                                      <p:cBhvr>
                                        <p:cTn id="7116" dur="3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986" y="-7341"/>
                                    </p:animMotion>
                                  </p:childTnLst>
                                </p:cTn>
                              </p:par>
                              <p:par>
                                <p:cTn id="7117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8 1.16964 L -0.25955 1.02313 " pathEditMode="relative" rAng="0" ptsTypes="AA">
                                      <p:cBhvr>
                                        <p:cTn id="7118" dur="3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986" y="-7341"/>
                                    </p:animMotion>
                                  </p:childTnLst>
                                </p:cTn>
                              </p:par>
                              <p:par>
                                <p:cTn id="7119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8 1.16964 L -0.25955 1.02313 " pathEditMode="relative" rAng="0" ptsTypes="AA">
                                      <p:cBhvr>
                                        <p:cTn id="7120" dur="3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986" y="-7341"/>
                                    </p:animMotion>
                                  </p:childTnLst>
                                </p:cTn>
                              </p:par>
                              <p:par>
                                <p:cTn id="7121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6965 L -0.26268 0.55398 " pathEditMode="relative" rAng="0" ptsTypes="AA">
                                      <p:cBhvr>
                                        <p:cTn id="7122" dur="3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142" y="-30783"/>
                                    </p:animMotion>
                                  </p:childTnLst>
                                </p:cTn>
                              </p:par>
                              <p:par>
                                <p:cTn id="7123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6965 L -0.26268 0.55398 " pathEditMode="relative" rAng="0" ptsTypes="AA">
                                      <p:cBhvr>
                                        <p:cTn id="7124" dur="3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142" y="-30783"/>
                                    </p:animMotion>
                                  </p:childTnLst>
                                </p:cTn>
                              </p:par>
                              <p:par>
                                <p:cTn id="7125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6965 L -0.26268 0.55398 " pathEditMode="relative" rAng="0" ptsTypes="AA">
                                      <p:cBhvr>
                                        <p:cTn id="7126" dur="30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142" y="-30783"/>
                                    </p:animMotion>
                                  </p:childTnLst>
                                </p:cTn>
                              </p:par>
                              <p:par>
                                <p:cTn id="7127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6965 L -0.26268 0.55398 " pathEditMode="relative" rAng="0" ptsTypes="AA">
                                      <p:cBhvr>
                                        <p:cTn id="7128" dur="3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142" y="-30783"/>
                                    </p:animMotion>
                                  </p:childTnLst>
                                </p:cTn>
                              </p:par>
                              <p:par>
                                <p:cTn id="7129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7098 L -0.23212 0.5895 " pathEditMode="relative" rAng="0" ptsTypes="AA">
                                      <p:cBhvr>
                                        <p:cTn id="7130" dur="30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15" y="-29074"/>
                                    </p:animMotion>
                                  </p:childTnLst>
                                </p:cTn>
                              </p:par>
                              <p:par>
                                <p:cTn id="7131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7098 L -0.23212 0.5895 " pathEditMode="relative" rAng="0" ptsTypes="AA">
                                      <p:cBhvr>
                                        <p:cTn id="7132" dur="3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15" y="-29074"/>
                                    </p:animMotion>
                                  </p:childTnLst>
                                </p:cTn>
                              </p:par>
                              <p:par>
                                <p:cTn id="7133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7129 L -0.23212 0.58981 " pathEditMode="relative" rAng="0" ptsTypes="AA">
                                      <p:cBhvr>
                                        <p:cTn id="7134" dur="3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15" y="-29074"/>
                                    </p:animMotion>
                                  </p:childTnLst>
                                </p:cTn>
                              </p:par>
                              <p:par>
                                <p:cTn id="7135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7129 L -0.23212 0.58981 " pathEditMode="relative" rAng="0" ptsTypes="AA">
                                      <p:cBhvr>
                                        <p:cTn id="7136" dur="3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15" y="-29074"/>
                                    </p:animMotion>
                                  </p:childTnLst>
                                </p:cTn>
                              </p:par>
                              <p:par>
                                <p:cTn id="7137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8 1.17026 L -0.28541 0.74707 " pathEditMode="relative" rAng="0" ptsTypes="AA">
                                      <p:cBhvr>
                                        <p:cTn id="7138" dur="3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288" y="-21160"/>
                                    </p:animMotion>
                                  </p:childTnLst>
                                </p:cTn>
                              </p:par>
                              <p:par>
                                <p:cTn id="7139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8 1.17026 L -0.28541 0.74707 " pathEditMode="relative" rAng="0" ptsTypes="AA">
                                      <p:cBhvr>
                                        <p:cTn id="7140" dur="3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288" y="-21160"/>
                                    </p:animMotion>
                                  </p:childTnLst>
                                </p:cTn>
                              </p:par>
                              <p:par>
                                <p:cTn id="7141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8 1.17026 L -0.28541 0.74707 " pathEditMode="relative" rAng="0" ptsTypes="AA">
                                      <p:cBhvr>
                                        <p:cTn id="7142" dur="3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288" y="-21160"/>
                                    </p:animMotion>
                                  </p:childTnLst>
                                </p:cTn>
                              </p:par>
                              <p:par>
                                <p:cTn id="7143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8 1.17026 L -0.28541 0.74707 " pathEditMode="relative" rAng="0" ptsTypes="AA">
                                      <p:cBhvr>
                                        <p:cTn id="7144" dur="3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288" y="-21160"/>
                                    </p:animMotion>
                                  </p:childTnLst>
                                </p:cTn>
                              </p:par>
                              <p:par>
                                <p:cTn id="7145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8 1.17099 L -0.25712 0.77099 " pathEditMode="relative" rAng="0" ptsTypes="AA">
                                      <p:cBhvr>
                                        <p:cTn id="7146" dur="3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865" y="-20000"/>
                                    </p:animMotion>
                                  </p:childTnLst>
                                </p:cTn>
                              </p:par>
                              <p:par>
                                <p:cTn id="7147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8 1.17099 L -0.25712 0.77099 " pathEditMode="relative" rAng="0" ptsTypes="AA">
                                      <p:cBhvr>
                                        <p:cTn id="7148" dur="3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865" y="-20000"/>
                                    </p:animMotion>
                                  </p:childTnLst>
                                </p:cTn>
                              </p:par>
                              <p:par>
                                <p:cTn id="7149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35 1.17099 L -0.25694 0.77099 " pathEditMode="relative" rAng="0" ptsTypes="AA">
                                      <p:cBhvr>
                                        <p:cTn id="7150" dur="3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865" y="-20000"/>
                                    </p:animMotion>
                                  </p:childTnLst>
                                </p:cTn>
                              </p:par>
                              <p:par>
                                <p:cTn id="7151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35 1.17099 L -0.25694 0.77099 " pathEditMode="relative" rAng="0" ptsTypes="AA">
                                      <p:cBhvr>
                                        <p:cTn id="7152" dur="3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865" y="-20000"/>
                                    </p:animMotion>
                                  </p:childTnLst>
                                </p:cTn>
                              </p:par>
                              <p:par>
                                <p:cTn id="7153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7099 L -0.31129 0.90617 " pathEditMode="relative" rAng="0" ptsTypes="AA">
                                      <p:cBhvr>
                                        <p:cTn id="7154" dur="3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573" y="-13241"/>
                                    </p:animMotion>
                                  </p:childTnLst>
                                </p:cTn>
                              </p:par>
                              <p:par>
                                <p:cTn id="7155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7099 L -0.31129 0.90617 " pathEditMode="relative" rAng="0" ptsTypes="AA">
                                      <p:cBhvr>
                                        <p:cTn id="7156" dur="3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573" y="-13241"/>
                                    </p:animMotion>
                                  </p:childTnLst>
                                </p:cTn>
                              </p:par>
                              <p:par>
                                <p:cTn id="7157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7068 L -0.31129 0.90586 " pathEditMode="relative" rAng="0" ptsTypes="AA">
                                      <p:cBhvr>
                                        <p:cTn id="7158" dur="3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573" y="-13241"/>
                                    </p:animMotion>
                                  </p:childTnLst>
                                </p:cTn>
                              </p:par>
                              <p:par>
                                <p:cTn id="7159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7068 L -0.31129 0.90586 " pathEditMode="relative" rAng="0" ptsTypes="AA">
                                      <p:cBhvr>
                                        <p:cTn id="7160" dur="3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573" y="-13241"/>
                                    </p:animMotion>
                                  </p:childTnLst>
                                </p:cTn>
                              </p:par>
                              <p:par>
                                <p:cTn id="7161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8 1.17099 L -0.27586 1.08396 " pathEditMode="relative" rAng="0" ptsTypes="AA">
                                      <p:cBhvr>
                                        <p:cTn id="7162" dur="3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802" y="-4352"/>
                                    </p:animMotion>
                                  </p:childTnLst>
                                </p:cTn>
                              </p:par>
                              <p:par>
                                <p:cTn id="7163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8 1.17099 L -0.27586 1.08396 " pathEditMode="relative" rAng="0" ptsTypes="AA">
                                      <p:cBhvr>
                                        <p:cTn id="7164" dur="3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802" y="-4352"/>
                                    </p:animMotion>
                                  </p:childTnLst>
                                </p:cTn>
                              </p:par>
                              <p:par>
                                <p:cTn id="7165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8 1.17068 L -0.27586 1.08364 " pathEditMode="relative" rAng="0" ptsTypes="AA">
                                      <p:cBhvr>
                                        <p:cTn id="7166" dur="3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802" y="-4352"/>
                                    </p:animMotion>
                                  </p:childTnLst>
                                </p:cTn>
                              </p:par>
                              <p:par>
                                <p:cTn id="7167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8 1.17068 L -0.27586 1.08364 " pathEditMode="relative" rAng="0" ptsTypes="AA">
                                      <p:cBhvr>
                                        <p:cTn id="7168" dur="3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802" y="-4352"/>
                                    </p:animMotion>
                                  </p:childTnLst>
                                </p:cTn>
                              </p:par>
                              <p:par>
                                <p:cTn id="7169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7037 L -0.21649 0.12963 " pathEditMode="relative" rAng="0" ptsTypes="AA">
                                      <p:cBhvr>
                                        <p:cTn id="7170" dur="3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833" y="-52037"/>
                                    </p:animMotion>
                                  </p:childTnLst>
                                </p:cTn>
                              </p:par>
                              <p:par>
                                <p:cTn id="7171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7037 L -0.21649 0.12963 " pathEditMode="relative" rAng="0" ptsTypes="AA">
                                      <p:cBhvr>
                                        <p:cTn id="7172" dur="3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833" y="-52037"/>
                                    </p:animMotion>
                                  </p:childTnLst>
                                </p:cTn>
                              </p:par>
                              <p:par>
                                <p:cTn id="7173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7037 L -0.21649 0.12963 " pathEditMode="relative" rAng="0" ptsTypes="AA">
                                      <p:cBhvr>
                                        <p:cTn id="7174" dur="3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833" y="-52037"/>
                                    </p:animMotion>
                                  </p:childTnLst>
                                </p:cTn>
                              </p:par>
                              <p:par>
                                <p:cTn id="7175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7037 L -0.21649 0.12963 " pathEditMode="relative" rAng="0" ptsTypes="AA">
                                      <p:cBhvr>
                                        <p:cTn id="7176" dur="3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833" y="-52037"/>
                                    </p:animMotion>
                                  </p:childTnLst>
                                </p:cTn>
                              </p:par>
                              <p:par>
                                <p:cTn id="7177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6965 L -0.16059 0.17489 " pathEditMode="relative" rAng="0" ptsTypes="AA">
                                      <p:cBhvr>
                                        <p:cTn id="7178" dur="3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38" y="-49753"/>
                                    </p:animMotion>
                                  </p:childTnLst>
                                </p:cTn>
                              </p:par>
                              <p:par>
                                <p:cTn id="7179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6965 L -0.16059 0.17489 " pathEditMode="relative" rAng="0" ptsTypes="AA">
                                      <p:cBhvr>
                                        <p:cTn id="7180" dur="30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38" y="-49753"/>
                                    </p:animMotion>
                                  </p:childTnLst>
                                </p:cTn>
                              </p:par>
                              <p:par>
                                <p:cTn id="7181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6965 L -0.16059 0.17489 " pathEditMode="relative" rAng="0" ptsTypes="AA">
                                      <p:cBhvr>
                                        <p:cTn id="7182" dur="3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38" y="-49753"/>
                                    </p:animMotion>
                                  </p:childTnLst>
                                </p:cTn>
                              </p:par>
                              <p:par>
                                <p:cTn id="7183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6965 L -0.16059 0.17489 " pathEditMode="relative" rAng="0" ptsTypes="AA">
                                      <p:cBhvr>
                                        <p:cTn id="7184" dur="3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38" y="-49753"/>
                                    </p:animMotion>
                                  </p:childTnLst>
                                </p:cTn>
                              </p:par>
                              <p:par>
                                <p:cTn id="7185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7037 L -0.3217 0.10555 " pathEditMode="relative" rAng="0" ptsTypes="AA">
                                      <p:cBhvr>
                                        <p:cTn id="7186" dur="30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94" y="-53241"/>
                                    </p:animMotion>
                                  </p:childTnLst>
                                </p:cTn>
                              </p:par>
                              <p:par>
                                <p:cTn id="7187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7037 L -0.3217 0.10555 " pathEditMode="relative" rAng="0" ptsTypes="AA">
                                      <p:cBhvr>
                                        <p:cTn id="7188" dur="3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94" y="-53241"/>
                                    </p:animMotion>
                                  </p:childTnLst>
                                </p:cTn>
                              </p:par>
                              <p:par>
                                <p:cTn id="7189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7037 L -0.3217 0.10555 " pathEditMode="relative" rAng="0" ptsTypes="AA">
                                      <p:cBhvr>
                                        <p:cTn id="7190" dur="3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94" y="-53241"/>
                                    </p:animMotion>
                                  </p:childTnLst>
                                </p:cTn>
                              </p:par>
                              <p:par>
                                <p:cTn id="7191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7037 L -0.3217 0.10555 " pathEditMode="relative" rAng="0" ptsTypes="AA">
                                      <p:cBhvr>
                                        <p:cTn id="7192" dur="3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94" y="-53241"/>
                                    </p:animMotion>
                                  </p:childTnLst>
                                </p:cTn>
                              </p:par>
                              <p:par>
                                <p:cTn id="7193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7037 L -0.43525 0.17592 " pathEditMode="relative" rAng="0" ptsTypes="AA">
                                      <p:cBhvr>
                                        <p:cTn id="7194" dur="3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771" y="-49722"/>
                                    </p:animMotion>
                                  </p:childTnLst>
                                </p:cTn>
                              </p:par>
                              <p:par>
                                <p:cTn id="7195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7037 L -0.43525 0.17592 " pathEditMode="relative" rAng="0" ptsTypes="AA">
                                      <p:cBhvr>
                                        <p:cTn id="7196" dur="3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771" y="-49722"/>
                                    </p:animMotion>
                                  </p:childTnLst>
                                </p:cTn>
                              </p:par>
                              <p:par>
                                <p:cTn id="7197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7037 L -0.43525 0.17592 " pathEditMode="relative" rAng="0" ptsTypes="AA">
                                      <p:cBhvr>
                                        <p:cTn id="7198" dur="3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771" y="-49722"/>
                                    </p:animMotion>
                                  </p:childTnLst>
                                </p:cTn>
                              </p:par>
                              <p:par>
                                <p:cTn id="7199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7037 L -0.43525 0.17592 " pathEditMode="relative" rAng="0" ptsTypes="AA">
                                      <p:cBhvr>
                                        <p:cTn id="7200" dur="30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771" y="-49722"/>
                                    </p:animMotion>
                                  </p:childTnLst>
                                </p:cTn>
                              </p:par>
                              <p:par>
                                <p:cTn id="7201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8 1.16965 L -0.34514 0.23195 " pathEditMode="relative" rAng="0" ptsTypes="AA">
                                      <p:cBhvr>
                                        <p:cTn id="7202" dur="3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274" y="-46885"/>
                                    </p:animMotion>
                                  </p:childTnLst>
                                </p:cTn>
                              </p:par>
                              <p:par>
                                <p:cTn id="7203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8 1.16965 L -0.34514 0.23195 " pathEditMode="relative" rAng="0" ptsTypes="AA">
                                      <p:cBhvr>
                                        <p:cTn id="7204" dur="3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274" y="-46885"/>
                                    </p:animMotion>
                                  </p:childTnLst>
                                </p:cTn>
                              </p:par>
                              <p:par>
                                <p:cTn id="7205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8 1.16965 L -0.34514 0.23195 " pathEditMode="relative" rAng="0" ptsTypes="AA">
                                      <p:cBhvr>
                                        <p:cTn id="7206" dur="3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274" y="-46885"/>
                                    </p:animMotion>
                                  </p:childTnLst>
                                </p:cTn>
                              </p:par>
                              <p:par>
                                <p:cTn id="7207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8 1.16965 L -0.34514 0.23195 " pathEditMode="relative" rAng="0" ptsTypes="AA">
                                      <p:cBhvr>
                                        <p:cTn id="7208" dur="3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274" y="-46885"/>
                                    </p:animMotion>
                                  </p:childTnLst>
                                </p:cTn>
                              </p:par>
                              <p:par>
                                <p:cTn id="7209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8 1.17037 L -0.3967 0.07778 " pathEditMode="relative" rAng="0" ptsTypes="AA">
                                      <p:cBhvr>
                                        <p:cTn id="7210" dur="3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844" y="-54630"/>
                                    </p:animMotion>
                                  </p:childTnLst>
                                </p:cTn>
                              </p:par>
                              <p:par>
                                <p:cTn id="7211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8 1.17037 L -0.3967 0.07778 " pathEditMode="relative" rAng="0" ptsTypes="AA">
                                      <p:cBhvr>
                                        <p:cTn id="7212" dur="3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844" y="-54630"/>
                                    </p:animMotion>
                                  </p:childTnLst>
                                </p:cTn>
                              </p:par>
                              <p:par>
                                <p:cTn id="7213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8 1.17037 L -0.3967 0.07778 " pathEditMode="relative" rAng="0" ptsTypes="AA">
                                      <p:cBhvr>
                                        <p:cTn id="7214" dur="3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844" y="-54630"/>
                                    </p:animMotion>
                                  </p:childTnLst>
                                </p:cTn>
                              </p:par>
                              <p:par>
                                <p:cTn id="7215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158 2.37592 L -0.38108 1.28333 " pathEditMode="relative" rAng="0" ptsTypes="AA">
                                      <p:cBhvr>
                                        <p:cTn id="7216" dur="3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844" y="-54630"/>
                                    </p:animMotion>
                                  </p:childTnLst>
                                </p:cTn>
                              </p:par>
                              <p:par>
                                <p:cTn id="7217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8 1.16965 L -0.22778 0.23381 " pathEditMode="relative" rAng="0" ptsTypes="AA">
                                      <p:cBhvr>
                                        <p:cTn id="7218" dur="30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06" y="-46792"/>
                                    </p:animMotion>
                                  </p:childTnLst>
                                </p:cTn>
                              </p:par>
                              <p:par>
                                <p:cTn id="7219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8 1.16965 L -0.22778 0.23381 " pathEditMode="relative" rAng="0" ptsTypes="AA">
                                      <p:cBhvr>
                                        <p:cTn id="7220" dur="30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06" y="-46792"/>
                                    </p:animMotion>
                                  </p:childTnLst>
                                </p:cTn>
                              </p:par>
                              <p:par>
                                <p:cTn id="7221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8 1.16965 L -0.22778 0.23381 " pathEditMode="relative" rAng="0" ptsTypes="AA">
                                      <p:cBhvr>
                                        <p:cTn id="7222" dur="30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06" y="-46792"/>
                                    </p:animMotion>
                                  </p:childTnLst>
                                </p:cTn>
                              </p:par>
                              <p:par>
                                <p:cTn id="7223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8 1.16965 L -0.22778 0.23381 " pathEditMode="relative" rAng="0" ptsTypes="AA">
                                      <p:cBhvr>
                                        <p:cTn id="7224" dur="30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06" y="-46792"/>
                                    </p:animMotion>
                                  </p:childTnLst>
                                </p:cTn>
                              </p:par>
                              <p:par>
                                <p:cTn id="7225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7037 L -0.31024 0.46667 " pathEditMode="relative" rAng="0" ptsTypes="AA">
                                      <p:cBhvr>
                                        <p:cTn id="7226" dur="3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521" y="-35185"/>
                                    </p:animMotion>
                                  </p:childTnLst>
                                </p:cTn>
                              </p:par>
                              <p:par>
                                <p:cTn id="7227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7037 L -0.31024 0.46667 " pathEditMode="relative" rAng="0" ptsTypes="AA">
                                      <p:cBhvr>
                                        <p:cTn id="7228" dur="3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521" y="-35185"/>
                                    </p:animMotion>
                                  </p:childTnLst>
                                </p:cTn>
                              </p:par>
                              <p:par>
                                <p:cTn id="7229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7037 L -0.31024 0.46667 " pathEditMode="relative" rAng="0" ptsTypes="AA">
                                      <p:cBhvr>
                                        <p:cTn id="7230" dur="3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521" y="-35185"/>
                                    </p:animMotion>
                                  </p:childTnLst>
                                </p:cTn>
                              </p:par>
                              <p:par>
                                <p:cTn id="7231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7037 L -0.31024 0.46667 " pathEditMode="relative" rAng="0" ptsTypes="AA">
                                      <p:cBhvr>
                                        <p:cTn id="7232" dur="3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521" y="-35185"/>
                                    </p:animMotion>
                                  </p:childTnLst>
                                </p:cTn>
                              </p:par>
                              <p:par>
                                <p:cTn id="7233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6965 L -0.28629 0.57989 " pathEditMode="relative" rAng="0" ptsTypes="AA">
                                      <p:cBhvr>
                                        <p:cTn id="7234" dur="3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323" y="-29488"/>
                                    </p:animMotion>
                                  </p:childTnLst>
                                </p:cTn>
                              </p:par>
                              <p:par>
                                <p:cTn id="7235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6965 L -0.28629 0.57989 " pathEditMode="relative" rAng="0" ptsTypes="AA">
                                      <p:cBhvr>
                                        <p:cTn id="7236" dur="3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323" y="-29488"/>
                                    </p:animMotion>
                                  </p:childTnLst>
                                </p:cTn>
                              </p:par>
                              <p:par>
                                <p:cTn id="7237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6965 L -0.28629 0.57989 " pathEditMode="relative" rAng="0" ptsTypes="AA">
                                      <p:cBhvr>
                                        <p:cTn id="7238" dur="3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323" y="-29488"/>
                                    </p:animMotion>
                                  </p:childTnLst>
                                </p:cTn>
                              </p:par>
                              <p:par>
                                <p:cTn id="7239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6965 L -0.28629 0.57989 " pathEditMode="relative" rAng="0" ptsTypes="AA">
                                      <p:cBhvr>
                                        <p:cTn id="7240" dur="3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323" y="-29488"/>
                                    </p:animMotion>
                                  </p:childTnLst>
                                </p:cTn>
                              </p:par>
                              <p:par>
                                <p:cTn id="7241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7037 L -0.33941 0.55926 " pathEditMode="relative" rAng="0" ptsTypes="AA">
                                      <p:cBhvr>
                                        <p:cTn id="7242" dur="30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979" y="-30556"/>
                                    </p:animMotion>
                                  </p:childTnLst>
                                </p:cTn>
                              </p:par>
                              <p:par>
                                <p:cTn id="7243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7037 L -0.33941 0.55926 " pathEditMode="relative" rAng="0" ptsTypes="AA">
                                      <p:cBhvr>
                                        <p:cTn id="7244" dur="30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979" y="-30556"/>
                                    </p:animMotion>
                                  </p:childTnLst>
                                </p:cTn>
                              </p:par>
                              <p:par>
                                <p:cTn id="7245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35 1.17037 L -0.33923 0.55926 " pathEditMode="relative" rAng="0" ptsTypes="AA">
                                      <p:cBhvr>
                                        <p:cTn id="7246" dur="30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979" y="-30556"/>
                                    </p:animMotion>
                                  </p:childTnLst>
                                </p:cTn>
                              </p:par>
                              <p:par>
                                <p:cTn id="7247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35 1.17037 L -0.33923 0.55926 " pathEditMode="relative" rAng="0" ptsTypes="AA">
                                      <p:cBhvr>
                                        <p:cTn id="7248" dur="30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979" y="-30556"/>
                                    </p:animMotion>
                                  </p:childTnLst>
                                </p:cTn>
                              </p:par>
                              <p:par>
                                <p:cTn id="7249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6965 L -0.32049 0.60734 " pathEditMode="relative" rAng="0" ptsTypes="AA">
                                      <p:cBhvr>
                                        <p:cTn id="7250" dur="3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42" y="-28131"/>
                                    </p:animMotion>
                                  </p:childTnLst>
                                </p:cTn>
                              </p:par>
                              <p:par>
                                <p:cTn id="7251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6965 L -0.32049 0.60734 " pathEditMode="relative" rAng="0" ptsTypes="AA">
                                      <p:cBhvr>
                                        <p:cTn id="7252" dur="3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42" y="-28131"/>
                                    </p:animMotion>
                                  </p:childTnLst>
                                </p:cTn>
                              </p:par>
                              <p:par>
                                <p:cTn id="7253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6965 L -0.32049 0.60734 " pathEditMode="relative" rAng="0" ptsTypes="AA">
                                      <p:cBhvr>
                                        <p:cTn id="7254" dur="3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42" y="-28131"/>
                                    </p:animMotion>
                                  </p:childTnLst>
                                </p:cTn>
                              </p:par>
                              <p:par>
                                <p:cTn id="7255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6965 L -0.32049 0.60734 " pathEditMode="relative" rAng="0" ptsTypes="AA">
                                      <p:cBhvr>
                                        <p:cTn id="7256" dur="3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42" y="-28131"/>
                                    </p:animMotion>
                                  </p:childTnLst>
                                </p:cTn>
                              </p:par>
                              <p:par>
                                <p:cTn id="7257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6965 L -0.30486 0.71561 " pathEditMode="relative" rAng="0" ptsTypes="AA">
                                      <p:cBhvr>
                                        <p:cTn id="7258" dur="30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260" y="-22702"/>
                                    </p:animMotion>
                                  </p:childTnLst>
                                </p:cTn>
                              </p:par>
                              <p:par>
                                <p:cTn id="7259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6965 L -0.30486 0.71561 " pathEditMode="relative" rAng="0" ptsTypes="AA">
                                      <p:cBhvr>
                                        <p:cTn id="7260" dur="30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260" y="-22702"/>
                                    </p:animMotion>
                                  </p:childTnLst>
                                </p:cTn>
                              </p:par>
                              <p:par>
                                <p:cTn id="7261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-4.44444E-6 1.16965 L -0.30503 0.71561 " pathEditMode="relative" rAng="0" ptsTypes="AA">
                                      <p:cBhvr>
                                        <p:cTn id="7262" dur="30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260" y="-22702"/>
                                    </p:animMotion>
                                  </p:childTnLst>
                                </p:cTn>
                              </p:par>
                              <p:par>
                                <p:cTn id="7263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-4.44444E-6 1.16965 L -0.30503 0.71561 " pathEditMode="relative" rAng="0" ptsTypes="AA">
                                      <p:cBhvr>
                                        <p:cTn id="7264" dur="30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260" y="-22702"/>
                                    </p:animMotion>
                                  </p:childTnLst>
                                </p:cTn>
                              </p:par>
                              <p:par>
                                <p:cTn id="7265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7037 L -0.31754 0.79629 " pathEditMode="relative" rAng="0" ptsTypes="AA">
                                      <p:cBhvr>
                                        <p:cTn id="7266" dur="3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85" y="-18704"/>
                                    </p:animMotion>
                                  </p:childTnLst>
                                </p:cTn>
                              </p:par>
                              <p:par>
                                <p:cTn id="7267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7037 L -0.31754 0.79629 " pathEditMode="relative" rAng="0" ptsTypes="AA">
                                      <p:cBhvr>
                                        <p:cTn id="7268" dur="3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85" y="-18704"/>
                                    </p:animMotion>
                                  </p:childTnLst>
                                </p:cTn>
                              </p:par>
                              <p:par>
                                <p:cTn id="7269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7037 L -0.31754 0.79629 " pathEditMode="relative" rAng="0" ptsTypes="AA">
                                      <p:cBhvr>
                                        <p:cTn id="7270" dur="3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85" y="-18704"/>
                                    </p:animMotion>
                                  </p:childTnLst>
                                </p:cTn>
                              </p:par>
                              <p:par>
                                <p:cTn id="7271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7037 L -0.31754 0.79629 " pathEditMode="relative" rAng="0" ptsTypes="AA">
                                      <p:cBhvr>
                                        <p:cTn id="7272" dur="3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85" y="-18704"/>
                                    </p:animMotion>
                                  </p:childTnLst>
                                </p:cTn>
                              </p:par>
                              <p:par>
                                <p:cTn id="7273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6965 L -0.31424 0.85997 " pathEditMode="relative" rAng="0" ptsTypes="AA">
                                      <p:cBhvr>
                                        <p:cTn id="7274" dur="30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729" y="-15484"/>
                                    </p:animMotion>
                                  </p:childTnLst>
                                </p:cTn>
                              </p:par>
                              <p:par>
                                <p:cTn id="7275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6965 L -0.31424 0.85997 " pathEditMode="relative" rAng="0" ptsTypes="AA">
                                      <p:cBhvr>
                                        <p:cTn id="7276" dur="3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729" y="-15484"/>
                                    </p:animMotion>
                                  </p:childTnLst>
                                </p:cTn>
                              </p:par>
                              <p:par>
                                <p:cTn id="7277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6965 L -0.31424 0.85997 " pathEditMode="relative" rAng="0" ptsTypes="AA">
                                      <p:cBhvr>
                                        <p:cTn id="7278" dur="3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729" y="-15484"/>
                                    </p:animMotion>
                                  </p:childTnLst>
                                </p:cTn>
                              </p:par>
                              <p:par>
                                <p:cTn id="7279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6965 L -0.31424 0.85997 " pathEditMode="relative" rAng="0" ptsTypes="AA">
                                      <p:cBhvr>
                                        <p:cTn id="7280" dur="30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729" y="-15484"/>
                                    </p:animMotion>
                                  </p:childTnLst>
                                </p:cTn>
                              </p:par>
                              <p:par>
                                <p:cTn id="7281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8 1.16964 L -0.32152 0.96082 " pathEditMode="relative" rAng="0" ptsTypes="AA">
                                      <p:cBhvr>
                                        <p:cTn id="7282" dur="30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94" y="-10457"/>
                                    </p:animMotion>
                                  </p:childTnLst>
                                </p:cTn>
                              </p:par>
                              <p:par>
                                <p:cTn id="7283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8 1.16964 L -0.32152 0.96082 " pathEditMode="relative" rAng="0" ptsTypes="AA">
                                      <p:cBhvr>
                                        <p:cTn id="7284" dur="30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94" y="-10457"/>
                                    </p:animMotion>
                                  </p:childTnLst>
                                </p:cTn>
                              </p:par>
                              <p:par>
                                <p:cTn id="7285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8 1.16964 L -0.32152 0.96082 " pathEditMode="relative" rAng="0" ptsTypes="AA">
                                      <p:cBhvr>
                                        <p:cTn id="7286" dur="30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94" y="-10457"/>
                                    </p:animMotion>
                                  </p:childTnLst>
                                </p:cTn>
                              </p:par>
                              <p:par>
                                <p:cTn id="7287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8 1.16964 L -0.32152 0.96082 " pathEditMode="relative" rAng="0" ptsTypes="AA">
                                      <p:cBhvr>
                                        <p:cTn id="7288" dur="30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94" y="-10457"/>
                                    </p:animMotion>
                                  </p:childTnLst>
                                </p:cTn>
                              </p:par>
                              <p:par>
                                <p:cTn id="7289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7037 L -0.26753 0.10741 " pathEditMode="relative" rAng="0" ptsTypes="AA">
                                      <p:cBhvr>
                                        <p:cTn id="7290" dur="30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385" y="-53148"/>
                                    </p:animMotion>
                                  </p:childTnLst>
                                </p:cTn>
                              </p:par>
                              <p:par>
                                <p:cTn id="7291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7037 L -0.26753 0.10741 " pathEditMode="relative" rAng="0" ptsTypes="AA">
                                      <p:cBhvr>
                                        <p:cTn id="7292" dur="30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385" y="-53148"/>
                                    </p:animMotion>
                                  </p:childTnLst>
                                </p:cTn>
                              </p:par>
                              <p:par>
                                <p:cTn id="7293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7037 L -0.26753 0.10741 " pathEditMode="relative" rAng="0" ptsTypes="AA">
                                      <p:cBhvr>
                                        <p:cTn id="7294" dur="30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385" y="-53148"/>
                                    </p:animMotion>
                                  </p:childTnLst>
                                </p:cTn>
                              </p:par>
                              <p:par>
                                <p:cTn id="7295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7037 L -0.26753 0.10741 " pathEditMode="relative" rAng="0" ptsTypes="AA">
                                      <p:cBhvr>
                                        <p:cTn id="7296" dur="30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385" y="-53148"/>
                                    </p:animMotion>
                                  </p:childTnLst>
                                </p:cTn>
                              </p:par>
                              <p:par>
                                <p:cTn id="7297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6965 L -0.38837 0.1934 " pathEditMode="relative" rAng="0" ptsTypes="AA">
                                      <p:cBhvr>
                                        <p:cTn id="7298" dur="30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427" y="-48828"/>
                                    </p:animMotion>
                                  </p:childTnLst>
                                </p:cTn>
                              </p:par>
                              <p:par>
                                <p:cTn id="7299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6965 L -0.38837 0.1934 " pathEditMode="relative" rAng="0" ptsTypes="AA">
                                      <p:cBhvr>
                                        <p:cTn id="7300" dur="30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427" y="-48828"/>
                                    </p:animMotion>
                                  </p:childTnLst>
                                </p:cTn>
                              </p:par>
                              <p:par>
                                <p:cTn id="7301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6965 L -0.38837 0.1934 " pathEditMode="relative" rAng="0" ptsTypes="AA">
                                      <p:cBhvr>
                                        <p:cTn id="7302" dur="30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427" y="-48828"/>
                                    </p:animMotion>
                                  </p:childTnLst>
                                </p:cTn>
                              </p:par>
                              <p:par>
                                <p:cTn id="7303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6965 L -0.38837 0.1934 " pathEditMode="relative" rAng="0" ptsTypes="AA">
                                      <p:cBhvr>
                                        <p:cTn id="7304" dur="30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427" y="-48828"/>
                                    </p:animMotion>
                                  </p:childTnLst>
                                </p:cTn>
                              </p:par>
                              <p:par>
                                <p:cTn id="7305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-0.00017 1.17027 L -0.19201 0.21592 " pathEditMode="relative" rAng="0" ptsTypes="AA">
                                      <p:cBhvr>
                                        <p:cTn id="7306" dur="300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601" y="-47717"/>
                                    </p:animMotion>
                                  </p:childTnLst>
                                </p:cTn>
                              </p:par>
                              <p:par>
                                <p:cTn id="7307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-0.00017 1.17027 L -0.19201 0.21592 " pathEditMode="relative" rAng="0" ptsTypes="AA">
                                      <p:cBhvr>
                                        <p:cTn id="7308" dur="30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601" y="-47717"/>
                                    </p:animMotion>
                                  </p:childTnLst>
                                </p:cTn>
                              </p:par>
                              <p:par>
                                <p:cTn id="7309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-0.00017 1.17027 L -0.19201 0.21592 " pathEditMode="relative" rAng="0" ptsTypes="AA">
                                      <p:cBhvr>
                                        <p:cTn id="7310" dur="3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601" y="-47717"/>
                                    </p:animMotion>
                                  </p:childTnLst>
                                </p:cTn>
                              </p:par>
                              <p:par>
                                <p:cTn id="7311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-0.00017 1.17027 L -0.19201 0.21592 " pathEditMode="relative" rAng="0" ptsTypes="AA">
                                      <p:cBhvr>
                                        <p:cTn id="7312" dur="30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601" y="-47717"/>
                                    </p:animMotion>
                                  </p:childTnLst>
                                </p:cTn>
                              </p:par>
                              <p:par>
                                <p:cTn id="7313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8 1.17037 L -0.33316 0.45926 " pathEditMode="relative" rAng="0" ptsTypes="AA">
                                      <p:cBhvr>
                                        <p:cTn id="7314" dur="30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667" y="-35556"/>
                                    </p:animMotion>
                                  </p:childTnLst>
                                </p:cTn>
                              </p:par>
                              <p:par>
                                <p:cTn id="7315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8 1.17037 L -0.33316 0.45926 " pathEditMode="relative" rAng="0" ptsTypes="AA">
                                      <p:cBhvr>
                                        <p:cTn id="7316" dur="30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667" y="-35556"/>
                                    </p:animMotion>
                                  </p:childTnLst>
                                </p:cTn>
                              </p:par>
                              <p:par>
                                <p:cTn id="7317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8 1.17037 L -0.33316 0.45926 " pathEditMode="relative" rAng="0" ptsTypes="AA">
                                      <p:cBhvr>
                                        <p:cTn id="7318" dur="30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667" y="-35556"/>
                                    </p:animMotion>
                                  </p:childTnLst>
                                </p:cTn>
                              </p:par>
                              <p:par>
                                <p:cTn id="7319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8 1.17037 L -0.33316 0.45926 " pathEditMode="relative" rAng="0" ptsTypes="AA">
                                      <p:cBhvr>
                                        <p:cTn id="7320" dur="30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667" y="-35556"/>
                                    </p:animMotion>
                                  </p:childTnLst>
                                </p:cTn>
                              </p:par>
                              <p:par>
                                <p:cTn id="7321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6965 L -0.32552 0.57619 " pathEditMode="relative" rAng="0" ptsTypes="AA">
                                      <p:cBhvr>
                                        <p:cTn id="7322" dur="30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285" y="-29673"/>
                                    </p:animMotion>
                                  </p:childTnLst>
                                </p:cTn>
                              </p:par>
                              <p:par>
                                <p:cTn id="7323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6965 L -0.32552 0.57619 " pathEditMode="relative" rAng="0" ptsTypes="AA">
                                      <p:cBhvr>
                                        <p:cTn id="7324" dur="300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285" y="-29673"/>
                                    </p:animMotion>
                                  </p:childTnLst>
                                </p:cTn>
                              </p:par>
                              <p:par>
                                <p:cTn id="7325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6965 L -0.32552 0.57619 " pathEditMode="relative" rAng="0" ptsTypes="AA">
                                      <p:cBhvr>
                                        <p:cTn id="7326" dur="3000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285" y="-29673"/>
                                    </p:animMotion>
                                  </p:childTnLst>
                                </p:cTn>
                              </p:par>
                              <p:par>
                                <p:cTn id="7327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6965 L -0.32552 0.57619 " pathEditMode="relative" rAng="0" ptsTypes="AA">
                                      <p:cBhvr>
                                        <p:cTn id="7328" dur="30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285" y="-29673"/>
                                    </p:animMotion>
                                  </p:childTnLst>
                                </p:cTn>
                              </p:par>
                              <p:par>
                                <p:cTn id="7329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6965 L -0.23906 0.58174 " pathEditMode="relative" rAng="0" ptsTypes="AA">
                                      <p:cBhvr>
                                        <p:cTn id="7330" dur="30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962" y="-29395"/>
                                    </p:animMotion>
                                  </p:childTnLst>
                                </p:cTn>
                              </p:par>
                              <p:par>
                                <p:cTn id="7331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6965 L -0.23906 0.58174 " pathEditMode="relative" rAng="0" ptsTypes="AA">
                                      <p:cBhvr>
                                        <p:cTn id="7332" dur="30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962" y="-29395"/>
                                    </p:animMotion>
                                  </p:childTnLst>
                                </p:cTn>
                              </p:par>
                              <p:par>
                                <p:cTn id="7333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6965 L -0.23906 0.58174 " pathEditMode="relative" rAng="0" ptsTypes="AA">
                                      <p:cBhvr>
                                        <p:cTn id="7334" dur="30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962" y="-29395"/>
                                    </p:animMotion>
                                  </p:childTnLst>
                                </p:cTn>
                              </p:par>
                              <p:par>
                                <p:cTn id="7335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6965 L -0.23906 0.58174 " pathEditMode="relative" rAng="0" ptsTypes="AA">
                                      <p:cBhvr>
                                        <p:cTn id="7336" dur="30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962" y="-29395"/>
                                    </p:animMotion>
                                  </p:childTnLst>
                                </p:cTn>
                              </p:par>
                              <p:par>
                                <p:cTn id="7337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7 1.16914 L -0.24201 0.70247 " pathEditMode="relative" rAng="0" ptsTypes="AA">
                                      <p:cBhvr>
                                        <p:cTn id="7338" dur="3000" fill="hold"/>
                                        <p:tgtEl>
                                          <p:spTgt spid="2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135" y="-23333"/>
                                    </p:animMotion>
                                  </p:childTnLst>
                                </p:cTn>
                              </p:par>
                              <p:par>
                                <p:cTn id="7339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7 1.16914 L -0.24201 0.70247 " pathEditMode="relative" rAng="0" ptsTypes="AA">
                                      <p:cBhvr>
                                        <p:cTn id="7340" dur="3000" fill="hold"/>
                                        <p:tgtEl>
                                          <p:spTgt spid="2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135" y="-23333"/>
                                    </p:animMotion>
                                  </p:childTnLst>
                                </p:cTn>
                              </p:par>
                              <p:par>
                                <p:cTn id="7341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7 1.16914 L -0.24201 0.70247 " pathEditMode="relative" rAng="0" ptsTypes="AA">
                                      <p:cBhvr>
                                        <p:cTn id="7342" dur="30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135" y="-23333"/>
                                    </p:animMotion>
                                  </p:childTnLst>
                                </p:cTn>
                              </p:par>
                              <p:par>
                                <p:cTn id="7343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7 1.16914 L -0.24201 0.70247 " pathEditMode="relative" rAng="0" ptsTypes="AA">
                                      <p:cBhvr>
                                        <p:cTn id="7344" dur="300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135" y="-23333"/>
                                    </p:animMotion>
                                  </p:childTnLst>
                                </p:cTn>
                              </p:par>
                              <p:par>
                                <p:cTn id="7345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35 1.16903 L -0.31302 0.61937 " pathEditMode="relative" rAng="0" ptsTypes="AA">
                                      <p:cBhvr>
                                        <p:cTn id="7346" dur="30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77" y="-27483"/>
                                    </p:animMotion>
                                  </p:childTnLst>
                                </p:cTn>
                              </p:par>
                              <p:par>
                                <p:cTn id="7347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35 1.16903 L -0.31302 0.61937 " pathEditMode="relative" rAng="0" ptsTypes="AA">
                                      <p:cBhvr>
                                        <p:cTn id="7348" dur="30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77" y="-27483"/>
                                    </p:animMotion>
                                  </p:childTnLst>
                                </p:cTn>
                              </p:par>
                              <p:par>
                                <p:cTn id="7349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52 1.16903 L -0.31285 0.61937 " pathEditMode="relative" rAng="0" ptsTypes="AA">
                                      <p:cBhvr>
                                        <p:cTn id="7350" dur="30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77" y="-27483"/>
                                    </p:animMotion>
                                  </p:childTnLst>
                                </p:cTn>
                              </p:par>
                              <p:par>
                                <p:cTn id="7351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52 1.16903 L -0.31285 0.61937 " pathEditMode="relative" rAng="0" ptsTypes="AA">
                                      <p:cBhvr>
                                        <p:cTn id="7352" dur="30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77" y="-27483"/>
                                    </p:animMotion>
                                  </p:childTnLst>
                                </p:cTn>
                              </p:par>
                              <p:par>
                                <p:cTn id="7353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8 1.16841 L -0.23385 0.75632 " pathEditMode="relative" rAng="0" ptsTypes="AA">
                                      <p:cBhvr>
                                        <p:cTn id="7354" dur="3000" fill="hold"/>
                                        <p:tgtEl>
                                          <p:spTgt spid="2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01" y="-20605"/>
                                    </p:animMotion>
                                  </p:childTnLst>
                                </p:cTn>
                              </p:par>
                              <p:par>
                                <p:cTn id="7355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8 1.16841 L -0.23385 0.75632 " pathEditMode="relative" rAng="0" ptsTypes="AA">
                                      <p:cBhvr>
                                        <p:cTn id="7356" dur="3000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01" y="-20605"/>
                                    </p:animMotion>
                                  </p:childTnLst>
                                </p:cTn>
                              </p:par>
                              <p:par>
                                <p:cTn id="7357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8 1.16841 L -0.23385 0.75632 " pathEditMode="relative" rAng="0" ptsTypes="AA">
                                      <p:cBhvr>
                                        <p:cTn id="7358" dur="3000" fill="hold"/>
                                        <p:tgtEl>
                                          <p:spTgt spid="3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01" y="-20605"/>
                                    </p:animMotion>
                                  </p:childTnLst>
                                </p:cTn>
                              </p:par>
                              <p:par>
                                <p:cTn id="7359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8 1.16841 L -0.23385 0.75632 " pathEditMode="relative" rAng="0" ptsTypes="AA">
                                      <p:cBhvr>
                                        <p:cTn id="7360" dur="3000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01" y="-20605"/>
                                    </p:animMotion>
                                  </p:childTnLst>
                                </p:cTn>
                              </p:par>
                              <p:par>
                                <p:cTn id="7361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2.5E-6 1.16944 L -0.30104 0.78055 " pathEditMode="relative" rAng="0" ptsTypes="AA">
                                      <p:cBhvr>
                                        <p:cTn id="7362" dur="30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052" y="-19444"/>
                                    </p:animMotion>
                                  </p:childTnLst>
                                </p:cTn>
                              </p:par>
                              <p:par>
                                <p:cTn id="7363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2.5E-6 1.16944 L -0.30104 0.78055 " pathEditMode="relative" rAng="0" ptsTypes="AA">
                                      <p:cBhvr>
                                        <p:cTn id="7364" dur="30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052" y="-19444"/>
                                    </p:animMotion>
                                  </p:childTnLst>
                                </p:cTn>
                              </p:par>
                              <p:par>
                                <p:cTn id="7365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2.5E-6 1.16944 L -0.30104 0.78055 " pathEditMode="relative" rAng="0" ptsTypes="AA">
                                      <p:cBhvr>
                                        <p:cTn id="7366" dur="30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052" y="-19444"/>
                                    </p:animMotion>
                                  </p:childTnLst>
                                </p:cTn>
                              </p:par>
                              <p:par>
                                <p:cTn id="7367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2.5E-6 1.16944 L -0.30104 0.78055 " pathEditMode="relative" rAng="0" ptsTypes="AA">
                                      <p:cBhvr>
                                        <p:cTn id="7368" dur="30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052" y="-19444"/>
                                    </p:animMotion>
                                  </p:childTnLst>
                                </p:cTn>
                              </p:par>
                              <p:par>
                                <p:cTn id="7369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35 1.17006 L -0.32257 0.78673 " pathEditMode="relative" rAng="0" ptsTypes="AA">
                                      <p:cBhvr>
                                        <p:cTn id="7370" dur="300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146" y="-19167"/>
                                    </p:animMotion>
                                  </p:childTnLst>
                                </p:cTn>
                              </p:par>
                              <p:par>
                                <p:cTn id="7371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35 1.17006 L -0.32257 0.78673 " pathEditMode="relative" rAng="0" ptsTypes="AA">
                                      <p:cBhvr>
                                        <p:cTn id="7372" dur="30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146" y="-19167"/>
                                    </p:animMotion>
                                  </p:childTnLst>
                                </p:cTn>
                              </p:par>
                              <p:par>
                                <p:cTn id="7373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7006 L -0.32275 0.78673 " pathEditMode="relative" rAng="0" ptsTypes="AA">
                                      <p:cBhvr>
                                        <p:cTn id="7374" dur="300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146" y="-19167"/>
                                    </p:animMotion>
                                  </p:childTnLst>
                                </p:cTn>
                              </p:par>
                              <p:par>
                                <p:cTn id="7375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7006 L -0.32275 0.78673 " pathEditMode="relative" rAng="0" ptsTypes="AA">
                                      <p:cBhvr>
                                        <p:cTn id="7376" dur="30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146" y="-19167"/>
                                    </p:animMotion>
                                  </p:childTnLst>
                                </p:cTn>
                              </p:par>
                              <p:par>
                                <p:cTn id="7377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-1.94444E-6 1.17027 L -0.26389 0.78193 " pathEditMode="relative" rAng="0" ptsTypes="AA">
                                      <p:cBhvr>
                                        <p:cTn id="7378" dur="30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194" y="-19432"/>
                                    </p:animMotion>
                                  </p:childTnLst>
                                </p:cTn>
                              </p:par>
                              <p:par>
                                <p:cTn id="7379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-1.94444E-6 1.17027 L -0.26389 0.78193 " pathEditMode="relative" rAng="0" ptsTypes="AA">
                                      <p:cBhvr>
                                        <p:cTn id="7380" dur="30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194" y="-19432"/>
                                    </p:animMotion>
                                  </p:childTnLst>
                                </p:cTn>
                              </p:par>
                              <p:par>
                                <p:cTn id="7381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-1.94444E-6 1.17027 L -0.26389 0.78193 " pathEditMode="relative" rAng="0" ptsTypes="AA">
                                      <p:cBhvr>
                                        <p:cTn id="7382" dur="3000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194" y="-19432"/>
                                    </p:animMotion>
                                  </p:childTnLst>
                                </p:cTn>
                              </p:par>
                              <p:par>
                                <p:cTn id="7383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-1.94444E-6 1.17027 L -0.26389 0.78193 " pathEditMode="relative" rAng="0" ptsTypes="AA">
                                      <p:cBhvr>
                                        <p:cTn id="7384" dur="30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194" y="-19432"/>
                                    </p:animMotion>
                                  </p:childTnLst>
                                </p:cTn>
                              </p:par>
                              <p:par>
                                <p:cTn id="7385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8 1.16965 L -0.23385 0.90222 " pathEditMode="relative" rAng="0" ptsTypes="AA">
                                      <p:cBhvr>
                                        <p:cTn id="7386" dur="30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01" y="-13387"/>
                                    </p:animMotion>
                                  </p:childTnLst>
                                </p:cTn>
                              </p:par>
                              <p:par>
                                <p:cTn id="7387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8 1.16965 L -0.23385 0.90222 " pathEditMode="relative" rAng="0" ptsTypes="AA">
                                      <p:cBhvr>
                                        <p:cTn id="7388" dur="3000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01" y="-13387"/>
                                    </p:animMotion>
                                  </p:childTnLst>
                                </p:cTn>
                              </p:par>
                              <p:par>
                                <p:cTn id="7389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8 1.16965 L -0.23385 0.90222 " pathEditMode="relative" rAng="0" ptsTypes="AA">
                                      <p:cBhvr>
                                        <p:cTn id="7390" dur="30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01" y="-13387"/>
                                    </p:animMotion>
                                  </p:childTnLst>
                                </p:cTn>
                              </p:par>
                              <p:par>
                                <p:cTn id="7391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8 1.16965 L -0.23385 0.90222 " pathEditMode="relative" rAng="0" ptsTypes="AA">
                                      <p:cBhvr>
                                        <p:cTn id="7392" dur="30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01" y="-13387"/>
                                    </p:animMotion>
                                  </p:childTnLst>
                                </p:cTn>
                              </p:par>
                              <p:par>
                                <p:cTn id="7393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7037 L -0.2915 0.9074 " pathEditMode="relative" rAng="0" ptsTypes="AA">
                                      <p:cBhvr>
                                        <p:cTn id="7394" dur="3000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583" y="-13148"/>
                                    </p:animMotion>
                                  </p:childTnLst>
                                </p:cTn>
                              </p:par>
                              <p:par>
                                <p:cTn id="7395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7037 L -0.2915 0.9074 " pathEditMode="relative" rAng="0" ptsTypes="AA">
                                      <p:cBhvr>
                                        <p:cTn id="7396" dur="30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583" y="-13148"/>
                                    </p:animMotion>
                                  </p:childTnLst>
                                </p:cTn>
                              </p:par>
                              <p:par>
                                <p:cTn id="7397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7037 L -0.2915 0.9074 " pathEditMode="relative" rAng="0" ptsTypes="AA">
                                      <p:cBhvr>
                                        <p:cTn id="7398" dur="30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583" y="-13148"/>
                                    </p:animMotion>
                                  </p:childTnLst>
                                </p:cTn>
                              </p:par>
                              <p:par>
                                <p:cTn id="7399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7037 L -0.2915 0.9074 " pathEditMode="relative" rAng="0" ptsTypes="AA">
                                      <p:cBhvr>
                                        <p:cTn id="7400" dur="30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583" y="-13148"/>
                                    </p:animMotion>
                                  </p:childTnLst>
                                </p:cTn>
                              </p:par>
                              <p:par>
                                <p:cTn id="7401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6965 L -0.29879 0.99753 " pathEditMode="relative" rAng="0" ptsTypes="AA">
                                      <p:cBhvr>
                                        <p:cTn id="7402" dur="30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948" y="-8606"/>
                                    </p:animMotion>
                                  </p:childTnLst>
                                </p:cTn>
                              </p:par>
                              <p:par>
                                <p:cTn id="7403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6965 L -0.29879 0.99753 " pathEditMode="relative" rAng="0" ptsTypes="AA">
                                      <p:cBhvr>
                                        <p:cTn id="7404" dur="3000" fill="hold"/>
                                        <p:tgtEl>
                                          <p:spTgt spid="2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948" y="-8606"/>
                                    </p:animMotion>
                                  </p:childTnLst>
                                </p:cTn>
                              </p:par>
                              <p:par>
                                <p:cTn id="7405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6965 L -0.29879 0.99753 " pathEditMode="relative" rAng="0" ptsTypes="AA">
                                      <p:cBhvr>
                                        <p:cTn id="7406" dur="3000" fill="hold"/>
                                        <p:tgtEl>
                                          <p:spTgt spid="2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948" y="-8606"/>
                                    </p:animMotion>
                                  </p:childTnLst>
                                </p:cTn>
                              </p:par>
                              <p:par>
                                <p:cTn id="7407" presetID="0" presetClass="path" presetSubtype="0" fill="hold" grpId="6" nodeType="withEffect">
                                  <p:stCondLst>
                                    <p:cond delay="23800"/>
                                  </p:stCondLst>
                                  <p:childTnLst>
                                    <p:animMotion origin="layout" path="M 0.00017 1.16965 L -0.29879 0.99753 " pathEditMode="relative" rAng="0" ptsTypes="AA">
                                      <p:cBhvr>
                                        <p:cTn id="7408" dur="3000" fill="hold"/>
                                        <p:tgtEl>
                                          <p:spTgt spid="2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948" y="-8606"/>
                                    </p:animMotion>
                                  </p:childTnLst>
                                </p:cTn>
                              </p:par>
                              <p:par>
                                <p:cTn id="740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410" dur="1" fill="hold"/>
                                        <p:tgtEl>
                                          <p:spTgt spid="5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411" presetID="53" presetClass="entr" presetSubtype="16" fill="hold" grpId="2" nodeType="withEffect">
                                  <p:stCondLst>
                                    <p:cond delay="26800"/>
                                  </p:stCondLst>
                                  <p:childTnLst>
                                    <p:set>
                                      <p:cBhvr>
                                        <p:cTn id="74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13" dur="500" fill="hold"/>
                                        <p:tgtEl>
                                          <p:spTgt spid="4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14" dur="500" fill="hold"/>
                                        <p:tgtEl>
                                          <p:spTgt spid="4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15" dur="500"/>
                                        <p:tgtEl>
                                          <p:spTgt spid="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16" presetID="53" presetClass="entr" presetSubtype="16" fill="hold" grpId="2" nodeType="withEffect">
                                  <p:stCondLst>
                                    <p:cond delay="26800"/>
                                  </p:stCondLst>
                                  <p:childTnLst>
                                    <p:set>
                                      <p:cBhvr>
                                        <p:cTn id="74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18" dur="500" fill="hold"/>
                                        <p:tgtEl>
                                          <p:spTgt spid="4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19" dur="500" fill="hold"/>
                                        <p:tgtEl>
                                          <p:spTgt spid="4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20" dur="500"/>
                                        <p:tgtEl>
                                          <p:spTgt spid="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21" presetID="53" presetClass="entr" presetSubtype="16" fill="hold" grpId="2" nodeType="withEffect">
                                  <p:stCondLst>
                                    <p:cond delay="26800"/>
                                  </p:stCondLst>
                                  <p:childTnLst>
                                    <p:set>
                                      <p:cBhvr>
                                        <p:cTn id="74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23" dur="500" fill="hold"/>
                                        <p:tgtEl>
                                          <p:spTgt spid="4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24" dur="500" fill="hold"/>
                                        <p:tgtEl>
                                          <p:spTgt spid="4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25" dur="500"/>
                                        <p:tgtEl>
                                          <p:spTgt spid="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26" presetID="53" presetClass="entr" presetSubtype="16" fill="hold" grpId="2" nodeType="withEffect">
                                  <p:stCondLst>
                                    <p:cond delay="26800"/>
                                  </p:stCondLst>
                                  <p:childTnLst>
                                    <p:set>
                                      <p:cBhvr>
                                        <p:cTn id="74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28" dur="500" fill="hold"/>
                                        <p:tgtEl>
                                          <p:spTgt spid="4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29" dur="500" fill="hold"/>
                                        <p:tgtEl>
                                          <p:spTgt spid="4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30" dur="500"/>
                                        <p:tgtEl>
                                          <p:spTgt spid="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31" presetID="8" presetClass="emph" presetSubtype="0" repeatCount="indefinite" fill="hold" grpId="0" nodeType="withEffect">
                                  <p:stCondLst>
                                    <p:cond delay="26800"/>
                                  </p:stCondLst>
                                  <p:childTnLst>
                                    <p:animRot by="-90000000">
                                      <p:cBhvr>
                                        <p:cTn id="7432" dur="15000" fill="hold"/>
                                        <p:tgtEl>
                                          <p:spTgt spid="4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433" presetID="8" presetClass="emph" presetSubtype="0" repeatCount="indefinite" fill="hold" grpId="0" nodeType="withEffect">
                                  <p:stCondLst>
                                    <p:cond delay="26800"/>
                                  </p:stCondLst>
                                  <p:childTnLst>
                                    <p:animRot by="60000000">
                                      <p:cBhvr>
                                        <p:cTn id="7434" dur="15000" fill="hold"/>
                                        <p:tgtEl>
                                          <p:spTgt spid="4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435" presetID="8" presetClass="emph" presetSubtype="0" repeatCount="indefinite" fill="hold" grpId="0" nodeType="withEffect">
                                  <p:stCondLst>
                                    <p:cond delay="26800"/>
                                  </p:stCondLst>
                                  <p:childTnLst>
                                    <p:animRot by="60000000">
                                      <p:cBhvr>
                                        <p:cTn id="7436" dur="15000" fill="hold"/>
                                        <p:tgtEl>
                                          <p:spTgt spid="4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437" presetID="8" presetClass="emph" presetSubtype="0" repeatCount="indefinite" fill="hold" grpId="0" nodeType="withEffect">
                                  <p:stCondLst>
                                    <p:cond delay="26800"/>
                                  </p:stCondLst>
                                  <p:childTnLst>
                                    <p:animRot by="-90000000">
                                      <p:cBhvr>
                                        <p:cTn id="7438" dur="15000" fill="hold"/>
                                        <p:tgtEl>
                                          <p:spTgt spid="4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439" presetID="26" presetClass="emph" presetSubtype="0" repeatCount="indefinite" fill="hold" grpId="1" nodeType="withEffect">
                                  <p:stCondLst>
                                    <p:cond delay="26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40" dur="500" tmFilter="0, 0; .2, .5; .8, .5; 1, 0"/>
                                        <p:tgtEl>
                                          <p:spTgt spid="4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441" dur="250" autoRev="1" fill="hold"/>
                                        <p:tgtEl>
                                          <p:spTgt spid="4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442" presetID="26" presetClass="emph" presetSubtype="0" repeatCount="indefinite" fill="hold" grpId="1" nodeType="withEffect">
                                  <p:stCondLst>
                                    <p:cond delay="26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43" dur="500" tmFilter="0, 0; .2, .5; .8, .5; 1, 0"/>
                                        <p:tgtEl>
                                          <p:spTgt spid="4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444" dur="250" autoRev="1" fill="hold"/>
                                        <p:tgtEl>
                                          <p:spTgt spid="4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445" presetID="26" presetClass="emph" presetSubtype="0" repeatCount="indefinite" fill="hold" grpId="1" nodeType="withEffect">
                                  <p:stCondLst>
                                    <p:cond delay="26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46" dur="500" tmFilter="0, 0; .2, .5; .8, .5; 1, 0"/>
                                        <p:tgtEl>
                                          <p:spTgt spid="4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447" dur="250" autoRev="1" fill="hold"/>
                                        <p:tgtEl>
                                          <p:spTgt spid="4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448" presetID="26" presetClass="emph" presetSubtype="0" repeatCount="indefinite" fill="hold" grpId="1" nodeType="withEffect">
                                  <p:stCondLst>
                                    <p:cond delay="26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49" dur="500" tmFilter="0, 0; .2, .5; .8, .5; 1, 0"/>
                                        <p:tgtEl>
                                          <p:spTgt spid="4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450" dur="250" autoRev="1" fill="hold"/>
                                        <p:tgtEl>
                                          <p:spTgt spid="4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451" presetID="6" presetClass="emph" presetSubtype="0" repeatCount="indefinite" autoRev="1" fill="hold" grpId="3" nodeType="withEffect">
                                  <p:stCondLst>
                                    <p:cond delay="26800"/>
                                  </p:stCondLst>
                                  <p:childTnLst>
                                    <p:animScale>
                                      <p:cBhvr>
                                        <p:cTn id="7452" dur="1000" fill="hold"/>
                                        <p:tgtEl>
                                          <p:spTgt spid="430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7453" presetID="6" presetClass="emph" presetSubtype="0" repeatCount="indefinite" autoRev="1" fill="hold" grpId="3" nodeType="withEffect">
                                  <p:stCondLst>
                                    <p:cond delay="26800"/>
                                  </p:stCondLst>
                                  <p:childTnLst>
                                    <p:animScale>
                                      <p:cBhvr>
                                        <p:cTn id="7454" dur="1000" fill="hold"/>
                                        <p:tgtEl>
                                          <p:spTgt spid="43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455" presetID="6" presetClass="emph" presetSubtype="0" repeatCount="indefinite" autoRev="1" fill="hold" grpId="3" nodeType="withEffect">
                                  <p:stCondLst>
                                    <p:cond delay="26800"/>
                                  </p:stCondLst>
                                  <p:childTnLst>
                                    <p:animScale>
                                      <p:cBhvr>
                                        <p:cTn id="7456" dur="1000" fill="hold"/>
                                        <p:tgtEl>
                                          <p:spTgt spid="43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457" presetID="6" presetClass="emph" presetSubtype="0" repeatCount="indefinite" autoRev="1" fill="hold" grpId="3" nodeType="withEffect">
                                  <p:stCondLst>
                                    <p:cond delay="26800"/>
                                  </p:stCondLst>
                                  <p:childTnLst>
                                    <p:animScale>
                                      <p:cBhvr>
                                        <p:cTn id="7458" dur="1000" fill="hold"/>
                                        <p:tgtEl>
                                          <p:spTgt spid="43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459" presetID="53" presetClass="entr" presetSubtype="16" fill="hold" grpId="2" nodeType="withEffect">
                                  <p:stCondLst>
                                    <p:cond delay="26900"/>
                                  </p:stCondLst>
                                  <p:childTnLst>
                                    <p:set>
                                      <p:cBhvr>
                                        <p:cTn id="74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61" dur="500" fill="hold"/>
                                        <p:tgtEl>
                                          <p:spTgt spid="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62" dur="500" fill="hold"/>
                                        <p:tgtEl>
                                          <p:spTgt spid="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63" dur="500"/>
                                        <p:tgtEl>
                                          <p:spTgt spid="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64" presetID="53" presetClass="entr" presetSubtype="16" fill="hold" grpId="2" nodeType="withEffect">
                                  <p:stCondLst>
                                    <p:cond delay="26900"/>
                                  </p:stCondLst>
                                  <p:childTnLst>
                                    <p:set>
                                      <p:cBhvr>
                                        <p:cTn id="74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66" dur="500" fill="hold"/>
                                        <p:tgtEl>
                                          <p:spTgt spid="4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67" dur="500" fill="hold"/>
                                        <p:tgtEl>
                                          <p:spTgt spid="4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68" dur="500"/>
                                        <p:tgtEl>
                                          <p:spTgt spid="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69" presetID="53" presetClass="entr" presetSubtype="16" fill="hold" grpId="2" nodeType="withEffect">
                                  <p:stCondLst>
                                    <p:cond delay="26900"/>
                                  </p:stCondLst>
                                  <p:childTnLst>
                                    <p:set>
                                      <p:cBhvr>
                                        <p:cTn id="74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71" dur="500" fill="hold"/>
                                        <p:tgtEl>
                                          <p:spTgt spid="4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72" dur="500" fill="hold"/>
                                        <p:tgtEl>
                                          <p:spTgt spid="4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73" dur="500"/>
                                        <p:tgtEl>
                                          <p:spTgt spid="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74" presetID="53" presetClass="entr" presetSubtype="16" fill="hold" grpId="2" nodeType="withEffect">
                                  <p:stCondLst>
                                    <p:cond delay="26900"/>
                                  </p:stCondLst>
                                  <p:childTnLst>
                                    <p:set>
                                      <p:cBhvr>
                                        <p:cTn id="74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76" dur="500" fill="hold"/>
                                        <p:tgtEl>
                                          <p:spTgt spid="4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77" dur="500" fill="hold"/>
                                        <p:tgtEl>
                                          <p:spTgt spid="4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78" dur="500"/>
                                        <p:tgtEl>
                                          <p:spTgt spid="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79" presetID="8" presetClass="emph" presetSubtype="0" repeatCount="indefinite" fill="hold" grpId="0" nodeType="withEffect">
                                  <p:stCondLst>
                                    <p:cond delay="26900"/>
                                  </p:stCondLst>
                                  <p:childTnLst>
                                    <p:animRot by="90000000">
                                      <p:cBhvr>
                                        <p:cTn id="7480" dur="15000" fill="hold"/>
                                        <p:tgtEl>
                                          <p:spTgt spid="4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481" presetID="8" presetClass="emph" presetSubtype="0" repeatCount="indefinite" fill="hold" grpId="0" nodeType="withEffect">
                                  <p:stCondLst>
                                    <p:cond delay="26900"/>
                                  </p:stCondLst>
                                  <p:childTnLst>
                                    <p:animRot by="-60000000">
                                      <p:cBhvr>
                                        <p:cTn id="7482" dur="15000" fill="hold"/>
                                        <p:tgtEl>
                                          <p:spTgt spid="4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483" presetID="8" presetClass="emph" presetSubtype="0" repeatCount="indefinite" fill="hold" grpId="0" nodeType="withEffect">
                                  <p:stCondLst>
                                    <p:cond delay="26900"/>
                                  </p:stCondLst>
                                  <p:childTnLst>
                                    <p:animRot by="60000000">
                                      <p:cBhvr>
                                        <p:cTn id="7484" dur="15000" fill="hold"/>
                                        <p:tgtEl>
                                          <p:spTgt spid="4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485" presetID="8" presetClass="emph" presetSubtype="0" repeatCount="indefinite" fill="hold" grpId="0" nodeType="withEffect">
                                  <p:stCondLst>
                                    <p:cond delay="26900"/>
                                  </p:stCondLst>
                                  <p:childTnLst>
                                    <p:animRot by="-90000000">
                                      <p:cBhvr>
                                        <p:cTn id="7486" dur="15000" fill="hold"/>
                                        <p:tgtEl>
                                          <p:spTgt spid="4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487" presetID="26" presetClass="emph" presetSubtype="0" repeatCount="indefinite" fill="hold" grpId="1" nodeType="withEffect">
                                  <p:stCondLst>
                                    <p:cond delay="26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88" dur="500" tmFilter="0, 0; .2, .5; .8, .5; 1, 0"/>
                                        <p:tgtEl>
                                          <p:spTgt spid="4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489" dur="250" autoRev="1" fill="hold"/>
                                        <p:tgtEl>
                                          <p:spTgt spid="4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490" presetID="26" presetClass="emph" presetSubtype="0" repeatCount="indefinite" fill="hold" grpId="1" nodeType="withEffect">
                                  <p:stCondLst>
                                    <p:cond delay="26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91" dur="500" tmFilter="0, 0; .2, .5; .8, .5; 1, 0"/>
                                        <p:tgtEl>
                                          <p:spTgt spid="43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492" dur="250" autoRev="1" fill="hold"/>
                                        <p:tgtEl>
                                          <p:spTgt spid="43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493" presetID="26" presetClass="emph" presetSubtype="0" repeatCount="indefinite" fill="hold" grpId="1" nodeType="withEffect">
                                  <p:stCondLst>
                                    <p:cond delay="26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94" dur="500" tmFilter="0, 0; .2, .5; .8, .5; 1, 0"/>
                                        <p:tgtEl>
                                          <p:spTgt spid="4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495" dur="250" autoRev="1" fill="hold"/>
                                        <p:tgtEl>
                                          <p:spTgt spid="4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496" presetID="26" presetClass="emph" presetSubtype="0" repeatCount="indefinite" fill="hold" grpId="1" nodeType="withEffect">
                                  <p:stCondLst>
                                    <p:cond delay="26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97" dur="500" tmFilter="0, 0; .2, .5; .8, .5; 1, 0"/>
                                        <p:tgtEl>
                                          <p:spTgt spid="43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498" dur="250" autoRev="1" fill="hold"/>
                                        <p:tgtEl>
                                          <p:spTgt spid="43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499" presetID="6" presetClass="emph" presetSubtype="0" repeatCount="indefinite" autoRev="1" fill="hold" grpId="3" nodeType="withEffect">
                                  <p:stCondLst>
                                    <p:cond delay="26900"/>
                                  </p:stCondLst>
                                  <p:childTnLst>
                                    <p:animScale>
                                      <p:cBhvr>
                                        <p:cTn id="7500" dur="1000" fill="hold"/>
                                        <p:tgtEl>
                                          <p:spTgt spid="434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7501" presetID="6" presetClass="emph" presetSubtype="0" repeatCount="indefinite" autoRev="1" fill="hold" grpId="3" nodeType="withEffect">
                                  <p:stCondLst>
                                    <p:cond delay="26900"/>
                                  </p:stCondLst>
                                  <p:childTnLst>
                                    <p:animScale>
                                      <p:cBhvr>
                                        <p:cTn id="7502" dur="1000" fill="hold"/>
                                        <p:tgtEl>
                                          <p:spTgt spid="43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503" presetID="6" presetClass="emph" presetSubtype="0" repeatCount="indefinite" autoRev="1" fill="hold" grpId="3" nodeType="withEffect">
                                  <p:stCondLst>
                                    <p:cond delay="26900"/>
                                  </p:stCondLst>
                                  <p:childTnLst>
                                    <p:animScale>
                                      <p:cBhvr>
                                        <p:cTn id="7504" dur="1000" fill="hold"/>
                                        <p:tgtEl>
                                          <p:spTgt spid="43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505" presetID="6" presetClass="emph" presetSubtype="0" repeatCount="indefinite" autoRev="1" fill="hold" grpId="3" nodeType="withEffect">
                                  <p:stCondLst>
                                    <p:cond delay="26900"/>
                                  </p:stCondLst>
                                  <p:childTnLst>
                                    <p:animScale>
                                      <p:cBhvr>
                                        <p:cTn id="7506" dur="1000" fill="hold"/>
                                        <p:tgtEl>
                                          <p:spTgt spid="43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507" presetID="53" presetClass="entr" presetSubtype="16" fill="hold" grpId="2" nodeType="withEffect">
                                  <p:stCondLst>
                                    <p:cond delay="27000"/>
                                  </p:stCondLst>
                                  <p:childTnLst>
                                    <p:set>
                                      <p:cBhvr>
                                        <p:cTn id="75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09" dur="500" fill="hold"/>
                                        <p:tgtEl>
                                          <p:spTgt spid="5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10" dur="500" fill="hold"/>
                                        <p:tgtEl>
                                          <p:spTgt spid="5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11" dur="500"/>
                                        <p:tgtEl>
                                          <p:spTgt spid="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12" presetID="53" presetClass="entr" presetSubtype="16" fill="hold" grpId="2" nodeType="withEffect">
                                  <p:stCondLst>
                                    <p:cond delay="27000"/>
                                  </p:stCondLst>
                                  <p:childTnLst>
                                    <p:set>
                                      <p:cBhvr>
                                        <p:cTn id="75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14" dur="500" fill="hold"/>
                                        <p:tgtEl>
                                          <p:spTgt spid="5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15" dur="500" fill="hold"/>
                                        <p:tgtEl>
                                          <p:spTgt spid="5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16" dur="500"/>
                                        <p:tgtEl>
                                          <p:spTgt spid="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17" presetID="53" presetClass="entr" presetSubtype="16" fill="hold" grpId="2" nodeType="withEffect">
                                  <p:stCondLst>
                                    <p:cond delay="27000"/>
                                  </p:stCondLst>
                                  <p:childTnLst>
                                    <p:set>
                                      <p:cBhvr>
                                        <p:cTn id="75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19" dur="500" fill="hold"/>
                                        <p:tgtEl>
                                          <p:spTgt spid="5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20" dur="500" fill="hold"/>
                                        <p:tgtEl>
                                          <p:spTgt spid="5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21" dur="500"/>
                                        <p:tgtEl>
                                          <p:spTgt spid="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22" presetID="53" presetClass="entr" presetSubtype="16" fill="hold" grpId="2" nodeType="withEffect">
                                  <p:stCondLst>
                                    <p:cond delay="27000"/>
                                  </p:stCondLst>
                                  <p:childTnLst>
                                    <p:set>
                                      <p:cBhvr>
                                        <p:cTn id="75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24" dur="500" fill="hold"/>
                                        <p:tgtEl>
                                          <p:spTgt spid="5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25" dur="500" fill="hold"/>
                                        <p:tgtEl>
                                          <p:spTgt spid="5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26" dur="500"/>
                                        <p:tgtEl>
                                          <p:spTgt spid="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27" presetID="8" presetClass="emph" presetSubtype="0" repeatCount="indefinite" fill="hold" grpId="0" nodeType="withEffect">
                                  <p:stCondLst>
                                    <p:cond delay="27000"/>
                                  </p:stCondLst>
                                  <p:childTnLst>
                                    <p:animRot by="60000000">
                                      <p:cBhvr>
                                        <p:cTn id="7528" dur="15000" fill="hold"/>
                                        <p:tgtEl>
                                          <p:spTgt spid="5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529" presetID="8" presetClass="emph" presetSubtype="0" repeatCount="indefinite" fill="hold" grpId="0" nodeType="withEffect">
                                  <p:stCondLst>
                                    <p:cond delay="27000"/>
                                  </p:stCondLst>
                                  <p:childTnLst>
                                    <p:animRot by="90000000">
                                      <p:cBhvr>
                                        <p:cTn id="7530" dur="15000" fill="hold"/>
                                        <p:tgtEl>
                                          <p:spTgt spid="5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531" presetID="8" presetClass="emph" presetSubtype="0" repeatCount="indefinite" fill="hold" grpId="0" nodeType="withEffect">
                                  <p:stCondLst>
                                    <p:cond delay="27000"/>
                                  </p:stCondLst>
                                  <p:childTnLst>
                                    <p:animRot by="-60000000">
                                      <p:cBhvr>
                                        <p:cTn id="7532" dur="15000" fill="hold"/>
                                        <p:tgtEl>
                                          <p:spTgt spid="5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533" presetID="8" presetClass="emph" presetSubtype="0" repeatCount="indefinite" fill="hold" grpId="0" nodeType="withEffect">
                                  <p:stCondLst>
                                    <p:cond delay="27000"/>
                                  </p:stCondLst>
                                  <p:childTnLst>
                                    <p:animRot by="-90000000">
                                      <p:cBhvr>
                                        <p:cTn id="7534" dur="15000" fill="hold"/>
                                        <p:tgtEl>
                                          <p:spTgt spid="5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535" presetID="26" presetClass="emph" presetSubtype="0" repeatCount="indefinite" fill="hold" grpId="1" nodeType="withEffect">
                                  <p:stCondLst>
                                    <p:cond delay="2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36" dur="500" tmFilter="0, 0; .2, .5; .8, .5; 1, 0"/>
                                        <p:tgtEl>
                                          <p:spTgt spid="5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537" dur="250" autoRev="1" fill="hold"/>
                                        <p:tgtEl>
                                          <p:spTgt spid="54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538" presetID="26" presetClass="emph" presetSubtype="0" repeatCount="indefinite" fill="hold" grpId="1" nodeType="withEffect">
                                  <p:stCondLst>
                                    <p:cond delay="2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39" dur="500" tmFilter="0, 0; .2, .5; .8, .5; 1, 0"/>
                                        <p:tgtEl>
                                          <p:spTgt spid="54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540" dur="250" autoRev="1" fill="hold"/>
                                        <p:tgtEl>
                                          <p:spTgt spid="54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541" presetID="26" presetClass="emph" presetSubtype="0" repeatCount="indefinite" fill="hold" grpId="1" nodeType="withEffect">
                                  <p:stCondLst>
                                    <p:cond delay="2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42" dur="500" tmFilter="0, 0; .2, .5; .8, .5; 1, 0"/>
                                        <p:tgtEl>
                                          <p:spTgt spid="54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543" dur="250" autoRev="1" fill="hold"/>
                                        <p:tgtEl>
                                          <p:spTgt spid="54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544" presetID="26" presetClass="emph" presetSubtype="0" repeatCount="indefinite" fill="hold" grpId="1" nodeType="withEffect">
                                  <p:stCondLst>
                                    <p:cond delay="2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45" dur="500" tmFilter="0, 0; .2, .5; .8, .5; 1, 0"/>
                                        <p:tgtEl>
                                          <p:spTgt spid="54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546" dur="250" autoRev="1" fill="hold"/>
                                        <p:tgtEl>
                                          <p:spTgt spid="54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547" presetID="6" presetClass="emph" presetSubtype="0" repeatCount="indefinite" autoRev="1" fill="hold" grpId="3" nodeType="withEffect">
                                  <p:stCondLst>
                                    <p:cond delay="27000"/>
                                  </p:stCondLst>
                                  <p:childTnLst>
                                    <p:animScale>
                                      <p:cBhvr>
                                        <p:cTn id="7548" dur="1000" fill="hold"/>
                                        <p:tgtEl>
                                          <p:spTgt spid="546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7549" presetID="6" presetClass="emph" presetSubtype="0" repeatCount="indefinite" autoRev="1" fill="hold" grpId="3" nodeType="withEffect">
                                  <p:stCondLst>
                                    <p:cond delay="27000"/>
                                  </p:stCondLst>
                                  <p:childTnLst>
                                    <p:animScale>
                                      <p:cBhvr>
                                        <p:cTn id="7550" dur="1000" fill="hold"/>
                                        <p:tgtEl>
                                          <p:spTgt spid="54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551" presetID="6" presetClass="emph" presetSubtype="0" repeatCount="indefinite" autoRev="1" fill="hold" grpId="3" nodeType="withEffect">
                                  <p:stCondLst>
                                    <p:cond delay="27000"/>
                                  </p:stCondLst>
                                  <p:childTnLst>
                                    <p:animScale>
                                      <p:cBhvr>
                                        <p:cTn id="7552" dur="1000" fill="hold"/>
                                        <p:tgtEl>
                                          <p:spTgt spid="54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553" presetID="6" presetClass="emph" presetSubtype="0" repeatCount="indefinite" autoRev="1" fill="hold" grpId="3" nodeType="withEffect">
                                  <p:stCondLst>
                                    <p:cond delay="27000"/>
                                  </p:stCondLst>
                                  <p:childTnLst>
                                    <p:animScale>
                                      <p:cBhvr>
                                        <p:cTn id="7554" dur="1000" fill="hold"/>
                                        <p:tgtEl>
                                          <p:spTgt spid="54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555" presetID="53" presetClass="entr" presetSubtype="16" fill="hold" grpId="2" nodeType="withEffect">
                                  <p:stCondLst>
                                    <p:cond delay="27100"/>
                                  </p:stCondLst>
                                  <p:childTnLst>
                                    <p:set>
                                      <p:cBhvr>
                                        <p:cTn id="75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57" dur="500" fill="hold"/>
                                        <p:tgtEl>
                                          <p:spTgt spid="4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58" dur="500" fill="hold"/>
                                        <p:tgtEl>
                                          <p:spTgt spid="4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59" dur="500"/>
                                        <p:tgtEl>
                                          <p:spTgt spid="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60" presetID="53" presetClass="entr" presetSubtype="16" fill="hold" grpId="2" nodeType="withEffect">
                                  <p:stCondLst>
                                    <p:cond delay="27100"/>
                                  </p:stCondLst>
                                  <p:childTnLst>
                                    <p:set>
                                      <p:cBhvr>
                                        <p:cTn id="75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62" dur="500" fill="hold"/>
                                        <p:tgtEl>
                                          <p:spTgt spid="4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63" dur="500" fill="hold"/>
                                        <p:tgtEl>
                                          <p:spTgt spid="4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64" dur="500"/>
                                        <p:tgtEl>
                                          <p:spTgt spid="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65" presetID="53" presetClass="entr" presetSubtype="16" fill="hold" grpId="2" nodeType="withEffect">
                                  <p:stCondLst>
                                    <p:cond delay="27100"/>
                                  </p:stCondLst>
                                  <p:childTnLst>
                                    <p:set>
                                      <p:cBhvr>
                                        <p:cTn id="75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67" dur="500" fill="hold"/>
                                        <p:tgtEl>
                                          <p:spTgt spid="4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68" dur="500" fill="hold"/>
                                        <p:tgtEl>
                                          <p:spTgt spid="4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69" dur="500"/>
                                        <p:tgtEl>
                                          <p:spTgt spid="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70" presetID="53" presetClass="entr" presetSubtype="16" fill="hold" grpId="2" nodeType="withEffect">
                                  <p:stCondLst>
                                    <p:cond delay="27100"/>
                                  </p:stCondLst>
                                  <p:childTnLst>
                                    <p:set>
                                      <p:cBhvr>
                                        <p:cTn id="75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72" dur="500" fill="hold"/>
                                        <p:tgtEl>
                                          <p:spTgt spid="4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73" dur="500" fill="hold"/>
                                        <p:tgtEl>
                                          <p:spTgt spid="4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74" dur="500"/>
                                        <p:tgtEl>
                                          <p:spTgt spid="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75" presetID="8" presetClass="emph" presetSubtype="0" repeatCount="indefinite" fill="hold" grpId="0" nodeType="withEffect">
                                  <p:stCondLst>
                                    <p:cond delay="27100"/>
                                  </p:stCondLst>
                                  <p:childTnLst>
                                    <p:animRot by="-60000000">
                                      <p:cBhvr>
                                        <p:cTn id="7576" dur="15000" fill="hold"/>
                                        <p:tgtEl>
                                          <p:spTgt spid="4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577" presetID="8" presetClass="emph" presetSubtype="0" repeatCount="indefinite" fill="hold" grpId="0" nodeType="withEffect">
                                  <p:stCondLst>
                                    <p:cond delay="27100"/>
                                  </p:stCondLst>
                                  <p:childTnLst>
                                    <p:animRot by="60000000">
                                      <p:cBhvr>
                                        <p:cTn id="7578" dur="15000" fill="hold"/>
                                        <p:tgtEl>
                                          <p:spTgt spid="4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579" presetID="8" presetClass="emph" presetSubtype="0" repeatCount="indefinite" fill="hold" grpId="0" nodeType="withEffect">
                                  <p:stCondLst>
                                    <p:cond delay="27100"/>
                                  </p:stCondLst>
                                  <p:childTnLst>
                                    <p:animRot by="-90000000">
                                      <p:cBhvr>
                                        <p:cTn id="7580" dur="15000" fill="hold"/>
                                        <p:tgtEl>
                                          <p:spTgt spid="4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581" presetID="8" presetClass="emph" presetSubtype="0" repeatCount="indefinite" fill="hold" grpId="0" nodeType="withEffect">
                                  <p:stCondLst>
                                    <p:cond delay="27100"/>
                                  </p:stCondLst>
                                  <p:childTnLst>
                                    <p:animRot by="90000000">
                                      <p:cBhvr>
                                        <p:cTn id="7582" dur="15000" fill="hold"/>
                                        <p:tgtEl>
                                          <p:spTgt spid="4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583" presetID="26" presetClass="emph" presetSubtype="0" repeatCount="indefinite" fill="hold" grpId="1" nodeType="withEffect">
                                  <p:stCondLst>
                                    <p:cond delay="27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84" dur="500" tmFilter="0, 0; .2, .5; .8, .5; 1, 0"/>
                                        <p:tgtEl>
                                          <p:spTgt spid="4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585" dur="250" autoRev="1" fill="hold"/>
                                        <p:tgtEl>
                                          <p:spTgt spid="4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586" presetID="26" presetClass="emph" presetSubtype="0" repeatCount="indefinite" fill="hold" grpId="1" nodeType="withEffect">
                                  <p:stCondLst>
                                    <p:cond delay="27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87" dur="500" tmFilter="0, 0; .2, .5; .8, .5; 1, 0"/>
                                        <p:tgtEl>
                                          <p:spTgt spid="4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588" dur="250" autoRev="1" fill="hold"/>
                                        <p:tgtEl>
                                          <p:spTgt spid="4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589" presetID="26" presetClass="emph" presetSubtype="0" repeatCount="indefinite" fill="hold" grpId="1" nodeType="withEffect">
                                  <p:stCondLst>
                                    <p:cond delay="27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90" dur="500" tmFilter="0, 0; .2, .5; .8, .5; 1, 0"/>
                                        <p:tgtEl>
                                          <p:spTgt spid="4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591" dur="250" autoRev="1" fill="hold"/>
                                        <p:tgtEl>
                                          <p:spTgt spid="44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592" presetID="26" presetClass="emph" presetSubtype="0" repeatCount="indefinite" fill="hold" grpId="1" nodeType="withEffect">
                                  <p:stCondLst>
                                    <p:cond delay="27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93" dur="500" tmFilter="0, 0; .2, .5; .8, .5; 1, 0"/>
                                        <p:tgtEl>
                                          <p:spTgt spid="4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594" dur="250" autoRev="1" fill="hold"/>
                                        <p:tgtEl>
                                          <p:spTgt spid="4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595" presetID="6" presetClass="emph" presetSubtype="0" repeatCount="indefinite" autoRev="1" fill="hold" grpId="3" nodeType="withEffect">
                                  <p:stCondLst>
                                    <p:cond delay="27100"/>
                                  </p:stCondLst>
                                  <p:childTnLst>
                                    <p:animScale>
                                      <p:cBhvr>
                                        <p:cTn id="7596" dur="1000" fill="hold"/>
                                        <p:tgtEl>
                                          <p:spTgt spid="438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7597" presetID="6" presetClass="emph" presetSubtype="0" repeatCount="indefinite" autoRev="1" fill="hold" grpId="3" nodeType="withEffect">
                                  <p:stCondLst>
                                    <p:cond delay="27100"/>
                                  </p:stCondLst>
                                  <p:childTnLst>
                                    <p:animScale>
                                      <p:cBhvr>
                                        <p:cTn id="7598" dur="1000" fill="hold"/>
                                        <p:tgtEl>
                                          <p:spTgt spid="43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599" presetID="6" presetClass="emph" presetSubtype="0" repeatCount="indefinite" autoRev="1" fill="hold" grpId="3" nodeType="withEffect">
                                  <p:stCondLst>
                                    <p:cond delay="27100"/>
                                  </p:stCondLst>
                                  <p:childTnLst>
                                    <p:animScale>
                                      <p:cBhvr>
                                        <p:cTn id="7600" dur="1000" fill="hold"/>
                                        <p:tgtEl>
                                          <p:spTgt spid="44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601" presetID="6" presetClass="emph" presetSubtype="0" repeatCount="indefinite" autoRev="1" fill="hold" grpId="3" nodeType="withEffect">
                                  <p:stCondLst>
                                    <p:cond delay="27100"/>
                                  </p:stCondLst>
                                  <p:childTnLst>
                                    <p:animScale>
                                      <p:cBhvr>
                                        <p:cTn id="7602" dur="1000" fill="hold"/>
                                        <p:tgtEl>
                                          <p:spTgt spid="44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603" presetID="53" presetClass="entr" presetSubtype="16" fill="hold" grpId="2" nodeType="withEffect">
                                  <p:stCondLst>
                                    <p:cond delay="27200"/>
                                  </p:stCondLst>
                                  <p:childTnLst>
                                    <p:set>
                                      <p:cBhvr>
                                        <p:cTn id="76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05" dur="500" fill="hold"/>
                                        <p:tgtEl>
                                          <p:spTgt spid="4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06" dur="500" fill="hold"/>
                                        <p:tgtEl>
                                          <p:spTgt spid="4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07" dur="500"/>
                                        <p:tgtEl>
                                          <p:spTgt spid="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08" presetID="53" presetClass="entr" presetSubtype="16" fill="hold" grpId="2" nodeType="withEffect">
                                  <p:stCondLst>
                                    <p:cond delay="27200"/>
                                  </p:stCondLst>
                                  <p:childTnLst>
                                    <p:set>
                                      <p:cBhvr>
                                        <p:cTn id="76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10" dur="500" fill="hold"/>
                                        <p:tgtEl>
                                          <p:spTgt spid="4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11" dur="500" fill="hold"/>
                                        <p:tgtEl>
                                          <p:spTgt spid="4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12" dur="500"/>
                                        <p:tgtEl>
                                          <p:spTgt spid="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13" presetID="53" presetClass="entr" presetSubtype="16" fill="hold" grpId="2" nodeType="withEffect">
                                  <p:stCondLst>
                                    <p:cond delay="27200"/>
                                  </p:stCondLst>
                                  <p:childTnLst>
                                    <p:set>
                                      <p:cBhvr>
                                        <p:cTn id="76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15" dur="500" fill="hold"/>
                                        <p:tgtEl>
                                          <p:spTgt spid="4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16" dur="500" fill="hold"/>
                                        <p:tgtEl>
                                          <p:spTgt spid="4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17" dur="500"/>
                                        <p:tgtEl>
                                          <p:spTgt spid="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18" presetID="53" presetClass="entr" presetSubtype="16" fill="hold" grpId="2" nodeType="withEffect">
                                  <p:stCondLst>
                                    <p:cond delay="27200"/>
                                  </p:stCondLst>
                                  <p:childTnLst>
                                    <p:set>
                                      <p:cBhvr>
                                        <p:cTn id="76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20" dur="500" fill="hold"/>
                                        <p:tgtEl>
                                          <p:spTgt spid="4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21" dur="500" fill="hold"/>
                                        <p:tgtEl>
                                          <p:spTgt spid="4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22" dur="500"/>
                                        <p:tgtEl>
                                          <p:spTgt spid="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23" presetID="8" presetClass="emph" presetSubtype="0" repeatCount="indefinite" fill="hold" grpId="0" nodeType="withEffect">
                                  <p:stCondLst>
                                    <p:cond delay="27200"/>
                                  </p:stCondLst>
                                  <p:childTnLst>
                                    <p:animRot by="-60000000">
                                      <p:cBhvr>
                                        <p:cTn id="7624" dur="15000" fill="hold"/>
                                        <p:tgtEl>
                                          <p:spTgt spid="4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625" presetID="8" presetClass="emph" presetSubtype="0" repeatCount="indefinite" fill="hold" grpId="0" nodeType="withEffect">
                                  <p:stCondLst>
                                    <p:cond delay="27200"/>
                                  </p:stCondLst>
                                  <p:childTnLst>
                                    <p:animRot by="-90000000">
                                      <p:cBhvr>
                                        <p:cTn id="7626" dur="15000" fill="hold"/>
                                        <p:tgtEl>
                                          <p:spTgt spid="4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627" presetID="8" presetClass="emph" presetSubtype="0" repeatCount="indefinite" fill="hold" grpId="0" nodeType="withEffect">
                                  <p:stCondLst>
                                    <p:cond delay="27200"/>
                                  </p:stCondLst>
                                  <p:childTnLst>
                                    <p:animRot by="90000000">
                                      <p:cBhvr>
                                        <p:cTn id="7628" dur="15000" fill="hold"/>
                                        <p:tgtEl>
                                          <p:spTgt spid="4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629" presetID="8" presetClass="emph" presetSubtype="0" repeatCount="indefinite" fill="hold" grpId="0" nodeType="withEffect">
                                  <p:stCondLst>
                                    <p:cond delay="27200"/>
                                  </p:stCondLst>
                                  <p:childTnLst>
                                    <p:animRot by="60000000">
                                      <p:cBhvr>
                                        <p:cTn id="7630" dur="15000" fill="hold"/>
                                        <p:tgtEl>
                                          <p:spTgt spid="4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631" presetID="26" presetClass="emph" presetSubtype="0" repeatCount="indefinite" fill="hold" grpId="1" nodeType="withEffect">
                                  <p:stCondLst>
                                    <p:cond delay="27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32" dur="500" tmFilter="0, 0; .2, .5; .8, .5; 1, 0"/>
                                        <p:tgtEl>
                                          <p:spTgt spid="4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633" dur="250" autoRev="1" fill="hold"/>
                                        <p:tgtEl>
                                          <p:spTgt spid="4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634" presetID="26" presetClass="emph" presetSubtype="0" repeatCount="indefinite" fill="hold" grpId="1" nodeType="withEffect">
                                  <p:stCondLst>
                                    <p:cond delay="27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35" dur="500" tmFilter="0, 0; .2, .5; .8, .5; 1, 0"/>
                                        <p:tgtEl>
                                          <p:spTgt spid="4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636" dur="250" autoRev="1" fill="hold"/>
                                        <p:tgtEl>
                                          <p:spTgt spid="4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637" presetID="26" presetClass="emph" presetSubtype="0" repeatCount="indefinite" fill="hold" grpId="1" nodeType="withEffect">
                                  <p:stCondLst>
                                    <p:cond delay="27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38" dur="500" tmFilter="0, 0; .2, .5; .8, .5; 1, 0"/>
                                        <p:tgtEl>
                                          <p:spTgt spid="4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639" dur="250" autoRev="1" fill="hold"/>
                                        <p:tgtEl>
                                          <p:spTgt spid="4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640" presetID="26" presetClass="emph" presetSubtype="0" repeatCount="indefinite" fill="hold" grpId="1" nodeType="withEffect">
                                  <p:stCondLst>
                                    <p:cond delay="27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41" dur="500" tmFilter="0, 0; .2, .5; .8, .5; 1, 0"/>
                                        <p:tgtEl>
                                          <p:spTgt spid="44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642" dur="250" autoRev="1" fill="hold"/>
                                        <p:tgtEl>
                                          <p:spTgt spid="44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643" presetID="6" presetClass="emph" presetSubtype="0" repeatCount="indefinite" autoRev="1" fill="hold" grpId="3" nodeType="withEffect">
                                  <p:stCondLst>
                                    <p:cond delay="27200"/>
                                  </p:stCondLst>
                                  <p:childTnLst>
                                    <p:animScale>
                                      <p:cBhvr>
                                        <p:cTn id="7644" dur="1000" fill="hold"/>
                                        <p:tgtEl>
                                          <p:spTgt spid="442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7645" presetID="6" presetClass="emph" presetSubtype="0" repeatCount="indefinite" autoRev="1" fill="hold" grpId="3" nodeType="withEffect">
                                  <p:stCondLst>
                                    <p:cond delay="27200"/>
                                  </p:stCondLst>
                                  <p:childTnLst>
                                    <p:animScale>
                                      <p:cBhvr>
                                        <p:cTn id="7646" dur="1000" fill="hold"/>
                                        <p:tgtEl>
                                          <p:spTgt spid="44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647" presetID="6" presetClass="emph" presetSubtype="0" repeatCount="indefinite" autoRev="1" fill="hold" grpId="3" nodeType="withEffect">
                                  <p:stCondLst>
                                    <p:cond delay="27200"/>
                                  </p:stCondLst>
                                  <p:childTnLst>
                                    <p:animScale>
                                      <p:cBhvr>
                                        <p:cTn id="7648" dur="1000" fill="hold"/>
                                        <p:tgtEl>
                                          <p:spTgt spid="44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649" presetID="6" presetClass="emph" presetSubtype="0" repeatCount="indefinite" autoRev="1" fill="hold" grpId="3" nodeType="withEffect">
                                  <p:stCondLst>
                                    <p:cond delay="27200"/>
                                  </p:stCondLst>
                                  <p:childTnLst>
                                    <p:animScale>
                                      <p:cBhvr>
                                        <p:cTn id="7650" dur="1000" fill="hold"/>
                                        <p:tgtEl>
                                          <p:spTgt spid="44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651" presetID="53" presetClass="entr" presetSubtype="16" fill="hold" grpId="2" nodeType="withEffect">
                                  <p:stCondLst>
                                    <p:cond delay="27300"/>
                                  </p:stCondLst>
                                  <p:childTnLst>
                                    <p:set>
                                      <p:cBhvr>
                                        <p:cTn id="76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53" dur="500" fill="hold"/>
                                        <p:tgtEl>
                                          <p:spTgt spid="4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54" dur="500" fill="hold"/>
                                        <p:tgtEl>
                                          <p:spTgt spid="4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55" dur="500"/>
                                        <p:tgtEl>
                                          <p:spTgt spid="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56" presetID="53" presetClass="entr" presetSubtype="16" fill="hold" grpId="2" nodeType="withEffect">
                                  <p:stCondLst>
                                    <p:cond delay="27300"/>
                                  </p:stCondLst>
                                  <p:childTnLst>
                                    <p:set>
                                      <p:cBhvr>
                                        <p:cTn id="76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58" dur="500" fill="hold"/>
                                        <p:tgtEl>
                                          <p:spTgt spid="4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59" dur="500" fill="hold"/>
                                        <p:tgtEl>
                                          <p:spTgt spid="4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60" dur="500"/>
                                        <p:tgtEl>
                                          <p:spTgt spid="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61" presetID="53" presetClass="entr" presetSubtype="16" fill="hold" grpId="2" nodeType="withEffect">
                                  <p:stCondLst>
                                    <p:cond delay="27300"/>
                                  </p:stCondLst>
                                  <p:childTnLst>
                                    <p:set>
                                      <p:cBhvr>
                                        <p:cTn id="76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63" dur="500" fill="hold"/>
                                        <p:tgtEl>
                                          <p:spTgt spid="4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64" dur="500" fill="hold"/>
                                        <p:tgtEl>
                                          <p:spTgt spid="4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65" dur="500"/>
                                        <p:tgtEl>
                                          <p:spTgt spid="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66" presetID="53" presetClass="entr" presetSubtype="16" fill="hold" grpId="2" nodeType="withEffect">
                                  <p:stCondLst>
                                    <p:cond delay="27300"/>
                                  </p:stCondLst>
                                  <p:childTnLst>
                                    <p:set>
                                      <p:cBhvr>
                                        <p:cTn id="76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68" dur="500" fill="hold"/>
                                        <p:tgtEl>
                                          <p:spTgt spid="4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69" dur="500" fill="hold"/>
                                        <p:tgtEl>
                                          <p:spTgt spid="4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70" dur="500"/>
                                        <p:tgtEl>
                                          <p:spTgt spid="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71" presetID="8" presetClass="emph" presetSubtype="0" repeatCount="indefinite" fill="hold" grpId="0" nodeType="withEffect">
                                  <p:stCondLst>
                                    <p:cond delay="27300"/>
                                  </p:stCondLst>
                                  <p:childTnLst>
                                    <p:animRot by="-90000000">
                                      <p:cBhvr>
                                        <p:cTn id="7672" dur="15000" fill="hold"/>
                                        <p:tgtEl>
                                          <p:spTgt spid="4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673" presetID="8" presetClass="emph" presetSubtype="0" repeatCount="indefinite" fill="hold" grpId="0" nodeType="withEffect">
                                  <p:stCondLst>
                                    <p:cond delay="27300"/>
                                  </p:stCondLst>
                                  <p:childTnLst>
                                    <p:animRot by="60000000">
                                      <p:cBhvr>
                                        <p:cTn id="7674" dur="15000" fill="hold"/>
                                        <p:tgtEl>
                                          <p:spTgt spid="4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675" presetID="8" presetClass="emph" presetSubtype="0" repeatCount="indefinite" fill="hold" grpId="0" nodeType="withEffect">
                                  <p:stCondLst>
                                    <p:cond delay="27300"/>
                                  </p:stCondLst>
                                  <p:childTnLst>
                                    <p:animRot by="90000000">
                                      <p:cBhvr>
                                        <p:cTn id="7676" dur="15000" fill="hold"/>
                                        <p:tgtEl>
                                          <p:spTgt spid="4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677" presetID="8" presetClass="emph" presetSubtype="0" repeatCount="indefinite" fill="hold" grpId="0" nodeType="withEffect">
                                  <p:stCondLst>
                                    <p:cond delay="27300"/>
                                  </p:stCondLst>
                                  <p:childTnLst>
                                    <p:animRot by="60000000">
                                      <p:cBhvr>
                                        <p:cTn id="7678" dur="15000" fill="hold"/>
                                        <p:tgtEl>
                                          <p:spTgt spid="4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679" presetID="26" presetClass="emph" presetSubtype="0" repeatCount="indefinite" fill="hold" grpId="1" nodeType="withEffect">
                                  <p:stCondLst>
                                    <p:cond delay="27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80" dur="500" tmFilter="0, 0; .2, .5; .8, .5; 1, 0"/>
                                        <p:tgtEl>
                                          <p:spTgt spid="4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681" dur="250" autoRev="1" fill="hold"/>
                                        <p:tgtEl>
                                          <p:spTgt spid="44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682" presetID="26" presetClass="emph" presetSubtype="0" repeatCount="indefinite" fill="hold" grpId="1" nodeType="withEffect">
                                  <p:stCondLst>
                                    <p:cond delay="27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83" dur="500" tmFilter="0, 0; .2, .5; .8, .5; 1, 0"/>
                                        <p:tgtEl>
                                          <p:spTgt spid="44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684" dur="250" autoRev="1" fill="hold"/>
                                        <p:tgtEl>
                                          <p:spTgt spid="44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685" presetID="26" presetClass="emph" presetSubtype="0" repeatCount="indefinite" fill="hold" grpId="1" nodeType="withEffect">
                                  <p:stCondLst>
                                    <p:cond delay="27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86" dur="500" tmFilter="0, 0; .2, .5; .8, .5; 1, 0"/>
                                        <p:tgtEl>
                                          <p:spTgt spid="44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687" dur="250" autoRev="1" fill="hold"/>
                                        <p:tgtEl>
                                          <p:spTgt spid="44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688" presetID="26" presetClass="emph" presetSubtype="0" repeatCount="indefinite" fill="hold" grpId="1" nodeType="withEffect">
                                  <p:stCondLst>
                                    <p:cond delay="27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89" dur="500" tmFilter="0, 0; .2, .5; .8, .5; 1, 0"/>
                                        <p:tgtEl>
                                          <p:spTgt spid="44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690" dur="250" autoRev="1" fill="hold"/>
                                        <p:tgtEl>
                                          <p:spTgt spid="44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691" presetID="6" presetClass="emph" presetSubtype="0" repeatCount="indefinite" autoRev="1" fill="hold" grpId="3" nodeType="withEffect">
                                  <p:stCondLst>
                                    <p:cond delay="27300"/>
                                  </p:stCondLst>
                                  <p:childTnLst>
                                    <p:animScale>
                                      <p:cBhvr>
                                        <p:cTn id="7692" dur="1000" fill="hold"/>
                                        <p:tgtEl>
                                          <p:spTgt spid="446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7693" presetID="6" presetClass="emph" presetSubtype="0" repeatCount="indefinite" autoRev="1" fill="hold" grpId="3" nodeType="withEffect">
                                  <p:stCondLst>
                                    <p:cond delay="27300"/>
                                  </p:stCondLst>
                                  <p:childTnLst>
                                    <p:animScale>
                                      <p:cBhvr>
                                        <p:cTn id="7694" dur="1000" fill="hold"/>
                                        <p:tgtEl>
                                          <p:spTgt spid="44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695" presetID="6" presetClass="emph" presetSubtype="0" repeatCount="indefinite" autoRev="1" fill="hold" grpId="3" nodeType="withEffect">
                                  <p:stCondLst>
                                    <p:cond delay="27300"/>
                                  </p:stCondLst>
                                  <p:childTnLst>
                                    <p:animScale>
                                      <p:cBhvr>
                                        <p:cTn id="7696" dur="1000" fill="hold"/>
                                        <p:tgtEl>
                                          <p:spTgt spid="44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697" presetID="6" presetClass="emph" presetSubtype="0" repeatCount="indefinite" autoRev="1" fill="hold" grpId="3" nodeType="withEffect">
                                  <p:stCondLst>
                                    <p:cond delay="27300"/>
                                  </p:stCondLst>
                                  <p:childTnLst>
                                    <p:animScale>
                                      <p:cBhvr>
                                        <p:cTn id="7698" dur="1000" fill="hold"/>
                                        <p:tgtEl>
                                          <p:spTgt spid="44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699" presetID="53" presetClass="entr" presetSubtype="16" fill="hold" grpId="2" nodeType="withEffect">
                                  <p:stCondLst>
                                    <p:cond delay="27400"/>
                                  </p:stCondLst>
                                  <p:childTnLst>
                                    <p:set>
                                      <p:cBhvr>
                                        <p:cTn id="77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01" dur="50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02" dur="50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03" dur="500"/>
                                        <p:tgtEl>
                                          <p:spTgt spid="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04" presetID="53" presetClass="entr" presetSubtype="16" fill="hold" grpId="2" nodeType="withEffect">
                                  <p:stCondLst>
                                    <p:cond delay="27400"/>
                                  </p:stCondLst>
                                  <p:childTnLst>
                                    <p:set>
                                      <p:cBhvr>
                                        <p:cTn id="77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06" dur="500" fill="hold"/>
                                        <p:tgtEl>
                                          <p:spTgt spid="4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07" dur="500" fill="hold"/>
                                        <p:tgtEl>
                                          <p:spTgt spid="4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08" dur="500"/>
                                        <p:tgtEl>
                                          <p:spTgt spid="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09" presetID="53" presetClass="entr" presetSubtype="16" fill="hold" grpId="2" nodeType="withEffect">
                                  <p:stCondLst>
                                    <p:cond delay="27400"/>
                                  </p:stCondLst>
                                  <p:childTnLst>
                                    <p:set>
                                      <p:cBhvr>
                                        <p:cTn id="77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11" dur="500" fill="hold"/>
                                        <p:tgtEl>
                                          <p:spTgt spid="4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12" dur="500" fill="hold"/>
                                        <p:tgtEl>
                                          <p:spTgt spid="4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13" dur="500"/>
                                        <p:tgtEl>
                                          <p:spTgt spid="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14" presetID="53" presetClass="entr" presetSubtype="16" fill="hold" grpId="2" nodeType="withEffect">
                                  <p:stCondLst>
                                    <p:cond delay="27400"/>
                                  </p:stCondLst>
                                  <p:childTnLst>
                                    <p:set>
                                      <p:cBhvr>
                                        <p:cTn id="77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16" dur="500" fill="hold"/>
                                        <p:tgtEl>
                                          <p:spTgt spid="4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17" dur="500" fill="hold"/>
                                        <p:tgtEl>
                                          <p:spTgt spid="4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18" dur="500"/>
                                        <p:tgtEl>
                                          <p:spTgt spid="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19" presetID="8" presetClass="emph" presetSubtype="0" repeatCount="indefinite" fill="hold" grpId="0" nodeType="withEffect">
                                  <p:stCondLst>
                                    <p:cond delay="27400"/>
                                  </p:stCondLst>
                                  <p:childTnLst>
                                    <p:animRot by="90000000">
                                      <p:cBhvr>
                                        <p:cTn id="7720" dur="1500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21" presetID="8" presetClass="emph" presetSubtype="0" repeatCount="indefinite" fill="hold" grpId="0" nodeType="withEffect">
                                  <p:stCondLst>
                                    <p:cond delay="27400"/>
                                  </p:stCondLst>
                                  <p:childTnLst>
                                    <p:animRot by="60000000">
                                      <p:cBhvr>
                                        <p:cTn id="7722" dur="15000" fill="hold"/>
                                        <p:tgtEl>
                                          <p:spTgt spid="4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23" presetID="8" presetClass="emph" presetSubtype="0" repeatCount="indefinite" fill="hold" grpId="0" nodeType="withEffect">
                                  <p:stCondLst>
                                    <p:cond delay="27400"/>
                                  </p:stCondLst>
                                  <p:childTnLst>
                                    <p:animRot by="-60000000">
                                      <p:cBhvr>
                                        <p:cTn id="7724" dur="15000" fill="hold"/>
                                        <p:tgtEl>
                                          <p:spTgt spid="4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25" presetID="8" presetClass="emph" presetSubtype="0" repeatCount="indefinite" fill="hold" grpId="0" nodeType="withEffect">
                                  <p:stCondLst>
                                    <p:cond delay="27400"/>
                                  </p:stCondLst>
                                  <p:childTnLst>
                                    <p:animRot by="-90000000">
                                      <p:cBhvr>
                                        <p:cTn id="7726" dur="15000" fill="hold"/>
                                        <p:tgtEl>
                                          <p:spTgt spid="4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27" presetID="26" presetClass="emph" presetSubtype="0" repeatCount="indefinite" fill="hold" grpId="1" nodeType="withEffect">
                                  <p:stCondLst>
                                    <p:cond delay="2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28" dur="500" tmFilter="0, 0; .2, .5; .8, .5; 1, 0"/>
                                        <p:tgtEl>
                                          <p:spTgt spid="4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729" dur="250" autoRev="1" fill="hold"/>
                                        <p:tgtEl>
                                          <p:spTgt spid="45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730" presetID="26" presetClass="emph" presetSubtype="0" repeatCount="indefinite" fill="hold" grpId="1" nodeType="withEffect">
                                  <p:stCondLst>
                                    <p:cond delay="2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31" dur="500" tmFilter="0, 0; .2, .5; .8, .5; 1, 0"/>
                                        <p:tgtEl>
                                          <p:spTgt spid="45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732" dur="250" autoRev="1" fill="hold"/>
                                        <p:tgtEl>
                                          <p:spTgt spid="45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733" presetID="26" presetClass="emph" presetSubtype="0" repeatCount="indefinite" fill="hold" grpId="1" nodeType="withEffect">
                                  <p:stCondLst>
                                    <p:cond delay="2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34" dur="500" tmFilter="0, 0; .2, .5; .8, .5; 1, 0"/>
                                        <p:tgtEl>
                                          <p:spTgt spid="45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735" dur="250" autoRev="1" fill="hold"/>
                                        <p:tgtEl>
                                          <p:spTgt spid="45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736" presetID="26" presetClass="emph" presetSubtype="0" repeatCount="indefinite" fill="hold" grpId="1" nodeType="withEffect">
                                  <p:stCondLst>
                                    <p:cond delay="2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37" dur="500" tmFilter="0, 0; .2, .5; .8, .5; 1, 0"/>
                                        <p:tgtEl>
                                          <p:spTgt spid="45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738" dur="250" autoRev="1" fill="hold"/>
                                        <p:tgtEl>
                                          <p:spTgt spid="45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739" presetID="6" presetClass="emph" presetSubtype="0" repeatCount="indefinite" autoRev="1" fill="hold" grpId="3" nodeType="withEffect">
                                  <p:stCondLst>
                                    <p:cond delay="27400"/>
                                  </p:stCondLst>
                                  <p:childTnLst>
                                    <p:animScale>
                                      <p:cBhvr>
                                        <p:cTn id="7740" dur="1000" fill="hold"/>
                                        <p:tgtEl>
                                          <p:spTgt spid="450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7741" presetID="6" presetClass="emph" presetSubtype="0" repeatCount="indefinite" autoRev="1" fill="hold" grpId="3" nodeType="withEffect">
                                  <p:stCondLst>
                                    <p:cond delay="27400"/>
                                  </p:stCondLst>
                                  <p:childTnLst>
                                    <p:animScale>
                                      <p:cBhvr>
                                        <p:cTn id="7742" dur="1000" fill="hold"/>
                                        <p:tgtEl>
                                          <p:spTgt spid="45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743" presetID="6" presetClass="emph" presetSubtype="0" repeatCount="indefinite" autoRev="1" fill="hold" grpId="3" nodeType="withEffect">
                                  <p:stCondLst>
                                    <p:cond delay="27400"/>
                                  </p:stCondLst>
                                  <p:childTnLst>
                                    <p:animScale>
                                      <p:cBhvr>
                                        <p:cTn id="7744" dur="1000" fill="hold"/>
                                        <p:tgtEl>
                                          <p:spTgt spid="45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745" presetID="6" presetClass="emph" presetSubtype="0" repeatCount="indefinite" autoRev="1" fill="hold" grpId="3" nodeType="withEffect">
                                  <p:stCondLst>
                                    <p:cond delay="27400"/>
                                  </p:stCondLst>
                                  <p:childTnLst>
                                    <p:animScale>
                                      <p:cBhvr>
                                        <p:cTn id="7746" dur="1000" fill="hold"/>
                                        <p:tgtEl>
                                          <p:spTgt spid="45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747" presetID="53" presetClass="entr" presetSubtype="16" fill="hold" grpId="2" nodeType="withEffect">
                                  <p:stCondLst>
                                    <p:cond delay="27500"/>
                                  </p:stCondLst>
                                  <p:childTnLst>
                                    <p:set>
                                      <p:cBhvr>
                                        <p:cTn id="77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49" dur="500" fill="hold"/>
                                        <p:tgtEl>
                                          <p:spTgt spid="4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50" dur="500" fill="hold"/>
                                        <p:tgtEl>
                                          <p:spTgt spid="4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51" dur="500"/>
                                        <p:tgtEl>
                                          <p:spTgt spid="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52" presetID="53" presetClass="entr" presetSubtype="16" fill="hold" grpId="2" nodeType="withEffect">
                                  <p:stCondLst>
                                    <p:cond delay="27500"/>
                                  </p:stCondLst>
                                  <p:childTnLst>
                                    <p:set>
                                      <p:cBhvr>
                                        <p:cTn id="77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54" dur="500" fill="hold"/>
                                        <p:tgtEl>
                                          <p:spTgt spid="4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55" dur="500" fill="hold"/>
                                        <p:tgtEl>
                                          <p:spTgt spid="4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56" dur="500"/>
                                        <p:tgtEl>
                                          <p:spTgt spid="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57" presetID="53" presetClass="entr" presetSubtype="16" fill="hold" grpId="2" nodeType="withEffect">
                                  <p:stCondLst>
                                    <p:cond delay="27500"/>
                                  </p:stCondLst>
                                  <p:childTnLst>
                                    <p:set>
                                      <p:cBhvr>
                                        <p:cTn id="77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59" dur="500" fill="hold"/>
                                        <p:tgtEl>
                                          <p:spTgt spid="4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60" dur="500" fill="hold"/>
                                        <p:tgtEl>
                                          <p:spTgt spid="4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61" dur="500"/>
                                        <p:tgtEl>
                                          <p:spTgt spid="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62" presetID="53" presetClass="entr" presetSubtype="16" fill="hold" grpId="2" nodeType="withEffect">
                                  <p:stCondLst>
                                    <p:cond delay="27500"/>
                                  </p:stCondLst>
                                  <p:childTnLst>
                                    <p:set>
                                      <p:cBhvr>
                                        <p:cTn id="77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64" dur="500" fill="hold"/>
                                        <p:tgtEl>
                                          <p:spTgt spid="4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65" dur="500" fill="hold"/>
                                        <p:tgtEl>
                                          <p:spTgt spid="4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66" dur="500"/>
                                        <p:tgtEl>
                                          <p:spTgt spid="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67" presetID="8" presetClass="emph" presetSubtype="0" repeatCount="indefinite" fill="hold" grpId="0" nodeType="withEffect">
                                  <p:stCondLst>
                                    <p:cond delay="27500"/>
                                  </p:stCondLst>
                                  <p:childTnLst>
                                    <p:animRot by="-90000000">
                                      <p:cBhvr>
                                        <p:cTn id="7768" dur="15000" fill="hold"/>
                                        <p:tgtEl>
                                          <p:spTgt spid="4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69" presetID="8" presetClass="emph" presetSubtype="0" repeatCount="indefinite" fill="hold" grpId="0" nodeType="withEffect">
                                  <p:stCondLst>
                                    <p:cond delay="27500"/>
                                  </p:stCondLst>
                                  <p:childTnLst>
                                    <p:animRot by="-60000000">
                                      <p:cBhvr>
                                        <p:cTn id="7770" dur="15000" fill="hold"/>
                                        <p:tgtEl>
                                          <p:spTgt spid="4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71" presetID="8" presetClass="emph" presetSubtype="0" repeatCount="indefinite" fill="hold" grpId="0" nodeType="withEffect">
                                  <p:stCondLst>
                                    <p:cond delay="27500"/>
                                  </p:stCondLst>
                                  <p:childTnLst>
                                    <p:animRot by="60000000">
                                      <p:cBhvr>
                                        <p:cTn id="7772" dur="15000" fill="hold"/>
                                        <p:tgtEl>
                                          <p:spTgt spid="4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73" presetID="8" presetClass="emph" presetSubtype="0" repeatCount="indefinite" fill="hold" grpId="0" nodeType="withEffect">
                                  <p:stCondLst>
                                    <p:cond delay="27500"/>
                                  </p:stCondLst>
                                  <p:childTnLst>
                                    <p:animRot by="90000000">
                                      <p:cBhvr>
                                        <p:cTn id="7774" dur="15000" fill="hold"/>
                                        <p:tgtEl>
                                          <p:spTgt spid="4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75" presetID="26" presetClass="emph" presetSubtype="0" repeatCount="indefinite" fill="hold" grpId="1" nodeType="withEffect">
                                  <p:stCondLst>
                                    <p:cond delay="27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76" dur="500" tmFilter="0, 0; .2, .5; .8, .5; 1, 0"/>
                                        <p:tgtEl>
                                          <p:spTgt spid="45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777" dur="250" autoRev="1" fill="hold"/>
                                        <p:tgtEl>
                                          <p:spTgt spid="45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778" presetID="26" presetClass="emph" presetSubtype="0" repeatCount="indefinite" fill="hold" grpId="1" nodeType="withEffect">
                                  <p:stCondLst>
                                    <p:cond delay="27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79" dur="500" tmFilter="0, 0; .2, .5; .8, .5; 1, 0"/>
                                        <p:tgtEl>
                                          <p:spTgt spid="45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780" dur="250" autoRev="1" fill="hold"/>
                                        <p:tgtEl>
                                          <p:spTgt spid="45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781" presetID="26" presetClass="emph" presetSubtype="0" repeatCount="indefinite" fill="hold" grpId="1" nodeType="withEffect">
                                  <p:stCondLst>
                                    <p:cond delay="27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82" dur="500" tmFilter="0, 0; .2, .5; .8, .5; 1, 0"/>
                                        <p:tgtEl>
                                          <p:spTgt spid="45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783" dur="250" autoRev="1" fill="hold"/>
                                        <p:tgtEl>
                                          <p:spTgt spid="45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784" presetID="26" presetClass="emph" presetSubtype="0" repeatCount="indefinite" fill="hold" grpId="1" nodeType="withEffect">
                                  <p:stCondLst>
                                    <p:cond delay="27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85" dur="500" tmFilter="0, 0; .2, .5; .8, .5; 1, 0"/>
                                        <p:tgtEl>
                                          <p:spTgt spid="45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786" dur="250" autoRev="1" fill="hold"/>
                                        <p:tgtEl>
                                          <p:spTgt spid="45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787" presetID="6" presetClass="emph" presetSubtype="0" repeatCount="indefinite" autoRev="1" fill="hold" grpId="3" nodeType="withEffect">
                                  <p:stCondLst>
                                    <p:cond delay="27500"/>
                                  </p:stCondLst>
                                  <p:childTnLst>
                                    <p:animScale>
                                      <p:cBhvr>
                                        <p:cTn id="7788" dur="1000" fill="hold"/>
                                        <p:tgtEl>
                                          <p:spTgt spid="454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7789" presetID="6" presetClass="emph" presetSubtype="0" repeatCount="indefinite" autoRev="1" fill="hold" grpId="3" nodeType="withEffect">
                                  <p:stCondLst>
                                    <p:cond delay="27500"/>
                                  </p:stCondLst>
                                  <p:childTnLst>
                                    <p:animScale>
                                      <p:cBhvr>
                                        <p:cTn id="7790" dur="1000" fill="hold"/>
                                        <p:tgtEl>
                                          <p:spTgt spid="45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791" presetID="6" presetClass="emph" presetSubtype="0" repeatCount="indefinite" autoRev="1" fill="hold" grpId="3" nodeType="withEffect">
                                  <p:stCondLst>
                                    <p:cond delay="27500"/>
                                  </p:stCondLst>
                                  <p:childTnLst>
                                    <p:animScale>
                                      <p:cBhvr>
                                        <p:cTn id="7792" dur="1000" fill="hold"/>
                                        <p:tgtEl>
                                          <p:spTgt spid="45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793" presetID="6" presetClass="emph" presetSubtype="0" repeatCount="indefinite" autoRev="1" fill="hold" grpId="3" nodeType="withEffect">
                                  <p:stCondLst>
                                    <p:cond delay="27500"/>
                                  </p:stCondLst>
                                  <p:childTnLst>
                                    <p:animScale>
                                      <p:cBhvr>
                                        <p:cTn id="7794" dur="1000" fill="hold"/>
                                        <p:tgtEl>
                                          <p:spTgt spid="45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795" presetID="53" presetClass="entr" presetSubtype="16" fill="hold" grpId="2" nodeType="withEffect">
                                  <p:stCondLst>
                                    <p:cond delay="27600"/>
                                  </p:stCondLst>
                                  <p:childTnLst>
                                    <p:set>
                                      <p:cBhvr>
                                        <p:cTn id="77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97" dur="500" fill="hold"/>
                                        <p:tgtEl>
                                          <p:spTgt spid="4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98" dur="500" fill="hold"/>
                                        <p:tgtEl>
                                          <p:spTgt spid="4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99" dur="500"/>
                                        <p:tgtEl>
                                          <p:spTgt spid="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00" presetID="53" presetClass="entr" presetSubtype="16" fill="hold" grpId="2" nodeType="withEffect">
                                  <p:stCondLst>
                                    <p:cond delay="27600"/>
                                  </p:stCondLst>
                                  <p:childTnLst>
                                    <p:set>
                                      <p:cBhvr>
                                        <p:cTn id="78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02" dur="500" fill="hold"/>
                                        <p:tgtEl>
                                          <p:spTgt spid="4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03" dur="500" fill="hold"/>
                                        <p:tgtEl>
                                          <p:spTgt spid="4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04" dur="500"/>
                                        <p:tgtEl>
                                          <p:spTgt spid="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05" presetID="53" presetClass="entr" presetSubtype="16" fill="hold" grpId="2" nodeType="withEffect">
                                  <p:stCondLst>
                                    <p:cond delay="27600"/>
                                  </p:stCondLst>
                                  <p:childTnLst>
                                    <p:set>
                                      <p:cBhvr>
                                        <p:cTn id="78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07" dur="500" fill="hold"/>
                                        <p:tgtEl>
                                          <p:spTgt spid="4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08" dur="500" fill="hold"/>
                                        <p:tgtEl>
                                          <p:spTgt spid="4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09" dur="500"/>
                                        <p:tgtEl>
                                          <p:spTgt spid="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10" presetID="53" presetClass="entr" presetSubtype="16" fill="hold" grpId="2" nodeType="withEffect">
                                  <p:stCondLst>
                                    <p:cond delay="27600"/>
                                  </p:stCondLst>
                                  <p:childTnLst>
                                    <p:set>
                                      <p:cBhvr>
                                        <p:cTn id="78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12" dur="500" fill="hold"/>
                                        <p:tgtEl>
                                          <p:spTgt spid="4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13" dur="500" fill="hold"/>
                                        <p:tgtEl>
                                          <p:spTgt spid="4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14" dur="500"/>
                                        <p:tgtEl>
                                          <p:spTgt spid="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15" presetID="8" presetClass="emph" presetSubtype="0" repeatCount="indefinite" fill="hold" grpId="0" nodeType="withEffect">
                                  <p:stCondLst>
                                    <p:cond delay="27600"/>
                                  </p:stCondLst>
                                  <p:childTnLst>
                                    <p:animRot by="90000000">
                                      <p:cBhvr>
                                        <p:cTn id="7816" dur="15000" fill="hold"/>
                                        <p:tgtEl>
                                          <p:spTgt spid="4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817" presetID="8" presetClass="emph" presetSubtype="0" repeatCount="indefinite" fill="hold" grpId="0" nodeType="withEffect">
                                  <p:stCondLst>
                                    <p:cond delay="27600"/>
                                  </p:stCondLst>
                                  <p:childTnLst>
                                    <p:animRot by="60000000">
                                      <p:cBhvr>
                                        <p:cTn id="7818" dur="15000" fill="hold"/>
                                        <p:tgtEl>
                                          <p:spTgt spid="4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819" presetID="8" presetClass="emph" presetSubtype="0" repeatCount="indefinite" fill="hold" grpId="0" nodeType="withEffect">
                                  <p:stCondLst>
                                    <p:cond delay="27600"/>
                                  </p:stCondLst>
                                  <p:childTnLst>
                                    <p:animRot by="-60000000">
                                      <p:cBhvr>
                                        <p:cTn id="7820" dur="15000" fill="hold"/>
                                        <p:tgtEl>
                                          <p:spTgt spid="4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821" presetID="8" presetClass="emph" presetSubtype="0" repeatCount="indefinite" fill="hold" grpId="0" nodeType="withEffect">
                                  <p:stCondLst>
                                    <p:cond delay="27600"/>
                                  </p:stCondLst>
                                  <p:childTnLst>
                                    <p:animRot by="-90000000">
                                      <p:cBhvr>
                                        <p:cTn id="7822" dur="15000" fill="hold"/>
                                        <p:tgtEl>
                                          <p:spTgt spid="4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823" presetID="26" presetClass="emph" presetSubtype="0" repeatCount="indefinite" fill="hold" grpId="1" nodeType="withEffect">
                                  <p:stCondLst>
                                    <p:cond delay="27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24" dur="500" tmFilter="0, 0; .2, .5; .8, .5; 1, 0"/>
                                        <p:tgtEl>
                                          <p:spTgt spid="45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825" dur="250" autoRev="1" fill="hold"/>
                                        <p:tgtEl>
                                          <p:spTgt spid="45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826" presetID="26" presetClass="emph" presetSubtype="0" repeatCount="indefinite" fill="hold" grpId="1" nodeType="withEffect">
                                  <p:stCondLst>
                                    <p:cond delay="27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27" dur="500" tmFilter="0, 0; .2, .5; .8, .5; 1, 0"/>
                                        <p:tgtEl>
                                          <p:spTgt spid="45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828" dur="250" autoRev="1" fill="hold"/>
                                        <p:tgtEl>
                                          <p:spTgt spid="45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829" presetID="26" presetClass="emph" presetSubtype="0" repeatCount="indefinite" fill="hold" grpId="1" nodeType="withEffect">
                                  <p:stCondLst>
                                    <p:cond delay="27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30" dur="500" tmFilter="0, 0; .2, .5; .8, .5; 1, 0"/>
                                        <p:tgtEl>
                                          <p:spTgt spid="46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831" dur="250" autoRev="1" fill="hold"/>
                                        <p:tgtEl>
                                          <p:spTgt spid="46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832" presetID="26" presetClass="emph" presetSubtype="0" repeatCount="indefinite" fill="hold" grpId="1" nodeType="withEffect">
                                  <p:stCondLst>
                                    <p:cond delay="27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33" dur="500" tmFilter="0, 0; .2, .5; .8, .5; 1, 0"/>
                                        <p:tgtEl>
                                          <p:spTgt spid="46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834" dur="250" autoRev="1" fill="hold"/>
                                        <p:tgtEl>
                                          <p:spTgt spid="46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835" presetID="6" presetClass="emph" presetSubtype="0" repeatCount="indefinite" autoRev="1" fill="hold" grpId="3" nodeType="withEffect">
                                  <p:stCondLst>
                                    <p:cond delay="27600"/>
                                  </p:stCondLst>
                                  <p:childTnLst>
                                    <p:animScale>
                                      <p:cBhvr>
                                        <p:cTn id="7836" dur="1000" fill="hold"/>
                                        <p:tgtEl>
                                          <p:spTgt spid="458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7837" presetID="6" presetClass="emph" presetSubtype="0" repeatCount="indefinite" autoRev="1" fill="hold" grpId="3" nodeType="withEffect">
                                  <p:stCondLst>
                                    <p:cond delay="27600"/>
                                  </p:stCondLst>
                                  <p:childTnLst>
                                    <p:animScale>
                                      <p:cBhvr>
                                        <p:cTn id="7838" dur="1000" fill="hold"/>
                                        <p:tgtEl>
                                          <p:spTgt spid="45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839" presetID="6" presetClass="emph" presetSubtype="0" repeatCount="indefinite" autoRev="1" fill="hold" grpId="3" nodeType="withEffect">
                                  <p:stCondLst>
                                    <p:cond delay="27600"/>
                                  </p:stCondLst>
                                  <p:childTnLst>
                                    <p:animScale>
                                      <p:cBhvr>
                                        <p:cTn id="7840" dur="1000" fill="hold"/>
                                        <p:tgtEl>
                                          <p:spTgt spid="46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841" presetID="6" presetClass="emph" presetSubtype="0" repeatCount="indefinite" autoRev="1" fill="hold" grpId="3" nodeType="withEffect">
                                  <p:stCondLst>
                                    <p:cond delay="27600"/>
                                  </p:stCondLst>
                                  <p:childTnLst>
                                    <p:animScale>
                                      <p:cBhvr>
                                        <p:cTn id="7842" dur="1000" fill="hold"/>
                                        <p:tgtEl>
                                          <p:spTgt spid="46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843" presetID="53" presetClass="entr" presetSubtype="16" fill="hold" grpId="2" nodeType="withEffect">
                                  <p:stCondLst>
                                    <p:cond delay="27700"/>
                                  </p:stCondLst>
                                  <p:childTnLst>
                                    <p:set>
                                      <p:cBhvr>
                                        <p:cTn id="78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45" dur="500" fill="hold"/>
                                        <p:tgtEl>
                                          <p:spTgt spid="4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46" dur="500" fill="hold"/>
                                        <p:tgtEl>
                                          <p:spTgt spid="4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47" dur="500"/>
                                        <p:tgtEl>
                                          <p:spTgt spid="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48" presetID="53" presetClass="entr" presetSubtype="16" fill="hold" grpId="2" nodeType="withEffect">
                                  <p:stCondLst>
                                    <p:cond delay="27700"/>
                                  </p:stCondLst>
                                  <p:childTnLst>
                                    <p:set>
                                      <p:cBhvr>
                                        <p:cTn id="78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50" dur="500" fill="hold"/>
                                        <p:tgtEl>
                                          <p:spTgt spid="4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51" dur="500" fill="hold"/>
                                        <p:tgtEl>
                                          <p:spTgt spid="4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52" dur="500"/>
                                        <p:tgtEl>
                                          <p:spTgt spid="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53" presetID="53" presetClass="entr" presetSubtype="16" fill="hold" grpId="2" nodeType="withEffect">
                                  <p:stCondLst>
                                    <p:cond delay="27700"/>
                                  </p:stCondLst>
                                  <p:childTnLst>
                                    <p:set>
                                      <p:cBhvr>
                                        <p:cTn id="78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55" dur="500" fill="hold"/>
                                        <p:tgtEl>
                                          <p:spTgt spid="4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56" dur="500" fill="hold"/>
                                        <p:tgtEl>
                                          <p:spTgt spid="4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57" dur="500"/>
                                        <p:tgtEl>
                                          <p:spTgt spid="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58" presetID="53" presetClass="entr" presetSubtype="16" fill="hold" grpId="2" nodeType="withEffect">
                                  <p:stCondLst>
                                    <p:cond delay="27700"/>
                                  </p:stCondLst>
                                  <p:childTnLst>
                                    <p:set>
                                      <p:cBhvr>
                                        <p:cTn id="78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60" dur="500" fill="hold"/>
                                        <p:tgtEl>
                                          <p:spTgt spid="4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61" dur="500" fill="hold"/>
                                        <p:tgtEl>
                                          <p:spTgt spid="4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62" dur="500"/>
                                        <p:tgtEl>
                                          <p:spTgt spid="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63" presetID="8" presetClass="emph" presetSubtype="0" repeatCount="indefinite" fill="hold" grpId="0" nodeType="withEffect">
                                  <p:stCondLst>
                                    <p:cond delay="27700"/>
                                  </p:stCondLst>
                                  <p:childTnLst>
                                    <p:animRot by="-90000000">
                                      <p:cBhvr>
                                        <p:cTn id="7864" dur="15000" fill="hold"/>
                                        <p:tgtEl>
                                          <p:spTgt spid="4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865" presetID="8" presetClass="emph" presetSubtype="0" repeatCount="indefinite" fill="hold" grpId="0" nodeType="withEffect">
                                  <p:stCondLst>
                                    <p:cond delay="27700"/>
                                  </p:stCondLst>
                                  <p:childTnLst>
                                    <p:animRot by="-90000000">
                                      <p:cBhvr>
                                        <p:cTn id="7866" dur="15000" fill="hold"/>
                                        <p:tgtEl>
                                          <p:spTgt spid="4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867" presetID="8" presetClass="emph" presetSubtype="0" repeatCount="indefinite" fill="hold" grpId="0" nodeType="withEffect">
                                  <p:stCondLst>
                                    <p:cond delay="27700"/>
                                  </p:stCondLst>
                                  <p:childTnLst>
                                    <p:animRot by="60000000">
                                      <p:cBhvr>
                                        <p:cTn id="7868" dur="15000" fill="hold"/>
                                        <p:tgtEl>
                                          <p:spTgt spid="4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869" presetID="8" presetClass="emph" presetSubtype="0" repeatCount="indefinite" fill="hold" grpId="0" nodeType="withEffect">
                                  <p:stCondLst>
                                    <p:cond delay="27700"/>
                                  </p:stCondLst>
                                  <p:childTnLst>
                                    <p:animRot by="60000000">
                                      <p:cBhvr>
                                        <p:cTn id="7870" dur="15000" fill="hold"/>
                                        <p:tgtEl>
                                          <p:spTgt spid="4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871" presetID="26" presetClass="emph" presetSubtype="0" repeatCount="indefinite" fill="hold" grpId="1" nodeType="withEffect">
                                  <p:stCondLst>
                                    <p:cond delay="27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72" dur="500" tmFilter="0, 0; .2, .5; .8, .5; 1, 0"/>
                                        <p:tgtEl>
                                          <p:spTgt spid="46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873" dur="250" autoRev="1" fill="hold"/>
                                        <p:tgtEl>
                                          <p:spTgt spid="46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874" presetID="26" presetClass="emph" presetSubtype="0" repeatCount="indefinite" fill="hold" grpId="1" nodeType="withEffect">
                                  <p:stCondLst>
                                    <p:cond delay="27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75" dur="500" tmFilter="0, 0; .2, .5; .8, .5; 1, 0"/>
                                        <p:tgtEl>
                                          <p:spTgt spid="46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876" dur="250" autoRev="1" fill="hold"/>
                                        <p:tgtEl>
                                          <p:spTgt spid="46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877" presetID="26" presetClass="emph" presetSubtype="0" repeatCount="indefinite" fill="hold" grpId="1" nodeType="withEffect">
                                  <p:stCondLst>
                                    <p:cond delay="27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78" dur="500" tmFilter="0, 0; .2, .5; .8, .5; 1, 0"/>
                                        <p:tgtEl>
                                          <p:spTgt spid="46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879" dur="250" autoRev="1" fill="hold"/>
                                        <p:tgtEl>
                                          <p:spTgt spid="46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880" presetID="26" presetClass="emph" presetSubtype="0" repeatCount="indefinite" fill="hold" grpId="1" nodeType="withEffect">
                                  <p:stCondLst>
                                    <p:cond delay="27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81" dur="500" tmFilter="0, 0; .2, .5; .8, .5; 1, 0"/>
                                        <p:tgtEl>
                                          <p:spTgt spid="46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882" dur="250" autoRev="1" fill="hold"/>
                                        <p:tgtEl>
                                          <p:spTgt spid="46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883" presetID="6" presetClass="emph" presetSubtype="0" repeatCount="indefinite" autoRev="1" fill="hold" grpId="3" nodeType="withEffect">
                                  <p:stCondLst>
                                    <p:cond delay="27700"/>
                                  </p:stCondLst>
                                  <p:childTnLst>
                                    <p:animScale>
                                      <p:cBhvr>
                                        <p:cTn id="7884" dur="1000" fill="hold"/>
                                        <p:tgtEl>
                                          <p:spTgt spid="462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7885" presetID="6" presetClass="emph" presetSubtype="0" repeatCount="indefinite" autoRev="1" fill="hold" grpId="3" nodeType="withEffect">
                                  <p:stCondLst>
                                    <p:cond delay="27700"/>
                                  </p:stCondLst>
                                  <p:childTnLst>
                                    <p:animScale>
                                      <p:cBhvr>
                                        <p:cTn id="7886" dur="1000" fill="hold"/>
                                        <p:tgtEl>
                                          <p:spTgt spid="46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887" presetID="6" presetClass="emph" presetSubtype="0" repeatCount="indefinite" autoRev="1" fill="hold" grpId="3" nodeType="withEffect">
                                  <p:stCondLst>
                                    <p:cond delay="27700"/>
                                  </p:stCondLst>
                                  <p:childTnLst>
                                    <p:animScale>
                                      <p:cBhvr>
                                        <p:cTn id="7888" dur="1000" fill="hold"/>
                                        <p:tgtEl>
                                          <p:spTgt spid="46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889" presetID="6" presetClass="emph" presetSubtype="0" repeatCount="indefinite" autoRev="1" fill="hold" grpId="3" nodeType="withEffect">
                                  <p:stCondLst>
                                    <p:cond delay="27700"/>
                                  </p:stCondLst>
                                  <p:childTnLst>
                                    <p:animScale>
                                      <p:cBhvr>
                                        <p:cTn id="7890" dur="1000" fill="hold"/>
                                        <p:tgtEl>
                                          <p:spTgt spid="46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891" presetID="53" presetClass="entr" presetSubtype="16" fill="hold" grpId="2" nodeType="withEffect">
                                  <p:stCondLst>
                                    <p:cond delay="27800"/>
                                  </p:stCondLst>
                                  <p:childTnLst>
                                    <p:set>
                                      <p:cBhvr>
                                        <p:cTn id="78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93" dur="500" fill="hold"/>
                                        <p:tgtEl>
                                          <p:spTgt spid="4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94" dur="500" fill="hold"/>
                                        <p:tgtEl>
                                          <p:spTgt spid="4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95" dur="500"/>
                                        <p:tgtEl>
                                          <p:spTgt spid="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96" presetID="53" presetClass="entr" presetSubtype="16" fill="hold" grpId="2" nodeType="withEffect">
                                  <p:stCondLst>
                                    <p:cond delay="27800"/>
                                  </p:stCondLst>
                                  <p:childTnLst>
                                    <p:set>
                                      <p:cBhvr>
                                        <p:cTn id="78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98" dur="500" fill="hold"/>
                                        <p:tgtEl>
                                          <p:spTgt spid="4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99" dur="500" fill="hold"/>
                                        <p:tgtEl>
                                          <p:spTgt spid="4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00" dur="500"/>
                                        <p:tgtEl>
                                          <p:spTgt spid="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01" presetID="53" presetClass="entr" presetSubtype="16" fill="hold" grpId="2" nodeType="withEffect">
                                  <p:stCondLst>
                                    <p:cond delay="27800"/>
                                  </p:stCondLst>
                                  <p:childTnLst>
                                    <p:set>
                                      <p:cBhvr>
                                        <p:cTn id="79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03" dur="500" fill="hold"/>
                                        <p:tgtEl>
                                          <p:spTgt spid="4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04" dur="500" fill="hold"/>
                                        <p:tgtEl>
                                          <p:spTgt spid="4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05" dur="500"/>
                                        <p:tgtEl>
                                          <p:spTgt spid="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06" presetID="53" presetClass="entr" presetSubtype="16" fill="hold" grpId="2" nodeType="withEffect">
                                  <p:stCondLst>
                                    <p:cond delay="27800"/>
                                  </p:stCondLst>
                                  <p:childTnLst>
                                    <p:set>
                                      <p:cBhvr>
                                        <p:cTn id="79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08" dur="500" fill="hold"/>
                                        <p:tgtEl>
                                          <p:spTgt spid="4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09" dur="500" fill="hold"/>
                                        <p:tgtEl>
                                          <p:spTgt spid="4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10" dur="500"/>
                                        <p:tgtEl>
                                          <p:spTgt spid="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11" presetID="8" presetClass="emph" presetSubtype="0" repeatCount="indefinite" fill="hold" grpId="0" nodeType="withEffect">
                                  <p:stCondLst>
                                    <p:cond delay="27800"/>
                                  </p:stCondLst>
                                  <p:childTnLst>
                                    <p:animRot by="60000000">
                                      <p:cBhvr>
                                        <p:cTn id="7912" dur="15000" fill="hold"/>
                                        <p:tgtEl>
                                          <p:spTgt spid="4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913" presetID="8" presetClass="emph" presetSubtype="0" repeatCount="indefinite" fill="hold" grpId="0" nodeType="withEffect">
                                  <p:stCondLst>
                                    <p:cond delay="27800"/>
                                  </p:stCondLst>
                                  <p:childTnLst>
                                    <p:animRot by="60000000">
                                      <p:cBhvr>
                                        <p:cTn id="7914" dur="15000" fill="hold"/>
                                        <p:tgtEl>
                                          <p:spTgt spid="4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915" presetID="8" presetClass="emph" presetSubtype="0" repeatCount="indefinite" fill="hold" grpId="0" nodeType="withEffect">
                                  <p:stCondLst>
                                    <p:cond delay="27800"/>
                                  </p:stCondLst>
                                  <p:childTnLst>
                                    <p:animRot by="-90000000">
                                      <p:cBhvr>
                                        <p:cTn id="7916" dur="15000" fill="hold"/>
                                        <p:tgtEl>
                                          <p:spTgt spid="4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917" presetID="8" presetClass="emph" presetSubtype="0" repeatCount="indefinite" fill="hold" grpId="0" nodeType="withEffect">
                                  <p:stCondLst>
                                    <p:cond delay="27800"/>
                                  </p:stCondLst>
                                  <p:childTnLst>
                                    <p:animRot by="-90000000">
                                      <p:cBhvr>
                                        <p:cTn id="7918" dur="15000" fill="hold"/>
                                        <p:tgtEl>
                                          <p:spTgt spid="4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919" presetID="26" presetClass="emph" presetSubtype="0" repeatCount="indefinite" fill="hold" grpId="1" nodeType="withEffect">
                                  <p:stCondLst>
                                    <p:cond delay="27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20" dur="500" tmFilter="0, 0; .2, .5; .8, .5; 1, 0"/>
                                        <p:tgtEl>
                                          <p:spTgt spid="46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921" dur="250" autoRev="1" fill="hold"/>
                                        <p:tgtEl>
                                          <p:spTgt spid="46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922" presetID="26" presetClass="emph" presetSubtype="0" repeatCount="indefinite" fill="hold" grpId="1" nodeType="withEffect">
                                  <p:stCondLst>
                                    <p:cond delay="27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23" dur="500" tmFilter="0, 0; .2, .5; .8, .5; 1, 0"/>
                                        <p:tgtEl>
                                          <p:spTgt spid="46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924" dur="250" autoRev="1" fill="hold"/>
                                        <p:tgtEl>
                                          <p:spTgt spid="46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925" presetID="26" presetClass="emph" presetSubtype="0" repeatCount="indefinite" fill="hold" grpId="1" nodeType="withEffect">
                                  <p:stCondLst>
                                    <p:cond delay="27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26" dur="500" tmFilter="0, 0; .2, .5; .8, .5; 1, 0"/>
                                        <p:tgtEl>
                                          <p:spTgt spid="46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927" dur="250" autoRev="1" fill="hold"/>
                                        <p:tgtEl>
                                          <p:spTgt spid="46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928" presetID="26" presetClass="emph" presetSubtype="0" repeatCount="indefinite" fill="hold" grpId="1" nodeType="withEffect">
                                  <p:stCondLst>
                                    <p:cond delay="27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29" dur="500" tmFilter="0, 0; .2, .5; .8, .5; 1, 0"/>
                                        <p:tgtEl>
                                          <p:spTgt spid="46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930" dur="250" autoRev="1" fill="hold"/>
                                        <p:tgtEl>
                                          <p:spTgt spid="46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931" presetID="6" presetClass="emph" presetSubtype="0" repeatCount="indefinite" autoRev="1" fill="hold" grpId="3" nodeType="withEffect">
                                  <p:stCondLst>
                                    <p:cond delay="27800"/>
                                  </p:stCondLst>
                                  <p:childTnLst>
                                    <p:animScale>
                                      <p:cBhvr>
                                        <p:cTn id="7932" dur="1000" fill="hold"/>
                                        <p:tgtEl>
                                          <p:spTgt spid="466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7933" presetID="6" presetClass="emph" presetSubtype="0" repeatCount="indefinite" autoRev="1" fill="hold" grpId="3" nodeType="withEffect">
                                  <p:stCondLst>
                                    <p:cond delay="27800"/>
                                  </p:stCondLst>
                                  <p:childTnLst>
                                    <p:animScale>
                                      <p:cBhvr>
                                        <p:cTn id="7934" dur="1000" fill="hold"/>
                                        <p:tgtEl>
                                          <p:spTgt spid="46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935" presetID="6" presetClass="emph" presetSubtype="0" repeatCount="indefinite" autoRev="1" fill="hold" grpId="3" nodeType="withEffect">
                                  <p:stCondLst>
                                    <p:cond delay="27800"/>
                                  </p:stCondLst>
                                  <p:childTnLst>
                                    <p:animScale>
                                      <p:cBhvr>
                                        <p:cTn id="7936" dur="1000" fill="hold"/>
                                        <p:tgtEl>
                                          <p:spTgt spid="46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937" presetID="6" presetClass="emph" presetSubtype="0" repeatCount="indefinite" autoRev="1" fill="hold" grpId="3" nodeType="withEffect">
                                  <p:stCondLst>
                                    <p:cond delay="27800"/>
                                  </p:stCondLst>
                                  <p:childTnLst>
                                    <p:animScale>
                                      <p:cBhvr>
                                        <p:cTn id="7938" dur="1000" fill="hold"/>
                                        <p:tgtEl>
                                          <p:spTgt spid="46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939" presetID="53" presetClass="entr" presetSubtype="16" fill="hold" grpId="2" nodeType="withEffect">
                                  <p:stCondLst>
                                    <p:cond delay="27900"/>
                                  </p:stCondLst>
                                  <p:childTnLst>
                                    <p:set>
                                      <p:cBhvr>
                                        <p:cTn id="79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41" dur="500" fill="hold"/>
                                        <p:tgtEl>
                                          <p:spTgt spid="4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42" dur="500" fill="hold"/>
                                        <p:tgtEl>
                                          <p:spTgt spid="4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43" dur="500"/>
                                        <p:tgtEl>
                                          <p:spTgt spid="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44" presetID="53" presetClass="entr" presetSubtype="16" fill="hold" grpId="2" nodeType="withEffect">
                                  <p:stCondLst>
                                    <p:cond delay="27900"/>
                                  </p:stCondLst>
                                  <p:childTnLst>
                                    <p:set>
                                      <p:cBhvr>
                                        <p:cTn id="79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46" dur="500" fill="hold"/>
                                        <p:tgtEl>
                                          <p:spTgt spid="4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47" dur="500" fill="hold"/>
                                        <p:tgtEl>
                                          <p:spTgt spid="4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48" dur="500"/>
                                        <p:tgtEl>
                                          <p:spTgt spid="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49" presetID="53" presetClass="entr" presetSubtype="16" fill="hold" grpId="2" nodeType="withEffect">
                                  <p:stCondLst>
                                    <p:cond delay="27900"/>
                                  </p:stCondLst>
                                  <p:childTnLst>
                                    <p:set>
                                      <p:cBhvr>
                                        <p:cTn id="79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51" dur="500" fill="hold"/>
                                        <p:tgtEl>
                                          <p:spTgt spid="4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52" dur="500" fill="hold"/>
                                        <p:tgtEl>
                                          <p:spTgt spid="4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53" dur="500"/>
                                        <p:tgtEl>
                                          <p:spTgt spid="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54" presetID="53" presetClass="entr" presetSubtype="16" fill="hold" grpId="2" nodeType="withEffect">
                                  <p:stCondLst>
                                    <p:cond delay="27900"/>
                                  </p:stCondLst>
                                  <p:childTnLst>
                                    <p:set>
                                      <p:cBhvr>
                                        <p:cTn id="79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56" dur="500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57" dur="500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58" dur="500"/>
                                        <p:tgtEl>
                                          <p:spTgt spid="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59" presetID="8" presetClass="emph" presetSubtype="0" repeatCount="indefinite" fill="hold" grpId="0" nodeType="withEffect">
                                  <p:stCondLst>
                                    <p:cond delay="27900"/>
                                  </p:stCondLst>
                                  <p:childTnLst>
                                    <p:animRot by="-90000000">
                                      <p:cBhvr>
                                        <p:cTn id="7960" dur="15000" fill="hold"/>
                                        <p:tgtEl>
                                          <p:spTgt spid="4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961" presetID="8" presetClass="emph" presetSubtype="0" repeatCount="indefinite" fill="hold" grpId="0" nodeType="withEffect">
                                  <p:stCondLst>
                                    <p:cond delay="27900"/>
                                  </p:stCondLst>
                                  <p:childTnLst>
                                    <p:animRot by="-90000000">
                                      <p:cBhvr>
                                        <p:cTn id="7962" dur="15000" fill="hold"/>
                                        <p:tgtEl>
                                          <p:spTgt spid="4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963" presetID="8" presetClass="emph" presetSubtype="0" repeatCount="indefinite" fill="hold" grpId="0" nodeType="withEffect">
                                  <p:stCondLst>
                                    <p:cond delay="27900"/>
                                  </p:stCondLst>
                                  <p:childTnLst>
                                    <p:animRot by="60000000">
                                      <p:cBhvr>
                                        <p:cTn id="7964" dur="15000" fill="hold"/>
                                        <p:tgtEl>
                                          <p:spTgt spid="4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965" presetID="8" presetClass="emph" presetSubtype="0" repeatCount="indefinite" fill="hold" grpId="0" nodeType="withEffect">
                                  <p:stCondLst>
                                    <p:cond delay="27900"/>
                                  </p:stCondLst>
                                  <p:childTnLst>
                                    <p:animRot by="60000000">
                                      <p:cBhvr>
                                        <p:cTn id="7966" dur="15000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967" presetID="26" presetClass="emph" presetSubtype="0" repeatCount="indefinite" fill="hold" grpId="1" nodeType="withEffect">
                                  <p:stCondLst>
                                    <p:cond delay="27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68" dur="500" tmFilter="0, 0; .2, .5; .8, .5; 1, 0"/>
                                        <p:tgtEl>
                                          <p:spTgt spid="47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969" dur="250" autoRev="1" fill="hold"/>
                                        <p:tgtEl>
                                          <p:spTgt spid="47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970" presetID="26" presetClass="emph" presetSubtype="0" repeatCount="indefinite" fill="hold" grpId="1" nodeType="withEffect">
                                  <p:stCondLst>
                                    <p:cond delay="27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71" dur="500" tmFilter="0, 0; .2, .5; .8, .5; 1, 0"/>
                                        <p:tgtEl>
                                          <p:spTgt spid="47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972" dur="250" autoRev="1" fill="hold"/>
                                        <p:tgtEl>
                                          <p:spTgt spid="47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973" presetID="26" presetClass="emph" presetSubtype="0" repeatCount="indefinite" fill="hold" grpId="1" nodeType="withEffect">
                                  <p:stCondLst>
                                    <p:cond delay="27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74" dur="500" tmFilter="0, 0; .2, .5; .8, .5; 1, 0"/>
                                        <p:tgtEl>
                                          <p:spTgt spid="47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975" dur="250" autoRev="1" fill="hold"/>
                                        <p:tgtEl>
                                          <p:spTgt spid="47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976" presetID="26" presetClass="emph" presetSubtype="0" repeatCount="indefinite" fill="hold" grpId="1" nodeType="withEffect">
                                  <p:stCondLst>
                                    <p:cond delay="27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77" dur="500" tmFilter="0, 0; .2, .5; .8, .5; 1, 0"/>
                                        <p:tgtEl>
                                          <p:spTgt spid="47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978" dur="250" autoRev="1" fill="hold"/>
                                        <p:tgtEl>
                                          <p:spTgt spid="47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979" presetID="6" presetClass="emph" presetSubtype="0" repeatCount="indefinite" autoRev="1" fill="hold" grpId="3" nodeType="withEffect">
                                  <p:stCondLst>
                                    <p:cond delay="27900"/>
                                  </p:stCondLst>
                                  <p:childTnLst>
                                    <p:animScale>
                                      <p:cBhvr>
                                        <p:cTn id="7980" dur="1000" fill="hold"/>
                                        <p:tgtEl>
                                          <p:spTgt spid="470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7981" presetID="6" presetClass="emph" presetSubtype="0" repeatCount="indefinite" autoRev="1" fill="hold" grpId="3" nodeType="withEffect">
                                  <p:stCondLst>
                                    <p:cond delay="27900"/>
                                  </p:stCondLst>
                                  <p:childTnLst>
                                    <p:animScale>
                                      <p:cBhvr>
                                        <p:cTn id="7982" dur="1000" fill="hold"/>
                                        <p:tgtEl>
                                          <p:spTgt spid="47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983" presetID="6" presetClass="emph" presetSubtype="0" repeatCount="indefinite" autoRev="1" fill="hold" grpId="3" nodeType="withEffect">
                                  <p:stCondLst>
                                    <p:cond delay="27900"/>
                                  </p:stCondLst>
                                  <p:childTnLst>
                                    <p:animScale>
                                      <p:cBhvr>
                                        <p:cTn id="7984" dur="1000" fill="hold"/>
                                        <p:tgtEl>
                                          <p:spTgt spid="47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985" presetID="6" presetClass="emph" presetSubtype="0" repeatCount="indefinite" autoRev="1" fill="hold" grpId="3" nodeType="withEffect">
                                  <p:stCondLst>
                                    <p:cond delay="27900"/>
                                  </p:stCondLst>
                                  <p:childTnLst>
                                    <p:animScale>
                                      <p:cBhvr>
                                        <p:cTn id="7986" dur="1000" fill="hold"/>
                                        <p:tgtEl>
                                          <p:spTgt spid="47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987" presetID="53" presetClass="entr" presetSubtype="16" fill="hold" grpId="2" nodeType="withEffect">
                                  <p:stCondLst>
                                    <p:cond delay="28000"/>
                                  </p:stCondLst>
                                  <p:childTnLst>
                                    <p:set>
                                      <p:cBhvr>
                                        <p:cTn id="79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89" dur="500" fill="hold"/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90" dur="500" fill="hold"/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91" dur="500"/>
                                        <p:tgtEl>
                                          <p:spTgt spid="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92" presetID="53" presetClass="entr" presetSubtype="16" fill="hold" grpId="2" nodeType="withEffect">
                                  <p:stCondLst>
                                    <p:cond delay="28000"/>
                                  </p:stCondLst>
                                  <p:childTnLst>
                                    <p:set>
                                      <p:cBhvr>
                                        <p:cTn id="79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94" dur="500" fill="hold"/>
                                        <p:tgtEl>
                                          <p:spTgt spid="4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95" dur="500" fill="hold"/>
                                        <p:tgtEl>
                                          <p:spTgt spid="4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96" dur="500"/>
                                        <p:tgtEl>
                                          <p:spTgt spid="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97" presetID="53" presetClass="entr" presetSubtype="16" fill="hold" grpId="2" nodeType="withEffect">
                                  <p:stCondLst>
                                    <p:cond delay="28000"/>
                                  </p:stCondLst>
                                  <p:childTnLst>
                                    <p:set>
                                      <p:cBhvr>
                                        <p:cTn id="79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99" dur="500" fill="hold"/>
                                        <p:tgtEl>
                                          <p:spTgt spid="4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00" dur="500" fill="hold"/>
                                        <p:tgtEl>
                                          <p:spTgt spid="4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01" dur="500"/>
                                        <p:tgtEl>
                                          <p:spTgt spid="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02" presetID="53" presetClass="entr" presetSubtype="16" fill="hold" grpId="2" nodeType="withEffect">
                                  <p:stCondLst>
                                    <p:cond delay="28000"/>
                                  </p:stCondLst>
                                  <p:childTnLst>
                                    <p:set>
                                      <p:cBhvr>
                                        <p:cTn id="80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04" dur="500" fill="hold"/>
                                        <p:tgtEl>
                                          <p:spTgt spid="4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05" dur="500" fill="hold"/>
                                        <p:tgtEl>
                                          <p:spTgt spid="4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06" dur="500"/>
                                        <p:tgtEl>
                                          <p:spTgt spid="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07" presetID="8" presetClass="emph" presetSubtype="0" repeatCount="indefinite" fill="hold" grpId="0" nodeType="withEffect">
                                  <p:stCondLst>
                                    <p:cond delay="28000"/>
                                  </p:stCondLst>
                                  <p:childTnLst>
                                    <p:animRot by="60000000">
                                      <p:cBhvr>
                                        <p:cTn id="8008" dur="15000" fill="hold"/>
                                        <p:tgtEl>
                                          <p:spTgt spid="4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009" presetID="8" presetClass="emph" presetSubtype="0" repeatCount="indefinite" fill="hold" grpId="0" nodeType="withEffect">
                                  <p:stCondLst>
                                    <p:cond delay="28000"/>
                                  </p:stCondLst>
                                  <p:childTnLst>
                                    <p:animRot by="60000000">
                                      <p:cBhvr>
                                        <p:cTn id="8010" dur="15000" fill="hold"/>
                                        <p:tgtEl>
                                          <p:spTgt spid="4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011" presetID="8" presetClass="emph" presetSubtype="0" repeatCount="indefinite" fill="hold" grpId="0" nodeType="withEffect">
                                  <p:stCondLst>
                                    <p:cond delay="28000"/>
                                  </p:stCondLst>
                                  <p:childTnLst>
                                    <p:animRot by="-90000000">
                                      <p:cBhvr>
                                        <p:cTn id="8012" dur="15000" fill="hold"/>
                                        <p:tgtEl>
                                          <p:spTgt spid="4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013" presetID="8" presetClass="emph" presetSubtype="0" repeatCount="indefinite" fill="hold" grpId="0" nodeType="withEffect">
                                  <p:stCondLst>
                                    <p:cond delay="28000"/>
                                  </p:stCondLst>
                                  <p:childTnLst>
                                    <p:animRot by="-90000000">
                                      <p:cBhvr>
                                        <p:cTn id="8014" dur="15000" fill="hold"/>
                                        <p:tgtEl>
                                          <p:spTgt spid="4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015" presetID="26" presetClass="emph" presetSubtype="0" repeatCount="indefinite" fill="hold" grpId="1" nodeType="withEffect">
                                  <p:stCondLst>
                                    <p:cond delay="28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16" dur="500" tmFilter="0, 0; .2, .5; .8, .5; 1, 0"/>
                                        <p:tgtEl>
                                          <p:spTgt spid="47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017" dur="250" autoRev="1" fill="hold"/>
                                        <p:tgtEl>
                                          <p:spTgt spid="47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018" presetID="26" presetClass="emph" presetSubtype="0" repeatCount="indefinite" fill="hold" grpId="1" nodeType="withEffect">
                                  <p:stCondLst>
                                    <p:cond delay="28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19" dur="500" tmFilter="0, 0; .2, .5; .8, .5; 1, 0"/>
                                        <p:tgtEl>
                                          <p:spTgt spid="47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020" dur="250" autoRev="1" fill="hold"/>
                                        <p:tgtEl>
                                          <p:spTgt spid="47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021" presetID="26" presetClass="emph" presetSubtype="0" repeatCount="indefinite" fill="hold" grpId="1" nodeType="withEffect">
                                  <p:stCondLst>
                                    <p:cond delay="28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22" dur="500" tmFilter="0, 0; .2, .5; .8, .5; 1, 0"/>
                                        <p:tgtEl>
                                          <p:spTgt spid="47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023" dur="250" autoRev="1" fill="hold"/>
                                        <p:tgtEl>
                                          <p:spTgt spid="47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024" presetID="26" presetClass="emph" presetSubtype="0" repeatCount="indefinite" fill="hold" grpId="1" nodeType="withEffect">
                                  <p:stCondLst>
                                    <p:cond delay="28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25" dur="500" tmFilter="0, 0; .2, .5; .8, .5; 1, 0"/>
                                        <p:tgtEl>
                                          <p:spTgt spid="47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026" dur="250" autoRev="1" fill="hold"/>
                                        <p:tgtEl>
                                          <p:spTgt spid="47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027" presetID="6" presetClass="emph" presetSubtype="0" repeatCount="indefinite" autoRev="1" fill="hold" grpId="3" nodeType="withEffect">
                                  <p:stCondLst>
                                    <p:cond delay="28000"/>
                                  </p:stCondLst>
                                  <p:childTnLst>
                                    <p:animScale>
                                      <p:cBhvr>
                                        <p:cTn id="8028" dur="1000" fill="hold"/>
                                        <p:tgtEl>
                                          <p:spTgt spid="474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8029" presetID="6" presetClass="emph" presetSubtype="0" repeatCount="indefinite" autoRev="1" fill="hold" grpId="3" nodeType="withEffect">
                                  <p:stCondLst>
                                    <p:cond delay="28000"/>
                                  </p:stCondLst>
                                  <p:childTnLst>
                                    <p:animScale>
                                      <p:cBhvr>
                                        <p:cTn id="8030" dur="1000" fill="hold"/>
                                        <p:tgtEl>
                                          <p:spTgt spid="47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031" presetID="6" presetClass="emph" presetSubtype="0" repeatCount="indefinite" autoRev="1" fill="hold" grpId="3" nodeType="withEffect">
                                  <p:stCondLst>
                                    <p:cond delay="28000"/>
                                  </p:stCondLst>
                                  <p:childTnLst>
                                    <p:animScale>
                                      <p:cBhvr>
                                        <p:cTn id="8032" dur="1000" fill="hold"/>
                                        <p:tgtEl>
                                          <p:spTgt spid="47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033" presetID="6" presetClass="emph" presetSubtype="0" repeatCount="indefinite" autoRev="1" fill="hold" grpId="3" nodeType="withEffect">
                                  <p:stCondLst>
                                    <p:cond delay="28000"/>
                                  </p:stCondLst>
                                  <p:childTnLst>
                                    <p:animScale>
                                      <p:cBhvr>
                                        <p:cTn id="8034" dur="1000" fill="hold"/>
                                        <p:tgtEl>
                                          <p:spTgt spid="47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035" presetID="53" presetClass="entr" presetSubtype="16" fill="hold" grpId="2" nodeType="withEffect">
                                  <p:stCondLst>
                                    <p:cond delay="28100"/>
                                  </p:stCondLst>
                                  <p:childTnLst>
                                    <p:set>
                                      <p:cBhvr>
                                        <p:cTn id="80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37" dur="500" fill="hold"/>
                                        <p:tgtEl>
                                          <p:spTgt spid="4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38" dur="500" fill="hold"/>
                                        <p:tgtEl>
                                          <p:spTgt spid="4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39" dur="500"/>
                                        <p:tgtEl>
                                          <p:spTgt spid="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40" presetID="53" presetClass="entr" presetSubtype="16" fill="hold" grpId="2" nodeType="withEffect">
                                  <p:stCondLst>
                                    <p:cond delay="28100"/>
                                  </p:stCondLst>
                                  <p:childTnLst>
                                    <p:set>
                                      <p:cBhvr>
                                        <p:cTn id="80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42" dur="500" fill="hold"/>
                                        <p:tgtEl>
                                          <p:spTgt spid="4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43" dur="500" fill="hold"/>
                                        <p:tgtEl>
                                          <p:spTgt spid="4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44" dur="500"/>
                                        <p:tgtEl>
                                          <p:spTgt spid="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45" presetID="53" presetClass="entr" presetSubtype="16" fill="hold" grpId="2" nodeType="withEffect">
                                  <p:stCondLst>
                                    <p:cond delay="28100"/>
                                  </p:stCondLst>
                                  <p:childTnLst>
                                    <p:set>
                                      <p:cBhvr>
                                        <p:cTn id="80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47" dur="500" fill="hold"/>
                                        <p:tgtEl>
                                          <p:spTgt spid="4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48" dur="500" fill="hold"/>
                                        <p:tgtEl>
                                          <p:spTgt spid="4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49" dur="500"/>
                                        <p:tgtEl>
                                          <p:spTgt spid="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50" presetID="53" presetClass="entr" presetSubtype="16" fill="hold" grpId="2" nodeType="withEffect">
                                  <p:stCondLst>
                                    <p:cond delay="28100"/>
                                  </p:stCondLst>
                                  <p:childTnLst>
                                    <p:set>
                                      <p:cBhvr>
                                        <p:cTn id="80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52" dur="500" fill="hold"/>
                                        <p:tgtEl>
                                          <p:spTgt spid="4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53" dur="500" fill="hold"/>
                                        <p:tgtEl>
                                          <p:spTgt spid="4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54" dur="500"/>
                                        <p:tgtEl>
                                          <p:spTgt spid="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55" presetID="8" presetClass="emph" presetSubtype="0" repeatCount="indefinite" fill="hold" grpId="0" nodeType="withEffect">
                                  <p:stCondLst>
                                    <p:cond delay="28100"/>
                                  </p:stCondLst>
                                  <p:childTnLst>
                                    <p:animRot by="-90000000">
                                      <p:cBhvr>
                                        <p:cTn id="8056" dur="15000" fill="hold"/>
                                        <p:tgtEl>
                                          <p:spTgt spid="4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057" presetID="8" presetClass="emph" presetSubtype="0" repeatCount="indefinite" fill="hold" grpId="0" nodeType="withEffect">
                                  <p:stCondLst>
                                    <p:cond delay="28100"/>
                                  </p:stCondLst>
                                  <p:childTnLst>
                                    <p:animRot by="-90000000">
                                      <p:cBhvr>
                                        <p:cTn id="8058" dur="15000" fill="hold"/>
                                        <p:tgtEl>
                                          <p:spTgt spid="4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059" presetID="8" presetClass="emph" presetSubtype="0" repeatCount="indefinite" fill="hold" grpId="0" nodeType="withEffect">
                                  <p:stCondLst>
                                    <p:cond delay="28100"/>
                                  </p:stCondLst>
                                  <p:childTnLst>
                                    <p:animRot by="60000000">
                                      <p:cBhvr>
                                        <p:cTn id="8060" dur="15000" fill="hold"/>
                                        <p:tgtEl>
                                          <p:spTgt spid="4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061" presetID="8" presetClass="emph" presetSubtype="0" repeatCount="indefinite" fill="hold" grpId="0" nodeType="withEffect">
                                  <p:stCondLst>
                                    <p:cond delay="28100"/>
                                  </p:stCondLst>
                                  <p:childTnLst>
                                    <p:animRot by="60000000">
                                      <p:cBhvr>
                                        <p:cTn id="8062" dur="15000" fill="hold"/>
                                        <p:tgtEl>
                                          <p:spTgt spid="4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063" presetID="26" presetClass="emph" presetSubtype="0" repeatCount="indefinite" fill="hold" grpId="1" nodeType="withEffect">
                                  <p:stCondLst>
                                    <p:cond delay="28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64" dur="500" tmFilter="0, 0; .2, .5; .8, .5; 1, 0"/>
                                        <p:tgtEl>
                                          <p:spTgt spid="47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065" dur="250" autoRev="1" fill="hold"/>
                                        <p:tgtEl>
                                          <p:spTgt spid="47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066" presetID="26" presetClass="emph" presetSubtype="0" repeatCount="indefinite" fill="hold" grpId="1" nodeType="withEffect">
                                  <p:stCondLst>
                                    <p:cond delay="28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67" dur="500" tmFilter="0, 0; .2, .5; .8, .5; 1, 0"/>
                                        <p:tgtEl>
                                          <p:spTgt spid="47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068" dur="250" autoRev="1" fill="hold"/>
                                        <p:tgtEl>
                                          <p:spTgt spid="47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069" presetID="26" presetClass="emph" presetSubtype="0" repeatCount="indefinite" fill="hold" grpId="1" nodeType="withEffect">
                                  <p:stCondLst>
                                    <p:cond delay="28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70" dur="500" tmFilter="0, 0; .2, .5; .8, .5; 1, 0"/>
                                        <p:tgtEl>
                                          <p:spTgt spid="48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071" dur="250" autoRev="1" fill="hold"/>
                                        <p:tgtEl>
                                          <p:spTgt spid="48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072" presetID="26" presetClass="emph" presetSubtype="0" repeatCount="indefinite" fill="hold" grpId="1" nodeType="withEffect">
                                  <p:stCondLst>
                                    <p:cond delay="28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73" dur="500" tmFilter="0, 0; .2, .5; .8, .5; 1, 0"/>
                                        <p:tgtEl>
                                          <p:spTgt spid="48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074" dur="250" autoRev="1" fill="hold"/>
                                        <p:tgtEl>
                                          <p:spTgt spid="48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075" presetID="6" presetClass="emph" presetSubtype="0" repeatCount="indefinite" autoRev="1" fill="hold" grpId="3" nodeType="withEffect">
                                  <p:stCondLst>
                                    <p:cond delay="28100"/>
                                  </p:stCondLst>
                                  <p:childTnLst>
                                    <p:animScale>
                                      <p:cBhvr>
                                        <p:cTn id="8076" dur="1000" fill="hold"/>
                                        <p:tgtEl>
                                          <p:spTgt spid="478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8077" presetID="6" presetClass="emph" presetSubtype="0" repeatCount="indefinite" autoRev="1" fill="hold" grpId="3" nodeType="withEffect">
                                  <p:stCondLst>
                                    <p:cond delay="28100"/>
                                  </p:stCondLst>
                                  <p:childTnLst>
                                    <p:animScale>
                                      <p:cBhvr>
                                        <p:cTn id="8078" dur="1000" fill="hold"/>
                                        <p:tgtEl>
                                          <p:spTgt spid="47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079" presetID="6" presetClass="emph" presetSubtype="0" repeatCount="indefinite" autoRev="1" fill="hold" grpId="3" nodeType="withEffect">
                                  <p:stCondLst>
                                    <p:cond delay="28100"/>
                                  </p:stCondLst>
                                  <p:childTnLst>
                                    <p:animScale>
                                      <p:cBhvr>
                                        <p:cTn id="8080" dur="1000" fill="hold"/>
                                        <p:tgtEl>
                                          <p:spTgt spid="48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081" presetID="6" presetClass="emph" presetSubtype="0" repeatCount="indefinite" autoRev="1" fill="hold" grpId="3" nodeType="withEffect">
                                  <p:stCondLst>
                                    <p:cond delay="28100"/>
                                  </p:stCondLst>
                                  <p:childTnLst>
                                    <p:animScale>
                                      <p:cBhvr>
                                        <p:cTn id="8082" dur="1000" fill="hold"/>
                                        <p:tgtEl>
                                          <p:spTgt spid="48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083" presetID="53" presetClass="entr" presetSubtype="16" fill="hold" grpId="2" nodeType="withEffect">
                                  <p:stCondLst>
                                    <p:cond delay="28200"/>
                                  </p:stCondLst>
                                  <p:childTnLst>
                                    <p:set>
                                      <p:cBhvr>
                                        <p:cTn id="80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85" dur="500" fill="hold"/>
                                        <p:tgtEl>
                                          <p:spTgt spid="4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86" dur="500" fill="hold"/>
                                        <p:tgtEl>
                                          <p:spTgt spid="4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87" dur="500"/>
                                        <p:tgtEl>
                                          <p:spTgt spid="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88" presetID="53" presetClass="entr" presetSubtype="16" fill="hold" grpId="2" nodeType="withEffect">
                                  <p:stCondLst>
                                    <p:cond delay="28200"/>
                                  </p:stCondLst>
                                  <p:childTnLst>
                                    <p:set>
                                      <p:cBhvr>
                                        <p:cTn id="80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90" dur="500" fill="hold"/>
                                        <p:tgtEl>
                                          <p:spTgt spid="4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91" dur="500" fill="hold"/>
                                        <p:tgtEl>
                                          <p:spTgt spid="4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92" dur="500"/>
                                        <p:tgtEl>
                                          <p:spTgt spid="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93" presetID="53" presetClass="entr" presetSubtype="16" fill="hold" grpId="2" nodeType="withEffect">
                                  <p:stCondLst>
                                    <p:cond delay="28200"/>
                                  </p:stCondLst>
                                  <p:childTnLst>
                                    <p:set>
                                      <p:cBhvr>
                                        <p:cTn id="80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95" dur="500" fill="hold"/>
                                        <p:tgtEl>
                                          <p:spTgt spid="4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96" dur="500" fill="hold"/>
                                        <p:tgtEl>
                                          <p:spTgt spid="4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97" dur="500"/>
                                        <p:tgtEl>
                                          <p:spTgt spid="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98" presetID="53" presetClass="entr" presetSubtype="16" fill="hold" grpId="2" nodeType="withEffect">
                                  <p:stCondLst>
                                    <p:cond delay="28200"/>
                                  </p:stCondLst>
                                  <p:childTnLst>
                                    <p:set>
                                      <p:cBhvr>
                                        <p:cTn id="80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00" dur="500" fill="hold"/>
                                        <p:tgtEl>
                                          <p:spTgt spid="4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01" dur="500" fill="hold"/>
                                        <p:tgtEl>
                                          <p:spTgt spid="4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02" dur="500"/>
                                        <p:tgtEl>
                                          <p:spTgt spid="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03" presetID="8" presetClass="emph" presetSubtype="0" repeatCount="indefinite" fill="hold" grpId="0" nodeType="withEffect">
                                  <p:stCondLst>
                                    <p:cond delay="28200"/>
                                  </p:stCondLst>
                                  <p:childTnLst>
                                    <p:animRot by="-90000000">
                                      <p:cBhvr>
                                        <p:cTn id="8104" dur="15000" fill="hold"/>
                                        <p:tgtEl>
                                          <p:spTgt spid="4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105" presetID="8" presetClass="emph" presetSubtype="0" repeatCount="indefinite" fill="hold" grpId="0" nodeType="withEffect">
                                  <p:stCondLst>
                                    <p:cond delay="28200"/>
                                  </p:stCondLst>
                                  <p:childTnLst>
                                    <p:animRot by="60000000">
                                      <p:cBhvr>
                                        <p:cTn id="8106" dur="15000" fill="hold"/>
                                        <p:tgtEl>
                                          <p:spTgt spid="4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107" presetID="8" presetClass="emph" presetSubtype="0" repeatCount="indefinite" fill="hold" grpId="0" nodeType="withEffect">
                                  <p:stCondLst>
                                    <p:cond delay="28200"/>
                                  </p:stCondLst>
                                  <p:childTnLst>
                                    <p:animRot by="60000000">
                                      <p:cBhvr>
                                        <p:cTn id="8108" dur="15000" fill="hold"/>
                                        <p:tgtEl>
                                          <p:spTgt spid="4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109" presetID="8" presetClass="emph" presetSubtype="0" repeatCount="indefinite" fill="hold" grpId="0" nodeType="withEffect">
                                  <p:stCondLst>
                                    <p:cond delay="28200"/>
                                  </p:stCondLst>
                                  <p:childTnLst>
                                    <p:animRot by="-90000000">
                                      <p:cBhvr>
                                        <p:cTn id="8110" dur="15000" fill="hold"/>
                                        <p:tgtEl>
                                          <p:spTgt spid="4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111" presetID="26" presetClass="emph" presetSubtype="0" repeatCount="indefinite" fill="hold" grpId="1" nodeType="withEffect">
                                  <p:stCondLst>
                                    <p:cond delay="28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12" dur="500" tmFilter="0, 0; .2, .5; .8, .5; 1, 0"/>
                                        <p:tgtEl>
                                          <p:spTgt spid="48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113" dur="250" autoRev="1" fill="hold"/>
                                        <p:tgtEl>
                                          <p:spTgt spid="48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114" presetID="26" presetClass="emph" presetSubtype="0" repeatCount="indefinite" fill="hold" grpId="1" nodeType="withEffect">
                                  <p:stCondLst>
                                    <p:cond delay="28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15" dur="500" tmFilter="0, 0; .2, .5; .8, .5; 1, 0"/>
                                        <p:tgtEl>
                                          <p:spTgt spid="48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116" dur="250" autoRev="1" fill="hold"/>
                                        <p:tgtEl>
                                          <p:spTgt spid="48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117" presetID="26" presetClass="emph" presetSubtype="0" repeatCount="indefinite" fill="hold" grpId="1" nodeType="withEffect">
                                  <p:stCondLst>
                                    <p:cond delay="28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18" dur="500" tmFilter="0, 0; .2, .5; .8, .5; 1, 0"/>
                                        <p:tgtEl>
                                          <p:spTgt spid="48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119" dur="250" autoRev="1" fill="hold"/>
                                        <p:tgtEl>
                                          <p:spTgt spid="48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120" presetID="26" presetClass="emph" presetSubtype="0" repeatCount="indefinite" fill="hold" grpId="1" nodeType="withEffect">
                                  <p:stCondLst>
                                    <p:cond delay="28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21" dur="500" tmFilter="0, 0; .2, .5; .8, .5; 1, 0"/>
                                        <p:tgtEl>
                                          <p:spTgt spid="48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122" dur="250" autoRev="1" fill="hold"/>
                                        <p:tgtEl>
                                          <p:spTgt spid="48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123" presetID="6" presetClass="emph" presetSubtype="0" repeatCount="indefinite" autoRev="1" fill="hold" grpId="3" nodeType="withEffect">
                                  <p:stCondLst>
                                    <p:cond delay="28200"/>
                                  </p:stCondLst>
                                  <p:childTnLst>
                                    <p:animScale>
                                      <p:cBhvr>
                                        <p:cTn id="8124" dur="1000" fill="hold"/>
                                        <p:tgtEl>
                                          <p:spTgt spid="482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8125" presetID="6" presetClass="emph" presetSubtype="0" repeatCount="indefinite" autoRev="1" fill="hold" grpId="3" nodeType="withEffect">
                                  <p:stCondLst>
                                    <p:cond delay="28200"/>
                                  </p:stCondLst>
                                  <p:childTnLst>
                                    <p:animScale>
                                      <p:cBhvr>
                                        <p:cTn id="8126" dur="1000" fill="hold"/>
                                        <p:tgtEl>
                                          <p:spTgt spid="48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127" presetID="6" presetClass="emph" presetSubtype="0" repeatCount="indefinite" autoRev="1" fill="hold" grpId="3" nodeType="withEffect">
                                  <p:stCondLst>
                                    <p:cond delay="28200"/>
                                  </p:stCondLst>
                                  <p:childTnLst>
                                    <p:animScale>
                                      <p:cBhvr>
                                        <p:cTn id="8128" dur="1000" fill="hold"/>
                                        <p:tgtEl>
                                          <p:spTgt spid="48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129" presetID="6" presetClass="emph" presetSubtype="0" repeatCount="indefinite" autoRev="1" fill="hold" grpId="3" nodeType="withEffect">
                                  <p:stCondLst>
                                    <p:cond delay="28200"/>
                                  </p:stCondLst>
                                  <p:childTnLst>
                                    <p:animScale>
                                      <p:cBhvr>
                                        <p:cTn id="8130" dur="1000" fill="hold"/>
                                        <p:tgtEl>
                                          <p:spTgt spid="48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131" presetID="53" presetClass="entr" presetSubtype="16" fill="hold" grpId="2" nodeType="withEffect">
                                  <p:stCondLst>
                                    <p:cond delay="28300"/>
                                  </p:stCondLst>
                                  <p:childTnLst>
                                    <p:set>
                                      <p:cBhvr>
                                        <p:cTn id="8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33" dur="500" fill="hold"/>
                                        <p:tgtEl>
                                          <p:spTgt spid="4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34" dur="500" fill="hold"/>
                                        <p:tgtEl>
                                          <p:spTgt spid="4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35" dur="500"/>
                                        <p:tgtEl>
                                          <p:spTgt spid="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36" presetID="53" presetClass="entr" presetSubtype="16" fill="hold" grpId="2" nodeType="withEffect">
                                  <p:stCondLst>
                                    <p:cond delay="28300"/>
                                  </p:stCondLst>
                                  <p:childTnLst>
                                    <p:set>
                                      <p:cBhvr>
                                        <p:cTn id="8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38" dur="500" fill="hold"/>
                                        <p:tgtEl>
                                          <p:spTgt spid="4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39" dur="500" fill="hold"/>
                                        <p:tgtEl>
                                          <p:spTgt spid="4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40" dur="500"/>
                                        <p:tgtEl>
                                          <p:spTgt spid="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41" presetID="53" presetClass="entr" presetSubtype="16" fill="hold" grpId="2" nodeType="withEffect">
                                  <p:stCondLst>
                                    <p:cond delay="28300"/>
                                  </p:stCondLst>
                                  <p:childTnLst>
                                    <p:set>
                                      <p:cBhvr>
                                        <p:cTn id="8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43" dur="500" fill="hold"/>
                                        <p:tgtEl>
                                          <p:spTgt spid="4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44" dur="500" fill="hold"/>
                                        <p:tgtEl>
                                          <p:spTgt spid="4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45" dur="500"/>
                                        <p:tgtEl>
                                          <p:spTgt spid="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46" presetID="53" presetClass="entr" presetSubtype="16" fill="hold" grpId="2" nodeType="withEffect">
                                  <p:stCondLst>
                                    <p:cond delay="28300"/>
                                  </p:stCondLst>
                                  <p:childTnLst>
                                    <p:set>
                                      <p:cBhvr>
                                        <p:cTn id="8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48" dur="500" fill="hold"/>
                                        <p:tgtEl>
                                          <p:spTgt spid="4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49" dur="500" fill="hold"/>
                                        <p:tgtEl>
                                          <p:spTgt spid="4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50" dur="500"/>
                                        <p:tgtEl>
                                          <p:spTgt spid="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51" presetID="8" presetClass="emph" presetSubtype="0" repeatCount="indefinite" fill="hold" grpId="0" nodeType="withEffect">
                                  <p:stCondLst>
                                    <p:cond delay="28300"/>
                                  </p:stCondLst>
                                  <p:childTnLst>
                                    <p:animRot by="-90000000">
                                      <p:cBhvr>
                                        <p:cTn id="8152" dur="15000" fill="hold"/>
                                        <p:tgtEl>
                                          <p:spTgt spid="4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153" presetID="8" presetClass="emph" presetSubtype="0" repeatCount="indefinite" fill="hold" grpId="0" nodeType="withEffect">
                                  <p:stCondLst>
                                    <p:cond delay="28300"/>
                                  </p:stCondLst>
                                  <p:childTnLst>
                                    <p:animRot by="60000000">
                                      <p:cBhvr>
                                        <p:cTn id="8154" dur="15000" fill="hold"/>
                                        <p:tgtEl>
                                          <p:spTgt spid="4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155" presetID="8" presetClass="emph" presetSubtype="0" repeatCount="indefinite" fill="hold" grpId="0" nodeType="withEffect">
                                  <p:stCondLst>
                                    <p:cond delay="28300"/>
                                  </p:stCondLst>
                                  <p:childTnLst>
                                    <p:animRot by="60000000">
                                      <p:cBhvr>
                                        <p:cTn id="8156" dur="15000" fill="hold"/>
                                        <p:tgtEl>
                                          <p:spTgt spid="4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157" presetID="8" presetClass="emph" presetSubtype="0" repeatCount="indefinite" fill="hold" grpId="0" nodeType="withEffect">
                                  <p:stCondLst>
                                    <p:cond delay="28300"/>
                                  </p:stCondLst>
                                  <p:childTnLst>
                                    <p:animRot by="-90000000">
                                      <p:cBhvr>
                                        <p:cTn id="8158" dur="15000" fill="hold"/>
                                        <p:tgtEl>
                                          <p:spTgt spid="4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159" presetID="26" presetClass="emph" presetSubtype="0" repeatCount="indefinite" fill="hold" grpId="1" nodeType="withEffect">
                                  <p:stCondLst>
                                    <p:cond delay="28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60" dur="500" tmFilter="0, 0; .2, .5; .8, .5; 1, 0"/>
                                        <p:tgtEl>
                                          <p:spTgt spid="48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161" dur="250" autoRev="1" fill="hold"/>
                                        <p:tgtEl>
                                          <p:spTgt spid="48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162" presetID="26" presetClass="emph" presetSubtype="0" repeatCount="indefinite" fill="hold" grpId="1" nodeType="withEffect">
                                  <p:stCondLst>
                                    <p:cond delay="28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63" dur="500" tmFilter="0, 0; .2, .5; .8, .5; 1, 0"/>
                                        <p:tgtEl>
                                          <p:spTgt spid="48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164" dur="250" autoRev="1" fill="hold"/>
                                        <p:tgtEl>
                                          <p:spTgt spid="48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165" presetID="26" presetClass="emph" presetSubtype="0" repeatCount="indefinite" fill="hold" grpId="1" nodeType="withEffect">
                                  <p:stCondLst>
                                    <p:cond delay="28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66" dur="500" tmFilter="0, 0; .2, .5; .8, .5; 1, 0"/>
                                        <p:tgtEl>
                                          <p:spTgt spid="48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167" dur="250" autoRev="1" fill="hold"/>
                                        <p:tgtEl>
                                          <p:spTgt spid="48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168" presetID="26" presetClass="emph" presetSubtype="0" repeatCount="indefinite" fill="hold" grpId="1" nodeType="withEffect">
                                  <p:stCondLst>
                                    <p:cond delay="28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69" dur="500" tmFilter="0, 0; .2, .5; .8, .5; 1, 0"/>
                                        <p:tgtEl>
                                          <p:spTgt spid="48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170" dur="250" autoRev="1" fill="hold"/>
                                        <p:tgtEl>
                                          <p:spTgt spid="48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171" presetID="6" presetClass="emph" presetSubtype="0" repeatCount="indefinite" autoRev="1" fill="hold" grpId="3" nodeType="withEffect">
                                  <p:stCondLst>
                                    <p:cond delay="28300"/>
                                  </p:stCondLst>
                                  <p:childTnLst>
                                    <p:animScale>
                                      <p:cBhvr>
                                        <p:cTn id="8172" dur="1000" fill="hold"/>
                                        <p:tgtEl>
                                          <p:spTgt spid="486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8173" presetID="6" presetClass="emph" presetSubtype="0" repeatCount="indefinite" autoRev="1" fill="hold" grpId="3" nodeType="withEffect">
                                  <p:stCondLst>
                                    <p:cond delay="28300"/>
                                  </p:stCondLst>
                                  <p:childTnLst>
                                    <p:animScale>
                                      <p:cBhvr>
                                        <p:cTn id="8174" dur="1000" fill="hold"/>
                                        <p:tgtEl>
                                          <p:spTgt spid="48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175" presetID="6" presetClass="emph" presetSubtype="0" repeatCount="indefinite" autoRev="1" fill="hold" grpId="3" nodeType="withEffect">
                                  <p:stCondLst>
                                    <p:cond delay="28300"/>
                                  </p:stCondLst>
                                  <p:childTnLst>
                                    <p:animScale>
                                      <p:cBhvr>
                                        <p:cTn id="8176" dur="1000" fill="hold"/>
                                        <p:tgtEl>
                                          <p:spTgt spid="48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177" presetID="6" presetClass="emph" presetSubtype="0" repeatCount="indefinite" autoRev="1" fill="hold" grpId="3" nodeType="withEffect">
                                  <p:stCondLst>
                                    <p:cond delay="28300"/>
                                  </p:stCondLst>
                                  <p:childTnLst>
                                    <p:animScale>
                                      <p:cBhvr>
                                        <p:cTn id="8178" dur="1000" fill="hold"/>
                                        <p:tgtEl>
                                          <p:spTgt spid="48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179" presetID="53" presetClass="entr" presetSubtype="16" fill="hold" grpId="2" nodeType="withEffect">
                                  <p:stCondLst>
                                    <p:cond delay="28400"/>
                                  </p:stCondLst>
                                  <p:childTnLst>
                                    <p:set>
                                      <p:cBhvr>
                                        <p:cTn id="8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81" dur="500" fill="hold"/>
                                        <p:tgtEl>
                                          <p:spTgt spid="4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82" dur="500" fill="hold"/>
                                        <p:tgtEl>
                                          <p:spTgt spid="4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83" dur="500"/>
                                        <p:tgtEl>
                                          <p:spTgt spid="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84" presetID="53" presetClass="entr" presetSubtype="16" fill="hold" grpId="2" nodeType="withEffect">
                                  <p:stCondLst>
                                    <p:cond delay="28400"/>
                                  </p:stCondLst>
                                  <p:childTnLst>
                                    <p:set>
                                      <p:cBhvr>
                                        <p:cTn id="8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86" dur="500" fill="hold"/>
                                        <p:tgtEl>
                                          <p:spTgt spid="4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87" dur="500" fill="hold"/>
                                        <p:tgtEl>
                                          <p:spTgt spid="4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88" dur="500"/>
                                        <p:tgtEl>
                                          <p:spTgt spid="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89" presetID="53" presetClass="entr" presetSubtype="16" fill="hold" grpId="2" nodeType="withEffect">
                                  <p:stCondLst>
                                    <p:cond delay="28400"/>
                                  </p:stCondLst>
                                  <p:childTnLst>
                                    <p:set>
                                      <p:cBhvr>
                                        <p:cTn id="8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91" dur="500" fill="hold"/>
                                        <p:tgtEl>
                                          <p:spTgt spid="4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92" dur="500" fill="hold"/>
                                        <p:tgtEl>
                                          <p:spTgt spid="4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93" dur="500"/>
                                        <p:tgtEl>
                                          <p:spTgt spid="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94" presetID="53" presetClass="entr" presetSubtype="16" fill="hold" grpId="2" nodeType="withEffect">
                                  <p:stCondLst>
                                    <p:cond delay="28400"/>
                                  </p:stCondLst>
                                  <p:childTnLst>
                                    <p:set>
                                      <p:cBhvr>
                                        <p:cTn id="8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96" dur="500" fill="hold"/>
                                        <p:tgtEl>
                                          <p:spTgt spid="4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97" dur="500" fill="hold"/>
                                        <p:tgtEl>
                                          <p:spTgt spid="4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98" dur="500"/>
                                        <p:tgtEl>
                                          <p:spTgt spid="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99" presetID="8" presetClass="emph" presetSubtype="0" repeatCount="indefinite" fill="hold" grpId="0" nodeType="withEffect">
                                  <p:stCondLst>
                                    <p:cond delay="28400"/>
                                  </p:stCondLst>
                                  <p:childTnLst>
                                    <p:animRot by="-90000000">
                                      <p:cBhvr>
                                        <p:cTn id="8200" dur="15000" fill="hold"/>
                                        <p:tgtEl>
                                          <p:spTgt spid="4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201" presetID="8" presetClass="emph" presetSubtype="0" repeatCount="indefinite" fill="hold" grpId="0" nodeType="withEffect">
                                  <p:stCondLst>
                                    <p:cond delay="28400"/>
                                  </p:stCondLst>
                                  <p:childTnLst>
                                    <p:animRot by="60000000">
                                      <p:cBhvr>
                                        <p:cTn id="8202" dur="15000" fill="hold"/>
                                        <p:tgtEl>
                                          <p:spTgt spid="4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203" presetID="8" presetClass="emph" presetSubtype="0" repeatCount="indefinite" fill="hold" grpId="0" nodeType="withEffect">
                                  <p:stCondLst>
                                    <p:cond delay="28400"/>
                                  </p:stCondLst>
                                  <p:childTnLst>
                                    <p:animRot by="60000000">
                                      <p:cBhvr>
                                        <p:cTn id="8204" dur="15000" fill="hold"/>
                                        <p:tgtEl>
                                          <p:spTgt spid="4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205" presetID="8" presetClass="emph" presetSubtype="0" repeatCount="indefinite" fill="hold" grpId="0" nodeType="withEffect">
                                  <p:stCondLst>
                                    <p:cond delay="28400"/>
                                  </p:stCondLst>
                                  <p:childTnLst>
                                    <p:animRot by="-90000000">
                                      <p:cBhvr>
                                        <p:cTn id="8206" dur="15000" fill="hold"/>
                                        <p:tgtEl>
                                          <p:spTgt spid="49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207" presetID="26" presetClass="emph" presetSubtype="0" repeatCount="indefinite" fill="hold" grpId="1" nodeType="withEffect">
                                  <p:stCondLst>
                                    <p:cond delay="28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08" dur="500" tmFilter="0, 0; .2, .5; .8, .5; 1, 0"/>
                                        <p:tgtEl>
                                          <p:spTgt spid="49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209" dur="250" autoRev="1" fill="hold"/>
                                        <p:tgtEl>
                                          <p:spTgt spid="49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210" presetID="26" presetClass="emph" presetSubtype="0" repeatCount="indefinite" fill="hold" grpId="1" nodeType="withEffect">
                                  <p:stCondLst>
                                    <p:cond delay="28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11" dur="500" tmFilter="0, 0; .2, .5; .8, .5; 1, 0"/>
                                        <p:tgtEl>
                                          <p:spTgt spid="49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212" dur="250" autoRev="1" fill="hold"/>
                                        <p:tgtEl>
                                          <p:spTgt spid="49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213" presetID="26" presetClass="emph" presetSubtype="0" repeatCount="indefinite" fill="hold" grpId="1" nodeType="withEffect">
                                  <p:stCondLst>
                                    <p:cond delay="28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14" dur="500" tmFilter="0, 0; .2, .5; .8, .5; 1, 0"/>
                                        <p:tgtEl>
                                          <p:spTgt spid="49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215" dur="250" autoRev="1" fill="hold"/>
                                        <p:tgtEl>
                                          <p:spTgt spid="49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216" presetID="26" presetClass="emph" presetSubtype="0" repeatCount="indefinite" fill="hold" grpId="1" nodeType="withEffect">
                                  <p:stCondLst>
                                    <p:cond delay="28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17" dur="500" tmFilter="0, 0; .2, .5; .8, .5; 1, 0"/>
                                        <p:tgtEl>
                                          <p:spTgt spid="49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218" dur="250" autoRev="1" fill="hold"/>
                                        <p:tgtEl>
                                          <p:spTgt spid="49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219" presetID="6" presetClass="emph" presetSubtype="0" repeatCount="indefinite" autoRev="1" fill="hold" grpId="3" nodeType="withEffect">
                                  <p:stCondLst>
                                    <p:cond delay="28400"/>
                                  </p:stCondLst>
                                  <p:childTnLst>
                                    <p:animScale>
                                      <p:cBhvr>
                                        <p:cTn id="8220" dur="1000" fill="hold"/>
                                        <p:tgtEl>
                                          <p:spTgt spid="490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8221" presetID="6" presetClass="emph" presetSubtype="0" repeatCount="indefinite" autoRev="1" fill="hold" grpId="3" nodeType="withEffect">
                                  <p:stCondLst>
                                    <p:cond delay="28400"/>
                                  </p:stCondLst>
                                  <p:childTnLst>
                                    <p:animScale>
                                      <p:cBhvr>
                                        <p:cTn id="8222" dur="1000" fill="hold"/>
                                        <p:tgtEl>
                                          <p:spTgt spid="49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223" presetID="6" presetClass="emph" presetSubtype="0" repeatCount="indefinite" autoRev="1" fill="hold" grpId="3" nodeType="withEffect">
                                  <p:stCondLst>
                                    <p:cond delay="28400"/>
                                  </p:stCondLst>
                                  <p:childTnLst>
                                    <p:animScale>
                                      <p:cBhvr>
                                        <p:cTn id="8224" dur="1000" fill="hold"/>
                                        <p:tgtEl>
                                          <p:spTgt spid="49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225" presetID="6" presetClass="emph" presetSubtype="0" repeatCount="indefinite" autoRev="1" fill="hold" grpId="3" nodeType="withEffect">
                                  <p:stCondLst>
                                    <p:cond delay="28400"/>
                                  </p:stCondLst>
                                  <p:childTnLst>
                                    <p:animScale>
                                      <p:cBhvr>
                                        <p:cTn id="8226" dur="1000" fill="hold"/>
                                        <p:tgtEl>
                                          <p:spTgt spid="49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227" presetID="53" presetClass="entr" presetSubtype="16" fill="hold" grpId="2" nodeType="withEffect">
                                  <p:stCondLst>
                                    <p:cond delay="28500"/>
                                  </p:stCondLst>
                                  <p:childTnLst>
                                    <p:set>
                                      <p:cBhvr>
                                        <p:cTn id="8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29" dur="500" fill="hold"/>
                                        <p:tgtEl>
                                          <p:spTgt spid="4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30" dur="500" fill="hold"/>
                                        <p:tgtEl>
                                          <p:spTgt spid="4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31" dur="500"/>
                                        <p:tgtEl>
                                          <p:spTgt spid="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32" presetID="53" presetClass="entr" presetSubtype="16" fill="hold" grpId="2" nodeType="withEffect">
                                  <p:stCondLst>
                                    <p:cond delay="28500"/>
                                  </p:stCondLst>
                                  <p:childTnLst>
                                    <p:set>
                                      <p:cBhvr>
                                        <p:cTn id="8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34" dur="500" fill="hold"/>
                                        <p:tgtEl>
                                          <p:spTgt spid="4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35" dur="500" fill="hold"/>
                                        <p:tgtEl>
                                          <p:spTgt spid="4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36" dur="500"/>
                                        <p:tgtEl>
                                          <p:spTgt spid="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37" presetID="53" presetClass="entr" presetSubtype="16" fill="hold" grpId="2" nodeType="withEffect">
                                  <p:stCondLst>
                                    <p:cond delay="28500"/>
                                  </p:stCondLst>
                                  <p:childTnLst>
                                    <p:set>
                                      <p:cBhvr>
                                        <p:cTn id="8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39" dur="500" fill="hold"/>
                                        <p:tgtEl>
                                          <p:spTgt spid="4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40" dur="500" fill="hold"/>
                                        <p:tgtEl>
                                          <p:spTgt spid="4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41" dur="500"/>
                                        <p:tgtEl>
                                          <p:spTgt spid="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42" presetID="53" presetClass="entr" presetSubtype="16" fill="hold" grpId="2" nodeType="withEffect">
                                  <p:stCondLst>
                                    <p:cond delay="28500"/>
                                  </p:stCondLst>
                                  <p:childTnLst>
                                    <p:set>
                                      <p:cBhvr>
                                        <p:cTn id="8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44" dur="500" fill="hold"/>
                                        <p:tgtEl>
                                          <p:spTgt spid="4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45" dur="500" fill="hold"/>
                                        <p:tgtEl>
                                          <p:spTgt spid="4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46" dur="500"/>
                                        <p:tgtEl>
                                          <p:spTgt spid="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47" presetID="8" presetClass="emph" presetSubtype="0" repeatCount="indefinite" fill="hold" grpId="0" nodeType="withEffect">
                                  <p:stCondLst>
                                    <p:cond delay="28500"/>
                                  </p:stCondLst>
                                  <p:childTnLst>
                                    <p:animRot by="90000000">
                                      <p:cBhvr>
                                        <p:cTn id="8248" dur="15000" fill="hold"/>
                                        <p:tgtEl>
                                          <p:spTgt spid="4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249" presetID="8" presetClass="emph" presetSubtype="0" repeatCount="indefinite" fill="hold" grpId="0" nodeType="withEffect">
                                  <p:stCondLst>
                                    <p:cond delay="28500"/>
                                  </p:stCondLst>
                                  <p:childTnLst>
                                    <p:animRot by="-60000000">
                                      <p:cBhvr>
                                        <p:cTn id="8250" dur="15000" fill="hold"/>
                                        <p:tgtEl>
                                          <p:spTgt spid="4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251" presetID="8" presetClass="emph" presetSubtype="0" repeatCount="indefinite" fill="hold" grpId="0" nodeType="withEffect">
                                  <p:stCondLst>
                                    <p:cond delay="28500"/>
                                  </p:stCondLst>
                                  <p:childTnLst>
                                    <p:animRot by="60000000">
                                      <p:cBhvr>
                                        <p:cTn id="8252" dur="15000" fill="hold"/>
                                        <p:tgtEl>
                                          <p:spTgt spid="4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253" presetID="8" presetClass="emph" presetSubtype="0" repeatCount="indefinite" fill="hold" grpId="0" nodeType="withEffect">
                                  <p:stCondLst>
                                    <p:cond delay="28500"/>
                                  </p:stCondLst>
                                  <p:childTnLst>
                                    <p:animRot by="-90000000">
                                      <p:cBhvr>
                                        <p:cTn id="8254" dur="15000" fill="hold"/>
                                        <p:tgtEl>
                                          <p:spTgt spid="4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255" presetID="26" presetClass="emph" presetSubtype="0" repeatCount="indefinite" fill="hold" grpId="1" nodeType="withEffect">
                                  <p:stCondLst>
                                    <p:cond delay="28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56" dur="500" tmFilter="0, 0; .2, .5; .8, .5; 1, 0"/>
                                        <p:tgtEl>
                                          <p:spTgt spid="49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257" dur="250" autoRev="1" fill="hold"/>
                                        <p:tgtEl>
                                          <p:spTgt spid="49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258" presetID="26" presetClass="emph" presetSubtype="0" repeatCount="indefinite" fill="hold" grpId="1" nodeType="withEffect">
                                  <p:stCondLst>
                                    <p:cond delay="28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59" dur="500" tmFilter="0, 0; .2, .5; .8, .5; 1, 0"/>
                                        <p:tgtEl>
                                          <p:spTgt spid="49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260" dur="250" autoRev="1" fill="hold"/>
                                        <p:tgtEl>
                                          <p:spTgt spid="49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261" presetID="26" presetClass="emph" presetSubtype="0" repeatCount="indefinite" fill="hold" grpId="1" nodeType="withEffect">
                                  <p:stCondLst>
                                    <p:cond delay="28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62" dur="500" tmFilter="0, 0; .2, .5; .8, .5; 1, 0"/>
                                        <p:tgtEl>
                                          <p:spTgt spid="49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263" dur="250" autoRev="1" fill="hold"/>
                                        <p:tgtEl>
                                          <p:spTgt spid="49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264" presetID="26" presetClass="emph" presetSubtype="0" repeatCount="indefinite" fill="hold" grpId="1" nodeType="withEffect">
                                  <p:stCondLst>
                                    <p:cond delay="28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65" dur="500" tmFilter="0, 0; .2, .5; .8, .5; 1, 0"/>
                                        <p:tgtEl>
                                          <p:spTgt spid="49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266" dur="250" autoRev="1" fill="hold"/>
                                        <p:tgtEl>
                                          <p:spTgt spid="49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267" presetID="6" presetClass="emph" presetSubtype="0" repeatCount="indefinite" autoRev="1" fill="hold" grpId="3" nodeType="withEffect">
                                  <p:stCondLst>
                                    <p:cond delay="28500"/>
                                  </p:stCondLst>
                                  <p:childTnLst>
                                    <p:animScale>
                                      <p:cBhvr>
                                        <p:cTn id="8268" dur="1000" fill="hold"/>
                                        <p:tgtEl>
                                          <p:spTgt spid="494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8269" presetID="6" presetClass="emph" presetSubtype="0" repeatCount="indefinite" autoRev="1" fill="hold" grpId="3" nodeType="withEffect">
                                  <p:stCondLst>
                                    <p:cond delay="28500"/>
                                  </p:stCondLst>
                                  <p:childTnLst>
                                    <p:animScale>
                                      <p:cBhvr>
                                        <p:cTn id="8270" dur="1000" fill="hold"/>
                                        <p:tgtEl>
                                          <p:spTgt spid="49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271" presetID="6" presetClass="emph" presetSubtype="0" repeatCount="indefinite" autoRev="1" fill="hold" grpId="3" nodeType="withEffect">
                                  <p:stCondLst>
                                    <p:cond delay="28500"/>
                                  </p:stCondLst>
                                  <p:childTnLst>
                                    <p:animScale>
                                      <p:cBhvr>
                                        <p:cTn id="8272" dur="1000" fill="hold"/>
                                        <p:tgtEl>
                                          <p:spTgt spid="49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273" presetID="6" presetClass="emph" presetSubtype="0" repeatCount="indefinite" autoRev="1" fill="hold" grpId="3" nodeType="withEffect">
                                  <p:stCondLst>
                                    <p:cond delay="28500"/>
                                  </p:stCondLst>
                                  <p:childTnLst>
                                    <p:animScale>
                                      <p:cBhvr>
                                        <p:cTn id="8274" dur="1000" fill="hold"/>
                                        <p:tgtEl>
                                          <p:spTgt spid="49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275" presetID="53" presetClass="entr" presetSubtype="16" fill="hold" grpId="2" nodeType="withEffect">
                                  <p:stCondLst>
                                    <p:cond delay="28600"/>
                                  </p:stCondLst>
                                  <p:childTnLst>
                                    <p:set>
                                      <p:cBhvr>
                                        <p:cTn id="8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77" dur="500" fill="hold"/>
                                        <p:tgtEl>
                                          <p:spTgt spid="4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78" dur="500" fill="hold"/>
                                        <p:tgtEl>
                                          <p:spTgt spid="4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79" dur="500"/>
                                        <p:tgtEl>
                                          <p:spTgt spid="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80" presetID="53" presetClass="entr" presetSubtype="16" fill="hold" grpId="2" nodeType="withEffect">
                                  <p:stCondLst>
                                    <p:cond delay="28600"/>
                                  </p:stCondLst>
                                  <p:childTnLst>
                                    <p:set>
                                      <p:cBhvr>
                                        <p:cTn id="8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82" dur="500" fill="hold"/>
                                        <p:tgtEl>
                                          <p:spTgt spid="4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83" dur="500" fill="hold"/>
                                        <p:tgtEl>
                                          <p:spTgt spid="4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84" dur="500"/>
                                        <p:tgtEl>
                                          <p:spTgt spid="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85" presetID="53" presetClass="entr" presetSubtype="16" fill="hold" grpId="2" nodeType="withEffect">
                                  <p:stCondLst>
                                    <p:cond delay="28600"/>
                                  </p:stCondLst>
                                  <p:childTnLst>
                                    <p:set>
                                      <p:cBhvr>
                                        <p:cTn id="8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87" dur="500" fill="hold"/>
                                        <p:tgtEl>
                                          <p:spTgt spid="5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88" dur="500" fill="hold"/>
                                        <p:tgtEl>
                                          <p:spTgt spid="5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89" dur="500"/>
                                        <p:tgtEl>
                                          <p:spTgt spid="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90" presetID="53" presetClass="entr" presetSubtype="16" fill="hold" grpId="2" nodeType="withEffect">
                                  <p:stCondLst>
                                    <p:cond delay="28600"/>
                                  </p:stCondLst>
                                  <p:childTnLst>
                                    <p:set>
                                      <p:cBhvr>
                                        <p:cTn id="8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92" dur="500" fill="hold"/>
                                        <p:tgtEl>
                                          <p:spTgt spid="5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93" dur="500" fill="hold"/>
                                        <p:tgtEl>
                                          <p:spTgt spid="5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94" dur="500"/>
                                        <p:tgtEl>
                                          <p:spTgt spid="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95" presetID="8" presetClass="emph" presetSubtype="0" repeatCount="indefinite" fill="hold" grpId="0" nodeType="withEffect">
                                  <p:stCondLst>
                                    <p:cond delay="28600"/>
                                  </p:stCondLst>
                                  <p:childTnLst>
                                    <p:animRot by="-90000000">
                                      <p:cBhvr>
                                        <p:cTn id="8296" dur="15000" fill="hold"/>
                                        <p:tgtEl>
                                          <p:spTgt spid="4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297" presetID="8" presetClass="emph" presetSubtype="0" repeatCount="indefinite" fill="hold" grpId="0" nodeType="withEffect">
                                  <p:stCondLst>
                                    <p:cond delay="28600"/>
                                  </p:stCondLst>
                                  <p:childTnLst>
                                    <p:animRot by="60000000">
                                      <p:cBhvr>
                                        <p:cTn id="8298" dur="15000" fill="hold"/>
                                        <p:tgtEl>
                                          <p:spTgt spid="4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299" presetID="8" presetClass="emph" presetSubtype="0" repeatCount="indefinite" fill="hold" grpId="0" nodeType="withEffect">
                                  <p:stCondLst>
                                    <p:cond delay="28600"/>
                                  </p:stCondLst>
                                  <p:childTnLst>
                                    <p:animRot by="-60000000">
                                      <p:cBhvr>
                                        <p:cTn id="8300" dur="15000" fill="hold"/>
                                        <p:tgtEl>
                                          <p:spTgt spid="5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301" presetID="8" presetClass="emph" presetSubtype="0" repeatCount="indefinite" fill="hold" grpId="0" nodeType="withEffect">
                                  <p:stCondLst>
                                    <p:cond delay="28600"/>
                                  </p:stCondLst>
                                  <p:childTnLst>
                                    <p:animRot by="90000000">
                                      <p:cBhvr>
                                        <p:cTn id="8302" dur="15000" fill="hold"/>
                                        <p:tgtEl>
                                          <p:spTgt spid="5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303" presetID="26" presetClass="emph" presetSubtype="0" repeatCount="indefinite" fill="hold" grpId="1" nodeType="withEffect">
                                  <p:stCondLst>
                                    <p:cond delay="28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04" dur="500" tmFilter="0, 0; .2, .5; .8, .5; 1, 0"/>
                                        <p:tgtEl>
                                          <p:spTgt spid="49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305" dur="250" autoRev="1" fill="hold"/>
                                        <p:tgtEl>
                                          <p:spTgt spid="49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306" presetID="26" presetClass="emph" presetSubtype="0" repeatCount="indefinite" fill="hold" grpId="1" nodeType="withEffect">
                                  <p:stCondLst>
                                    <p:cond delay="28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07" dur="500" tmFilter="0, 0; .2, .5; .8, .5; 1, 0"/>
                                        <p:tgtEl>
                                          <p:spTgt spid="49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308" dur="250" autoRev="1" fill="hold"/>
                                        <p:tgtEl>
                                          <p:spTgt spid="49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309" presetID="26" presetClass="emph" presetSubtype="0" repeatCount="indefinite" fill="hold" grpId="1" nodeType="withEffect">
                                  <p:stCondLst>
                                    <p:cond delay="28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10" dur="500" tmFilter="0, 0; .2, .5; .8, .5; 1, 0"/>
                                        <p:tgtEl>
                                          <p:spTgt spid="50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311" dur="250" autoRev="1" fill="hold"/>
                                        <p:tgtEl>
                                          <p:spTgt spid="50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312" presetID="26" presetClass="emph" presetSubtype="0" repeatCount="indefinite" fill="hold" grpId="1" nodeType="withEffect">
                                  <p:stCondLst>
                                    <p:cond delay="28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13" dur="500" tmFilter="0, 0; .2, .5; .8, .5; 1, 0"/>
                                        <p:tgtEl>
                                          <p:spTgt spid="50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314" dur="250" autoRev="1" fill="hold"/>
                                        <p:tgtEl>
                                          <p:spTgt spid="50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315" presetID="6" presetClass="emph" presetSubtype="0" repeatCount="indefinite" autoRev="1" fill="hold" grpId="3" nodeType="withEffect">
                                  <p:stCondLst>
                                    <p:cond delay="28600"/>
                                  </p:stCondLst>
                                  <p:childTnLst>
                                    <p:animScale>
                                      <p:cBhvr>
                                        <p:cTn id="8316" dur="1000" fill="hold"/>
                                        <p:tgtEl>
                                          <p:spTgt spid="498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8317" presetID="6" presetClass="emph" presetSubtype="0" repeatCount="indefinite" autoRev="1" fill="hold" grpId="3" nodeType="withEffect">
                                  <p:stCondLst>
                                    <p:cond delay="28600"/>
                                  </p:stCondLst>
                                  <p:childTnLst>
                                    <p:animScale>
                                      <p:cBhvr>
                                        <p:cTn id="8318" dur="1000" fill="hold"/>
                                        <p:tgtEl>
                                          <p:spTgt spid="49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319" presetID="6" presetClass="emph" presetSubtype="0" repeatCount="indefinite" autoRev="1" fill="hold" grpId="3" nodeType="withEffect">
                                  <p:stCondLst>
                                    <p:cond delay="28600"/>
                                  </p:stCondLst>
                                  <p:childTnLst>
                                    <p:animScale>
                                      <p:cBhvr>
                                        <p:cTn id="8320" dur="1000" fill="hold"/>
                                        <p:tgtEl>
                                          <p:spTgt spid="50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321" presetID="6" presetClass="emph" presetSubtype="0" repeatCount="indefinite" autoRev="1" fill="hold" grpId="3" nodeType="withEffect">
                                  <p:stCondLst>
                                    <p:cond delay="28600"/>
                                  </p:stCondLst>
                                  <p:childTnLst>
                                    <p:animScale>
                                      <p:cBhvr>
                                        <p:cTn id="8322" dur="1000" fill="hold"/>
                                        <p:tgtEl>
                                          <p:spTgt spid="50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323" presetID="53" presetClass="entr" presetSubtype="16" fill="hold" grpId="2" nodeType="withEffect">
                                  <p:stCondLst>
                                    <p:cond delay="28700"/>
                                  </p:stCondLst>
                                  <p:childTnLst>
                                    <p:set>
                                      <p:cBhvr>
                                        <p:cTn id="8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25" dur="500" fill="hold"/>
                                        <p:tgtEl>
                                          <p:spTgt spid="5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26" dur="500" fill="hold"/>
                                        <p:tgtEl>
                                          <p:spTgt spid="5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27" dur="500"/>
                                        <p:tgtEl>
                                          <p:spTgt spid="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28" presetID="53" presetClass="entr" presetSubtype="16" fill="hold" grpId="2" nodeType="withEffect">
                                  <p:stCondLst>
                                    <p:cond delay="28700"/>
                                  </p:stCondLst>
                                  <p:childTnLst>
                                    <p:set>
                                      <p:cBhvr>
                                        <p:cTn id="8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30" dur="500" fill="hold"/>
                                        <p:tgtEl>
                                          <p:spTgt spid="5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31" dur="500" fill="hold"/>
                                        <p:tgtEl>
                                          <p:spTgt spid="5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32" dur="500"/>
                                        <p:tgtEl>
                                          <p:spTgt spid="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33" presetID="53" presetClass="entr" presetSubtype="16" fill="hold" grpId="2" nodeType="withEffect">
                                  <p:stCondLst>
                                    <p:cond delay="28700"/>
                                  </p:stCondLst>
                                  <p:childTnLst>
                                    <p:set>
                                      <p:cBhvr>
                                        <p:cTn id="8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35" dur="500" fill="hold"/>
                                        <p:tgtEl>
                                          <p:spTgt spid="5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36" dur="500" fill="hold"/>
                                        <p:tgtEl>
                                          <p:spTgt spid="5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37" dur="500"/>
                                        <p:tgtEl>
                                          <p:spTgt spid="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38" presetID="53" presetClass="entr" presetSubtype="16" fill="hold" grpId="2" nodeType="withEffect">
                                  <p:stCondLst>
                                    <p:cond delay="28700"/>
                                  </p:stCondLst>
                                  <p:childTnLst>
                                    <p:set>
                                      <p:cBhvr>
                                        <p:cTn id="8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40" dur="500" fill="hold"/>
                                        <p:tgtEl>
                                          <p:spTgt spid="5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41" dur="500" fill="hold"/>
                                        <p:tgtEl>
                                          <p:spTgt spid="5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42" dur="500"/>
                                        <p:tgtEl>
                                          <p:spTgt spid="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43" presetID="8" presetClass="emph" presetSubtype="0" repeatCount="indefinite" fill="hold" grpId="0" nodeType="withEffect">
                                  <p:stCondLst>
                                    <p:cond delay="28700"/>
                                  </p:stCondLst>
                                  <p:childTnLst>
                                    <p:animRot by="-90000000">
                                      <p:cBhvr>
                                        <p:cTn id="8344" dur="15000" fill="hold"/>
                                        <p:tgtEl>
                                          <p:spTgt spid="5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345" presetID="8" presetClass="emph" presetSubtype="0" repeatCount="indefinite" fill="hold" grpId="0" nodeType="withEffect">
                                  <p:stCondLst>
                                    <p:cond delay="28700"/>
                                  </p:stCondLst>
                                  <p:childTnLst>
                                    <p:animRot by="-60000000">
                                      <p:cBhvr>
                                        <p:cTn id="8346" dur="15000" fill="hold"/>
                                        <p:tgtEl>
                                          <p:spTgt spid="5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347" presetID="8" presetClass="emph" presetSubtype="0" repeatCount="indefinite" fill="hold" grpId="0" nodeType="withEffect">
                                  <p:stCondLst>
                                    <p:cond delay="28700"/>
                                  </p:stCondLst>
                                  <p:childTnLst>
                                    <p:animRot by="60000000">
                                      <p:cBhvr>
                                        <p:cTn id="8348" dur="15000" fill="hold"/>
                                        <p:tgtEl>
                                          <p:spTgt spid="5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349" presetID="8" presetClass="emph" presetSubtype="0" repeatCount="indefinite" fill="hold" grpId="0" nodeType="withEffect">
                                  <p:stCondLst>
                                    <p:cond delay="28700"/>
                                  </p:stCondLst>
                                  <p:childTnLst>
                                    <p:animRot by="90000000">
                                      <p:cBhvr>
                                        <p:cTn id="8350" dur="15000" fill="hold"/>
                                        <p:tgtEl>
                                          <p:spTgt spid="5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351" presetID="26" presetClass="emph" presetSubtype="0" repeatCount="indefinite" fill="hold" grpId="1" nodeType="withEffect">
                                  <p:stCondLst>
                                    <p:cond delay="28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52" dur="500" tmFilter="0, 0; .2, .5; .8, .5; 1, 0"/>
                                        <p:tgtEl>
                                          <p:spTgt spid="50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353" dur="250" autoRev="1" fill="hold"/>
                                        <p:tgtEl>
                                          <p:spTgt spid="50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354" presetID="26" presetClass="emph" presetSubtype="0" repeatCount="indefinite" fill="hold" grpId="1" nodeType="withEffect">
                                  <p:stCondLst>
                                    <p:cond delay="28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55" dur="500" tmFilter="0, 0; .2, .5; .8, .5; 1, 0"/>
                                        <p:tgtEl>
                                          <p:spTgt spid="50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356" dur="250" autoRev="1" fill="hold"/>
                                        <p:tgtEl>
                                          <p:spTgt spid="50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357" presetID="26" presetClass="emph" presetSubtype="0" repeatCount="indefinite" fill="hold" grpId="1" nodeType="withEffect">
                                  <p:stCondLst>
                                    <p:cond delay="28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58" dur="500" tmFilter="0, 0; .2, .5; .8, .5; 1, 0"/>
                                        <p:tgtEl>
                                          <p:spTgt spid="50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359" dur="250" autoRev="1" fill="hold"/>
                                        <p:tgtEl>
                                          <p:spTgt spid="50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360" presetID="26" presetClass="emph" presetSubtype="0" repeatCount="indefinite" fill="hold" grpId="1" nodeType="withEffect">
                                  <p:stCondLst>
                                    <p:cond delay="28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61" dur="500" tmFilter="0, 0; .2, .5; .8, .5; 1, 0"/>
                                        <p:tgtEl>
                                          <p:spTgt spid="50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362" dur="250" autoRev="1" fill="hold"/>
                                        <p:tgtEl>
                                          <p:spTgt spid="50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363" presetID="6" presetClass="emph" presetSubtype="0" repeatCount="indefinite" autoRev="1" fill="hold" grpId="3" nodeType="withEffect">
                                  <p:stCondLst>
                                    <p:cond delay="28700"/>
                                  </p:stCondLst>
                                  <p:childTnLst>
                                    <p:animScale>
                                      <p:cBhvr>
                                        <p:cTn id="8364" dur="1000" fill="hold"/>
                                        <p:tgtEl>
                                          <p:spTgt spid="502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8365" presetID="6" presetClass="emph" presetSubtype="0" repeatCount="indefinite" autoRev="1" fill="hold" grpId="3" nodeType="withEffect">
                                  <p:stCondLst>
                                    <p:cond delay="28700"/>
                                  </p:stCondLst>
                                  <p:childTnLst>
                                    <p:animScale>
                                      <p:cBhvr>
                                        <p:cTn id="8366" dur="1000" fill="hold"/>
                                        <p:tgtEl>
                                          <p:spTgt spid="50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367" presetID="6" presetClass="emph" presetSubtype="0" repeatCount="indefinite" autoRev="1" fill="hold" grpId="3" nodeType="withEffect">
                                  <p:stCondLst>
                                    <p:cond delay="28700"/>
                                  </p:stCondLst>
                                  <p:childTnLst>
                                    <p:animScale>
                                      <p:cBhvr>
                                        <p:cTn id="8368" dur="1000" fill="hold"/>
                                        <p:tgtEl>
                                          <p:spTgt spid="50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369" presetID="6" presetClass="emph" presetSubtype="0" repeatCount="indefinite" autoRev="1" fill="hold" grpId="3" nodeType="withEffect">
                                  <p:stCondLst>
                                    <p:cond delay="28700"/>
                                  </p:stCondLst>
                                  <p:childTnLst>
                                    <p:animScale>
                                      <p:cBhvr>
                                        <p:cTn id="8370" dur="1000" fill="hold"/>
                                        <p:tgtEl>
                                          <p:spTgt spid="50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371" presetID="53" presetClass="entr" presetSubtype="16" fill="hold" grpId="2" nodeType="withEffect">
                                  <p:stCondLst>
                                    <p:cond delay="28800"/>
                                  </p:stCondLst>
                                  <p:childTnLst>
                                    <p:set>
                                      <p:cBhvr>
                                        <p:cTn id="8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73" dur="500" fill="hold"/>
                                        <p:tgtEl>
                                          <p:spTgt spid="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74" dur="500" fill="hold"/>
                                        <p:tgtEl>
                                          <p:spTgt spid="5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75" dur="500"/>
                                        <p:tgtEl>
                                          <p:spTgt spid="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76" presetID="53" presetClass="entr" presetSubtype="16" fill="hold" grpId="2" nodeType="withEffect">
                                  <p:stCondLst>
                                    <p:cond delay="28800"/>
                                  </p:stCondLst>
                                  <p:childTnLst>
                                    <p:set>
                                      <p:cBhvr>
                                        <p:cTn id="83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78" dur="500" fill="hold"/>
                                        <p:tgtEl>
                                          <p:spTgt spid="5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79" dur="500" fill="hold"/>
                                        <p:tgtEl>
                                          <p:spTgt spid="5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80" dur="500"/>
                                        <p:tgtEl>
                                          <p:spTgt spid="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81" presetID="53" presetClass="entr" presetSubtype="16" fill="hold" grpId="2" nodeType="withEffect">
                                  <p:stCondLst>
                                    <p:cond delay="28800"/>
                                  </p:stCondLst>
                                  <p:childTnLst>
                                    <p:set>
                                      <p:cBhvr>
                                        <p:cTn id="8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83" dur="500" fill="hold"/>
                                        <p:tgtEl>
                                          <p:spTgt spid="5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84" dur="500" fill="hold"/>
                                        <p:tgtEl>
                                          <p:spTgt spid="5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85" dur="500"/>
                                        <p:tgtEl>
                                          <p:spTgt spid="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86" presetID="53" presetClass="entr" presetSubtype="16" fill="hold" grpId="2" nodeType="withEffect">
                                  <p:stCondLst>
                                    <p:cond delay="28800"/>
                                  </p:stCondLst>
                                  <p:childTnLst>
                                    <p:set>
                                      <p:cBhvr>
                                        <p:cTn id="83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88" dur="500" fill="hold"/>
                                        <p:tgtEl>
                                          <p:spTgt spid="5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89" dur="500" fill="hold"/>
                                        <p:tgtEl>
                                          <p:spTgt spid="5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90" dur="500"/>
                                        <p:tgtEl>
                                          <p:spTgt spid="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91" presetID="8" presetClass="emph" presetSubtype="0" repeatCount="indefinite" fill="hold" grpId="0" nodeType="withEffect">
                                  <p:stCondLst>
                                    <p:cond delay="28800"/>
                                  </p:stCondLst>
                                  <p:childTnLst>
                                    <p:animRot by="90000000">
                                      <p:cBhvr>
                                        <p:cTn id="8392" dur="15000" fill="hold"/>
                                        <p:tgtEl>
                                          <p:spTgt spid="5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393" presetID="8" presetClass="emph" presetSubtype="0" repeatCount="indefinite" fill="hold" grpId="0" nodeType="withEffect">
                                  <p:stCondLst>
                                    <p:cond delay="28800"/>
                                  </p:stCondLst>
                                  <p:childTnLst>
                                    <p:animRot by="60000000">
                                      <p:cBhvr>
                                        <p:cTn id="8394" dur="15000" fill="hold"/>
                                        <p:tgtEl>
                                          <p:spTgt spid="5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395" presetID="8" presetClass="emph" presetSubtype="0" repeatCount="indefinite" fill="hold" grpId="0" nodeType="withEffect">
                                  <p:stCondLst>
                                    <p:cond delay="28800"/>
                                  </p:stCondLst>
                                  <p:childTnLst>
                                    <p:animRot by="-60000000">
                                      <p:cBhvr>
                                        <p:cTn id="8396" dur="15000" fill="hold"/>
                                        <p:tgtEl>
                                          <p:spTgt spid="50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397" presetID="8" presetClass="emph" presetSubtype="0" repeatCount="indefinite" fill="hold" grpId="0" nodeType="withEffect">
                                  <p:stCondLst>
                                    <p:cond delay="28800"/>
                                  </p:stCondLst>
                                  <p:childTnLst>
                                    <p:animRot by="-90000000">
                                      <p:cBhvr>
                                        <p:cTn id="8398" dur="15000" fill="hold"/>
                                        <p:tgtEl>
                                          <p:spTgt spid="50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399" presetID="26" presetClass="emph" presetSubtype="0" repeatCount="indefinite" fill="hold" grpId="1" nodeType="withEffect">
                                  <p:stCondLst>
                                    <p:cond delay="2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00" dur="500" tmFilter="0, 0; .2, .5; .8, .5; 1, 0"/>
                                        <p:tgtEl>
                                          <p:spTgt spid="50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401" dur="250" autoRev="1" fill="hold"/>
                                        <p:tgtEl>
                                          <p:spTgt spid="50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402" presetID="26" presetClass="emph" presetSubtype="0" repeatCount="indefinite" fill="hold" grpId="1" nodeType="withEffect">
                                  <p:stCondLst>
                                    <p:cond delay="2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03" dur="500" tmFilter="0, 0; .2, .5; .8, .5; 1, 0"/>
                                        <p:tgtEl>
                                          <p:spTgt spid="50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404" dur="250" autoRev="1" fill="hold"/>
                                        <p:tgtEl>
                                          <p:spTgt spid="50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405" presetID="26" presetClass="emph" presetSubtype="0" repeatCount="indefinite" fill="hold" grpId="1" nodeType="withEffect">
                                  <p:stCondLst>
                                    <p:cond delay="2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06" dur="500" tmFilter="0, 0; .2, .5; .8, .5; 1, 0"/>
                                        <p:tgtEl>
                                          <p:spTgt spid="50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407" dur="250" autoRev="1" fill="hold"/>
                                        <p:tgtEl>
                                          <p:spTgt spid="50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408" presetID="26" presetClass="emph" presetSubtype="0" repeatCount="indefinite" fill="hold" grpId="1" nodeType="withEffect">
                                  <p:stCondLst>
                                    <p:cond delay="2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09" dur="500" tmFilter="0, 0; .2, .5; .8, .5; 1, 0"/>
                                        <p:tgtEl>
                                          <p:spTgt spid="50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410" dur="250" autoRev="1" fill="hold"/>
                                        <p:tgtEl>
                                          <p:spTgt spid="50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411" presetID="6" presetClass="emph" presetSubtype="0" repeatCount="indefinite" autoRev="1" fill="hold" grpId="3" nodeType="withEffect">
                                  <p:stCondLst>
                                    <p:cond delay="28800"/>
                                  </p:stCondLst>
                                  <p:childTnLst>
                                    <p:animScale>
                                      <p:cBhvr>
                                        <p:cTn id="8412" dur="1000" fill="hold"/>
                                        <p:tgtEl>
                                          <p:spTgt spid="506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8413" presetID="6" presetClass="emph" presetSubtype="0" repeatCount="indefinite" autoRev="1" fill="hold" grpId="3" nodeType="withEffect">
                                  <p:stCondLst>
                                    <p:cond delay="28800"/>
                                  </p:stCondLst>
                                  <p:childTnLst>
                                    <p:animScale>
                                      <p:cBhvr>
                                        <p:cTn id="8414" dur="1000" fill="hold"/>
                                        <p:tgtEl>
                                          <p:spTgt spid="50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415" presetID="6" presetClass="emph" presetSubtype="0" repeatCount="indefinite" autoRev="1" fill="hold" grpId="3" nodeType="withEffect">
                                  <p:stCondLst>
                                    <p:cond delay="28800"/>
                                  </p:stCondLst>
                                  <p:childTnLst>
                                    <p:animScale>
                                      <p:cBhvr>
                                        <p:cTn id="8416" dur="1000" fill="hold"/>
                                        <p:tgtEl>
                                          <p:spTgt spid="50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417" presetID="6" presetClass="emph" presetSubtype="0" repeatCount="indefinite" autoRev="1" fill="hold" grpId="3" nodeType="withEffect">
                                  <p:stCondLst>
                                    <p:cond delay="28800"/>
                                  </p:stCondLst>
                                  <p:childTnLst>
                                    <p:animScale>
                                      <p:cBhvr>
                                        <p:cTn id="8418" dur="1000" fill="hold"/>
                                        <p:tgtEl>
                                          <p:spTgt spid="50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419" presetID="53" presetClass="entr" presetSubtype="16" fill="hold" grpId="2" nodeType="withEffect">
                                  <p:stCondLst>
                                    <p:cond delay="28900"/>
                                  </p:stCondLst>
                                  <p:childTnLst>
                                    <p:set>
                                      <p:cBhvr>
                                        <p:cTn id="84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21" dur="500" fill="hold"/>
                                        <p:tgtEl>
                                          <p:spTgt spid="5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22" dur="500" fill="hold"/>
                                        <p:tgtEl>
                                          <p:spTgt spid="5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23" dur="500"/>
                                        <p:tgtEl>
                                          <p:spTgt spid="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24" presetID="53" presetClass="entr" presetSubtype="16" fill="hold" grpId="2" nodeType="withEffect">
                                  <p:stCondLst>
                                    <p:cond delay="28900"/>
                                  </p:stCondLst>
                                  <p:childTnLst>
                                    <p:set>
                                      <p:cBhvr>
                                        <p:cTn id="84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26" dur="500" fill="hold"/>
                                        <p:tgtEl>
                                          <p:spTgt spid="5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27" dur="500" fill="hold"/>
                                        <p:tgtEl>
                                          <p:spTgt spid="5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28" dur="500"/>
                                        <p:tgtEl>
                                          <p:spTgt spid="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29" presetID="53" presetClass="entr" presetSubtype="16" fill="hold" grpId="2" nodeType="withEffect">
                                  <p:stCondLst>
                                    <p:cond delay="28900"/>
                                  </p:stCondLst>
                                  <p:childTnLst>
                                    <p:set>
                                      <p:cBhvr>
                                        <p:cTn id="84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31" dur="500" fill="hold"/>
                                        <p:tgtEl>
                                          <p:spTgt spid="5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32" dur="500" fill="hold"/>
                                        <p:tgtEl>
                                          <p:spTgt spid="5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33" dur="500"/>
                                        <p:tgtEl>
                                          <p:spTgt spid="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34" presetID="53" presetClass="entr" presetSubtype="16" fill="hold" grpId="2" nodeType="withEffect">
                                  <p:stCondLst>
                                    <p:cond delay="28900"/>
                                  </p:stCondLst>
                                  <p:childTnLst>
                                    <p:set>
                                      <p:cBhvr>
                                        <p:cTn id="84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36" dur="500" fill="hold"/>
                                        <p:tgtEl>
                                          <p:spTgt spid="5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37" dur="500" fill="hold"/>
                                        <p:tgtEl>
                                          <p:spTgt spid="5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38" dur="500"/>
                                        <p:tgtEl>
                                          <p:spTgt spid="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39" presetID="8" presetClass="emph" presetSubtype="0" repeatCount="indefinite" fill="hold" grpId="0" nodeType="withEffect">
                                  <p:stCondLst>
                                    <p:cond delay="28900"/>
                                  </p:stCondLst>
                                  <p:childTnLst>
                                    <p:animRot by="-90000000">
                                      <p:cBhvr>
                                        <p:cTn id="8440" dur="15000" fill="hold"/>
                                        <p:tgtEl>
                                          <p:spTgt spid="5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441" presetID="8" presetClass="emph" presetSubtype="0" repeatCount="indefinite" fill="hold" grpId="0" nodeType="withEffect">
                                  <p:stCondLst>
                                    <p:cond delay="28900"/>
                                  </p:stCondLst>
                                  <p:childTnLst>
                                    <p:animRot by="60000000">
                                      <p:cBhvr>
                                        <p:cTn id="8442" dur="15000" fill="hold"/>
                                        <p:tgtEl>
                                          <p:spTgt spid="5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443" presetID="8" presetClass="emph" presetSubtype="0" repeatCount="indefinite" fill="hold" grpId="0" nodeType="withEffect">
                                  <p:stCondLst>
                                    <p:cond delay="28900"/>
                                  </p:stCondLst>
                                  <p:childTnLst>
                                    <p:animRot by="60000000">
                                      <p:cBhvr>
                                        <p:cTn id="8444" dur="15000" fill="hold"/>
                                        <p:tgtEl>
                                          <p:spTgt spid="5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445" presetID="8" presetClass="emph" presetSubtype="0" repeatCount="indefinite" fill="hold" grpId="0" nodeType="withEffect">
                                  <p:stCondLst>
                                    <p:cond delay="28900"/>
                                  </p:stCondLst>
                                  <p:childTnLst>
                                    <p:animRot by="-90000000">
                                      <p:cBhvr>
                                        <p:cTn id="8446" dur="15000" fill="hold"/>
                                        <p:tgtEl>
                                          <p:spTgt spid="5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447" presetID="26" presetClass="emph" presetSubtype="0" repeatCount="indefinite" fill="hold" grpId="1" nodeType="withEffect">
                                  <p:stCondLst>
                                    <p:cond delay="28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48" dur="500" tmFilter="0, 0; .2, .5; .8, .5; 1, 0"/>
                                        <p:tgtEl>
                                          <p:spTgt spid="5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449" dur="250" autoRev="1" fill="hold"/>
                                        <p:tgtEl>
                                          <p:spTgt spid="5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450" presetID="26" presetClass="emph" presetSubtype="0" repeatCount="indefinite" fill="hold" grpId="1" nodeType="withEffect">
                                  <p:stCondLst>
                                    <p:cond delay="28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51" dur="500" tmFilter="0, 0; .2, .5; .8, .5; 1, 0"/>
                                        <p:tgtEl>
                                          <p:spTgt spid="5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452" dur="250" autoRev="1" fill="hold"/>
                                        <p:tgtEl>
                                          <p:spTgt spid="5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453" presetID="26" presetClass="emph" presetSubtype="0" repeatCount="indefinite" fill="hold" grpId="1" nodeType="withEffect">
                                  <p:stCondLst>
                                    <p:cond delay="28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54" dur="500" tmFilter="0, 0; .2, .5; .8, .5; 1, 0"/>
                                        <p:tgtEl>
                                          <p:spTgt spid="5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455" dur="250" autoRev="1" fill="hold"/>
                                        <p:tgtEl>
                                          <p:spTgt spid="5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456" presetID="26" presetClass="emph" presetSubtype="0" repeatCount="indefinite" fill="hold" grpId="1" nodeType="withEffect">
                                  <p:stCondLst>
                                    <p:cond delay="28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57" dur="500" tmFilter="0, 0; .2, .5; .8, .5; 1, 0"/>
                                        <p:tgtEl>
                                          <p:spTgt spid="5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458" dur="250" autoRev="1" fill="hold"/>
                                        <p:tgtEl>
                                          <p:spTgt spid="5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459" presetID="6" presetClass="emph" presetSubtype="0" repeatCount="indefinite" autoRev="1" fill="hold" grpId="3" nodeType="withEffect">
                                  <p:stCondLst>
                                    <p:cond delay="28900"/>
                                  </p:stCondLst>
                                  <p:childTnLst>
                                    <p:animScale>
                                      <p:cBhvr>
                                        <p:cTn id="8460" dur="1000" fill="hold"/>
                                        <p:tgtEl>
                                          <p:spTgt spid="510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8461" presetID="6" presetClass="emph" presetSubtype="0" repeatCount="indefinite" autoRev="1" fill="hold" grpId="3" nodeType="withEffect">
                                  <p:stCondLst>
                                    <p:cond delay="28900"/>
                                  </p:stCondLst>
                                  <p:childTnLst>
                                    <p:animScale>
                                      <p:cBhvr>
                                        <p:cTn id="8462" dur="1000" fill="hold"/>
                                        <p:tgtEl>
                                          <p:spTgt spid="5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463" presetID="6" presetClass="emph" presetSubtype="0" repeatCount="indefinite" autoRev="1" fill="hold" grpId="3" nodeType="withEffect">
                                  <p:stCondLst>
                                    <p:cond delay="28900"/>
                                  </p:stCondLst>
                                  <p:childTnLst>
                                    <p:animScale>
                                      <p:cBhvr>
                                        <p:cTn id="8464" dur="1000" fill="hold"/>
                                        <p:tgtEl>
                                          <p:spTgt spid="5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465" presetID="6" presetClass="emph" presetSubtype="0" repeatCount="indefinite" autoRev="1" fill="hold" grpId="3" nodeType="withEffect">
                                  <p:stCondLst>
                                    <p:cond delay="28900"/>
                                  </p:stCondLst>
                                  <p:childTnLst>
                                    <p:animScale>
                                      <p:cBhvr>
                                        <p:cTn id="8466" dur="1000" fill="hold"/>
                                        <p:tgtEl>
                                          <p:spTgt spid="5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467" presetID="53" presetClass="entr" presetSubtype="16" fill="hold" grpId="2" nodeType="withEffect">
                                  <p:stCondLst>
                                    <p:cond delay="29000"/>
                                  </p:stCondLst>
                                  <p:childTnLst>
                                    <p:set>
                                      <p:cBhvr>
                                        <p:cTn id="84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69" dur="500" fill="hold"/>
                                        <p:tgtEl>
                                          <p:spTgt spid="5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70" dur="500" fill="hold"/>
                                        <p:tgtEl>
                                          <p:spTgt spid="5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71" dur="500"/>
                                        <p:tgtEl>
                                          <p:spTgt spid="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72" presetID="53" presetClass="entr" presetSubtype="16" fill="hold" grpId="2" nodeType="withEffect">
                                  <p:stCondLst>
                                    <p:cond delay="29000"/>
                                  </p:stCondLst>
                                  <p:childTnLst>
                                    <p:set>
                                      <p:cBhvr>
                                        <p:cTn id="84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74" dur="500" fill="hold"/>
                                        <p:tgtEl>
                                          <p:spTgt spid="5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75" dur="500" fill="hold"/>
                                        <p:tgtEl>
                                          <p:spTgt spid="5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76" dur="500"/>
                                        <p:tgtEl>
                                          <p:spTgt spid="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77" presetID="53" presetClass="entr" presetSubtype="16" fill="hold" grpId="2" nodeType="withEffect">
                                  <p:stCondLst>
                                    <p:cond delay="29000"/>
                                  </p:stCondLst>
                                  <p:childTnLst>
                                    <p:set>
                                      <p:cBhvr>
                                        <p:cTn id="84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79" dur="500" fill="hold"/>
                                        <p:tgtEl>
                                          <p:spTgt spid="5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80" dur="500" fill="hold"/>
                                        <p:tgtEl>
                                          <p:spTgt spid="5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81" dur="500"/>
                                        <p:tgtEl>
                                          <p:spTgt spid="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82" presetID="53" presetClass="entr" presetSubtype="16" fill="hold" grpId="2" nodeType="withEffect">
                                  <p:stCondLst>
                                    <p:cond delay="29000"/>
                                  </p:stCondLst>
                                  <p:childTnLst>
                                    <p:set>
                                      <p:cBhvr>
                                        <p:cTn id="84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84" dur="500" fill="hold"/>
                                        <p:tgtEl>
                                          <p:spTgt spid="5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85" dur="500" fill="hold"/>
                                        <p:tgtEl>
                                          <p:spTgt spid="5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86" dur="500"/>
                                        <p:tgtEl>
                                          <p:spTgt spid="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87" presetID="8" presetClass="emph" presetSubtype="0" repeatCount="indefinite" fill="hold" grpId="0" nodeType="withEffect">
                                  <p:stCondLst>
                                    <p:cond delay="29000"/>
                                  </p:stCondLst>
                                  <p:childTnLst>
                                    <p:animRot by="-90000000">
                                      <p:cBhvr>
                                        <p:cTn id="8488" dur="15000" fill="hold"/>
                                        <p:tgtEl>
                                          <p:spTgt spid="5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489" presetID="8" presetClass="emph" presetSubtype="0" repeatCount="indefinite" fill="hold" grpId="0" nodeType="withEffect">
                                  <p:stCondLst>
                                    <p:cond delay="29000"/>
                                  </p:stCondLst>
                                  <p:childTnLst>
                                    <p:animRot by="60000000">
                                      <p:cBhvr>
                                        <p:cTn id="8490" dur="15000" fill="hold"/>
                                        <p:tgtEl>
                                          <p:spTgt spid="5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491" presetID="8" presetClass="emph" presetSubtype="0" repeatCount="indefinite" fill="hold" grpId="0" nodeType="withEffect">
                                  <p:stCondLst>
                                    <p:cond delay="29000"/>
                                  </p:stCondLst>
                                  <p:childTnLst>
                                    <p:animRot by="60000000">
                                      <p:cBhvr>
                                        <p:cTn id="8492" dur="15000" fill="hold"/>
                                        <p:tgtEl>
                                          <p:spTgt spid="5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493" presetID="8" presetClass="emph" presetSubtype="0" repeatCount="indefinite" fill="hold" grpId="0" nodeType="withEffect">
                                  <p:stCondLst>
                                    <p:cond delay="29000"/>
                                  </p:stCondLst>
                                  <p:childTnLst>
                                    <p:animRot by="-90000000">
                                      <p:cBhvr>
                                        <p:cTn id="8494" dur="15000" fill="hold"/>
                                        <p:tgtEl>
                                          <p:spTgt spid="5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495" presetID="26" presetClass="emph" presetSubtype="0" repeatCount="indefinite" fill="hold" grpId="1" nodeType="withEffect">
                                  <p:stCondLst>
                                    <p:cond delay="2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96" dur="500" tmFilter="0, 0; .2, .5; .8, .5; 1, 0"/>
                                        <p:tgtEl>
                                          <p:spTgt spid="5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497" dur="250" autoRev="1" fill="hold"/>
                                        <p:tgtEl>
                                          <p:spTgt spid="5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498" presetID="26" presetClass="emph" presetSubtype="0" repeatCount="indefinite" fill="hold" grpId="1" nodeType="withEffect">
                                  <p:stCondLst>
                                    <p:cond delay="2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99" dur="500" tmFilter="0, 0; .2, .5; .8, .5; 1, 0"/>
                                        <p:tgtEl>
                                          <p:spTgt spid="5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500" dur="250" autoRev="1" fill="hold"/>
                                        <p:tgtEl>
                                          <p:spTgt spid="5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501" presetID="26" presetClass="emph" presetSubtype="0" repeatCount="indefinite" fill="hold" grpId="1" nodeType="withEffect">
                                  <p:stCondLst>
                                    <p:cond delay="2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02" dur="500" tmFilter="0, 0; .2, .5; .8, .5; 1, 0"/>
                                        <p:tgtEl>
                                          <p:spTgt spid="5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503" dur="250" autoRev="1" fill="hold"/>
                                        <p:tgtEl>
                                          <p:spTgt spid="5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504" presetID="26" presetClass="emph" presetSubtype="0" repeatCount="indefinite" fill="hold" grpId="1" nodeType="withEffect">
                                  <p:stCondLst>
                                    <p:cond delay="2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05" dur="500" tmFilter="0, 0; .2, .5; .8, .5; 1, 0"/>
                                        <p:tgtEl>
                                          <p:spTgt spid="5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506" dur="250" autoRev="1" fill="hold"/>
                                        <p:tgtEl>
                                          <p:spTgt spid="5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507" presetID="6" presetClass="emph" presetSubtype="0" repeatCount="indefinite" autoRev="1" fill="hold" grpId="3" nodeType="withEffect">
                                  <p:stCondLst>
                                    <p:cond delay="29000"/>
                                  </p:stCondLst>
                                  <p:childTnLst>
                                    <p:animScale>
                                      <p:cBhvr>
                                        <p:cTn id="8508" dur="1000" fill="hold"/>
                                        <p:tgtEl>
                                          <p:spTgt spid="514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8509" presetID="6" presetClass="emph" presetSubtype="0" repeatCount="indefinite" autoRev="1" fill="hold" grpId="3" nodeType="withEffect">
                                  <p:stCondLst>
                                    <p:cond delay="29000"/>
                                  </p:stCondLst>
                                  <p:childTnLst>
                                    <p:animScale>
                                      <p:cBhvr>
                                        <p:cTn id="8510" dur="1000" fill="hold"/>
                                        <p:tgtEl>
                                          <p:spTgt spid="51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511" presetID="6" presetClass="emph" presetSubtype="0" repeatCount="indefinite" autoRev="1" fill="hold" grpId="3" nodeType="withEffect">
                                  <p:stCondLst>
                                    <p:cond delay="29000"/>
                                  </p:stCondLst>
                                  <p:childTnLst>
                                    <p:animScale>
                                      <p:cBhvr>
                                        <p:cTn id="8512" dur="1000" fill="hold"/>
                                        <p:tgtEl>
                                          <p:spTgt spid="5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513" presetID="6" presetClass="emph" presetSubtype="0" repeatCount="indefinite" autoRev="1" fill="hold" grpId="3" nodeType="withEffect">
                                  <p:stCondLst>
                                    <p:cond delay="29000"/>
                                  </p:stCondLst>
                                  <p:childTnLst>
                                    <p:animScale>
                                      <p:cBhvr>
                                        <p:cTn id="8514" dur="1000" fill="hold"/>
                                        <p:tgtEl>
                                          <p:spTgt spid="51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515" presetID="53" presetClass="entr" presetSubtype="16" fill="hold" grpId="2" nodeType="withEffect">
                                  <p:stCondLst>
                                    <p:cond delay="29100"/>
                                  </p:stCondLst>
                                  <p:childTnLst>
                                    <p:set>
                                      <p:cBhvr>
                                        <p:cTn id="85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17" dur="500" fill="hold"/>
                                        <p:tgtEl>
                                          <p:spTgt spid="5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18" dur="500" fill="hold"/>
                                        <p:tgtEl>
                                          <p:spTgt spid="5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19" dur="500"/>
                                        <p:tgtEl>
                                          <p:spTgt spid="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20" presetID="53" presetClass="entr" presetSubtype="16" fill="hold" grpId="2" nodeType="withEffect">
                                  <p:stCondLst>
                                    <p:cond delay="29100"/>
                                  </p:stCondLst>
                                  <p:childTnLst>
                                    <p:set>
                                      <p:cBhvr>
                                        <p:cTn id="85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22" dur="500" fill="hold"/>
                                        <p:tgtEl>
                                          <p:spTgt spid="5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23" dur="500" fill="hold"/>
                                        <p:tgtEl>
                                          <p:spTgt spid="5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24" dur="500"/>
                                        <p:tgtEl>
                                          <p:spTgt spid="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25" presetID="53" presetClass="entr" presetSubtype="16" fill="hold" grpId="2" nodeType="withEffect">
                                  <p:stCondLst>
                                    <p:cond delay="29100"/>
                                  </p:stCondLst>
                                  <p:childTnLst>
                                    <p:set>
                                      <p:cBhvr>
                                        <p:cTn id="85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27" dur="500" fill="hold"/>
                                        <p:tgtEl>
                                          <p:spTgt spid="5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28" dur="500" fill="hold"/>
                                        <p:tgtEl>
                                          <p:spTgt spid="5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29" dur="500"/>
                                        <p:tgtEl>
                                          <p:spTgt spid="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30" presetID="53" presetClass="entr" presetSubtype="16" fill="hold" grpId="2" nodeType="withEffect">
                                  <p:stCondLst>
                                    <p:cond delay="29100"/>
                                  </p:stCondLst>
                                  <p:childTnLst>
                                    <p:set>
                                      <p:cBhvr>
                                        <p:cTn id="85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32" dur="500" fill="hold"/>
                                        <p:tgtEl>
                                          <p:spTgt spid="5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33" dur="500" fill="hold"/>
                                        <p:tgtEl>
                                          <p:spTgt spid="5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34" dur="500"/>
                                        <p:tgtEl>
                                          <p:spTgt spid="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35" presetID="8" presetClass="emph" presetSubtype="0" repeatCount="indefinite" fill="hold" grpId="0" nodeType="withEffect">
                                  <p:stCondLst>
                                    <p:cond delay="29100"/>
                                  </p:stCondLst>
                                  <p:childTnLst>
                                    <p:animRot by="-90000000">
                                      <p:cBhvr>
                                        <p:cTn id="8536" dur="15000" fill="hold"/>
                                        <p:tgtEl>
                                          <p:spTgt spid="5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537" presetID="8" presetClass="emph" presetSubtype="0" repeatCount="indefinite" fill="hold" grpId="0" nodeType="withEffect">
                                  <p:stCondLst>
                                    <p:cond delay="29100"/>
                                  </p:stCondLst>
                                  <p:childTnLst>
                                    <p:animRot by="60000000">
                                      <p:cBhvr>
                                        <p:cTn id="8538" dur="15000" fill="hold"/>
                                        <p:tgtEl>
                                          <p:spTgt spid="5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539" presetID="8" presetClass="emph" presetSubtype="0" repeatCount="indefinite" fill="hold" grpId="0" nodeType="withEffect">
                                  <p:stCondLst>
                                    <p:cond delay="29100"/>
                                  </p:stCondLst>
                                  <p:childTnLst>
                                    <p:animRot by="60000000">
                                      <p:cBhvr>
                                        <p:cTn id="8540" dur="15000" fill="hold"/>
                                        <p:tgtEl>
                                          <p:spTgt spid="5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541" presetID="8" presetClass="emph" presetSubtype="0" repeatCount="indefinite" fill="hold" grpId="0" nodeType="withEffect">
                                  <p:stCondLst>
                                    <p:cond delay="29100"/>
                                  </p:stCondLst>
                                  <p:childTnLst>
                                    <p:animRot by="-90000000">
                                      <p:cBhvr>
                                        <p:cTn id="8542" dur="15000" fill="hold"/>
                                        <p:tgtEl>
                                          <p:spTgt spid="5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543" presetID="26" presetClass="emph" presetSubtype="0" repeatCount="indefinite" fill="hold" grpId="1" nodeType="withEffect">
                                  <p:stCondLst>
                                    <p:cond delay="29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44" dur="500" tmFilter="0, 0; .2, .5; .8, .5; 1, 0"/>
                                        <p:tgtEl>
                                          <p:spTgt spid="5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545" dur="250" autoRev="1" fill="hold"/>
                                        <p:tgtEl>
                                          <p:spTgt spid="5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546" presetID="26" presetClass="emph" presetSubtype="0" repeatCount="indefinite" fill="hold" grpId="1" nodeType="withEffect">
                                  <p:stCondLst>
                                    <p:cond delay="29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47" dur="500" tmFilter="0, 0; .2, .5; .8, .5; 1, 0"/>
                                        <p:tgtEl>
                                          <p:spTgt spid="5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548" dur="250" autoRev="1" fill="hold"/>
                                        <p:tgtEl>
                                          <p:spTgt spid="5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549" presetID="26" presetClass="emph" presetSubtype="0" repeatCount="indefinite" fill="hold" grpId="1" nodeType="withEffect">
                                  <p:stCondLst>
                                    <p:cond delay="29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50" dur="500" tmFilter="0, 0; .2, .5; .8, .5; 1, 0"/>
                                        <p:tgtEl>
                                          <p:spTgt spid="5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551" dur="250" autoRev="1" fill="hold"/>
                                        <p:tgtEl>
                                          <p:spTgt spid="5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552" presetID="26" presetClass="emph" presetSubtype="0" repeatCount="indefinite" fill="hold" grpId="1" nodeType="withEffect">
                                  <p:stCondLst>
                                    <p:cond delay="29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53" dur="500" tmFilter="0, 0; .2, .5; .8, .5; 1, 0"/>
                                        <p:tgtEl>
                                          <p:spTgt spid="5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554" dur="250" autoRev="1" fill="hold"/>
                                        <p:tgtEl>
                                          <p:spTgt spid="5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555" presetID="6" presetClass="emph" presetSubtype="0" repeatCount="indefinite" autoRev="1" fill="hold" grpId="3" nodeType="withEffect">
                                  <p:stCondLst>
                                    <p:cond delay="29100"/>
                                  </p:stCondLst>
                                  <p:childTnLst>
                                    <p:animScale>
                                      <p:cBhvr>
                                        <p:cTn id="8556" dur="1000" fill="hold"/>
                                        <p:tgtEl>
                                          <p:spTgt spid="518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8557" presetID="6" presetClass="emph" presetSubtype="0" repeatCount="indefinite" autoRev="1" fill="hold" grpId="3" nodeType="withEffect">
                                  <p:stCondLst>
                                    <p:cond delay="29100"/>
                                  </p:stCondLst>
                                  <p:childTnLst>
                                    <p:animScale>
                                      <p:cBhvr>
                                        <p:cTn id="8558" dur="1000" fill="hold"/>
                                        <p:tgtEl>
                                          <p:spTgt spid="51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559" presetID="6" presetClass="emph" presetSubtype="0" repeatCount="indefinite" autoRev="1" fill="hold" grpId="3" nodeType="withEffect">
                                  <p:stCondLst>
                                    <p:cond delay="29100"/>
                                  </p:stCondLst>
                                  <p:childTnLst>
                                    <p:animScale>
                                      <p:cBhvr>
                                        <p:cTn id="8560" dur="1000" fill="hold"/>
                                        <p:tgtEl>
                                          <p:spTgt spid="52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561" presetID="6" presetClass="emph" presetSubtype="0" repeatCount="indefinite" autoRev="1" fill="hold" grpId="3" nodeType="withEffect">
                                  <p:stCondLst>
                                    <p:cond delay="29100"/>
                                  </p:stCondLst>
                                  <p:childTnLst>
                                    <p:animScale>
                                      <p:cBhvr>
                                        <p:cTn id="8562" dur="1000" fill="hold"/>
                                        <p:tgtEl>
                                          <p:spTgt spid="52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563" presetID="53" presetClass="entr" presetSubtype="16" fill="hold" grpId="2" nodeType="withEffect">
                                  <p:stCondLst>
                                    <p:cond delay="29200"/>
                                  </p:stCondLst>
                                  <p:childTnLst>
                                    <p:set>
                                      <p:cBhvr>
                                        <p:cTn id="85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65" dur="500" fill="hold"/>
                                        <p:tgtEl>
                                          <p:spTgt spid="5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66" dur="500" fill="hold"/>
                                        <p:tgtEl>
                                          <p:spTgt spid="5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67" dur="500"/>
                                        <p:tgtEl>
                                          <p:spTgt spid="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68" presetID="53" presetClass="entr" presetSubtype="16" fill="hold" grpId="2" nodeType="withEffect">
                                  <p:stCondLst>
                                    <p:cond delay="29200"/>
                                  </p:stCondLst>
                                  <p:childTnLst>
                                    <p:set>
                                      <p:cBhvr>
                                        <p:cTn id="85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70" dur="500" fill="hold"/>
                                        <p:tgtEl>
                                          <p:spTgt spid="5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71" dur="500" fill="hold"/>
                                        <p:tgtEl>
                                          <p:spTgt spid="5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72" dur="500"/>
                                        <p:tgtEl>
                                          <p:spTgt spid="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73" presetID="53" presetClass="entr" presetSubtype="16" fill="hold" grpId="2" nodeType="withEffect">
                                  <p:stCondLst>
                                    <p:cond delay="29200"/>
                                  </p:stCondLst>
                                  <p:childTnLst>
                                    <p:set>
                                      <p:cBhvr>
                                        <p:cTn id="85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75" dur="500" fill="hold"/>
                                        <p:tgtEl>
                                          <p:spTgt spid="5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76" dur="500" fill="hold"/>
                                        <p:tgtEl>
                                          <p:spTgt spid="5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77" dur="500"/>
                                        <p:tgtEl>
                                          <p:spTgt spid="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78" presetID="53" presetClass="entr" presetSubtype="16" fill="hold" grpId="2" nodeType="withEffect">
                                  <p:stCondLst>
                                    <p:cond delay="29200"/>
                                  </p:stCondLst>
                                  <p:childTnLst>
                                    <p:set>
                                      <p:cBhvr>
                                        <p:cTn id="85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80" dur="500" fill="hold"/>
                                        <p:tgtEl>
                                          <p:spTgt spid="5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81" dur="500" fill="hold"/>
                                        <p:tgtEl>
                                          <p:spTgt spid="5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82" dur="500"/>
                                        <p:tgtEl>
                                          <p:spTgt spid="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83" presetID="8" presetClass="emph" presetSubtype="0" repeatCount="indefinite" fill="hold" grpId="0" nodeType="withEffect">
                                  <p:stCondLst>
                                    <p:cond delay="29200"/>
                                  </p:stCondLst>
                                  <p:childTnLst>
                                    <p:animRot by="60000000">
                                      <p:cBhvr>
                                        <p:cTn id="8584" dur="15000" fill="hold"/>
                                        <p:tgtEl>
                                          <p:spTgt spid="5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585" presetID="8" presetClass="emph" presetSubtype="0" repeatCount="indefinite" fill="hold" grpId="0" nodeType="withEffect">
                                  <p:stCondLst>
                                    <p:cond delay="29200"/>
                                  </p:stCondLst>
                                  <p:childTnLst>
                                    <p:animRot by="60000000">
                                      <p:cBhvr>
                                        <p:cTn id="8586" dur="15000" fill="hold"/>
                                        <p:tgtEl>
                                          <p:spTgt spid="5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587" presetID="8" presetClass="emph" presetSubtype="0" repeatCount="indefinite" fill="hold" grpId="0" nodeType="withEffect">
                                  <p:stCondLst>
                                    <p:cond delay="29200"/>
                                  </p:stCondLst>
                                  <p:childTnLst>
                                    <p:animRot by="-90000000">
                                      <p:cBhvr>
                                        <p:cTn id="8588" dur="15000" fill="hold"/>
                                        <p:tgtEl>
                                          <p:spTgt spid="5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589" presetID="8" presetClass="emph" presetSubtype="0" repeatCount="indefinite" fill="hold" grpId="0" nodeType="withEffect">
                                  <p:stCondLst>
                                    <p:cond delay="29200"/>
                                  </p:stCondLst>
                                  <p:childTnLst>
                                    <p:animRot by="-90000000">
                                      <p:cBhvr>
                                        <p:cTn id="8590" dur="15000" fill="hold"/>
                                        <p:tgtEl>
                                          <p:spTgt spid="5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591" presetID="26" presetClass="emph" presetSubtype="0" repeatCount="indefinite" fill="hold" grpId="1" nodeType="withEffect">
                                  <p:stCondLst>
                                    <p:cond delay="29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92" dur="500" tmFilter="0, 0; .2, .5; .8, .5; 1, 0"/>
                                        <p:tgtEl>
                                          <p:spTgt spid="5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593" dur="250" autoRev="1" fill="hold"/>
                                        <p:tgtEl>
                                          <p:spTgt spid="5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594" presetID="26" presetClass="emph" presetSubtype="0" repeatCount="indefinite" fill="hold" grpId="1" nodeType="withEffect">
                                  <p:stCondLst>
                                    <p:cond delay="29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95" dur="500" tmFilter="0, 0; .2, .5; .8, .5; 1, 0"/>
                                        <p:tgtEl>
                                          <p:spTgt spid="5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596" dur="250" autoRev="1" fill="hold"/>
                                        <p:tgtEl>
                                          <p:spTgt spid="5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597" presetID="26" presetClass="emph" presetSubtype="0" repeatCount="indefinite" fill="hold" grpId="1" nodeType="withEffect">
                                  <p:stCondLst>
                                    <p:cond delay="29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98" dur="500" tmFilter="0, 0; .2, .5; .8, .5; 1, 0"/>
                                        <p:tgtEl>
                                          <p:spTgt spid="5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599" dur="250" autoRev="1" fill="hold"/>
                                        <p:tgtEl>
                                          <p:spTgt spid="5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600" presetID="26" presetClass="emph" presetSubtype="0" repeatCount="indefinite" fill="hold" grpId="1" nodeType="withEffect">
                                  <p:stCondLst>
                                    <p:cond delay="29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01" dur="500" tmFilter="0, 0; .2, .5; .8, .5; 1, 0"/>
                                        <p:tgtEl>
                                          <p:spTgt spid="5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602" dur="250" autoRev="1" fill="hold"/>
                                        <p:tgtEl>
                                          <p:spTgt spid="5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603" presetID="6" presetClass="emph" presetSubtype="0" repeatCount="indefinite" autoRev="1" fill="hold" grpId="3" nodeType="withEffect">
                                  <p:stCondLst>
                                    <p:cond delay="29200"/>
                                  </p:stCondLst>
                                  <p:childTnLst>
                                    <p:animScale>
                                      <p:cBhvr>
                                        <p:cTn id="8604" dur="1000" fill="hold"/>
                                        <p:tgtEl>
                                          <p:spTgt spid="522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8605" presetID="6" presetClass="emph" presetSubtype="0" repeatCount="indefinite" autoRev="1" fill="hold" grpId="3" nodeType="withEffect">
                                  <p:stCondLst>
                                    <p:cond delay="29200"/>
                                  </p:stCondLst>
                                  <p:childTnLst>
                                    <p:animScale>
                                      <p:cBhvr>
                                        <p:cTn id="8606" dur="1000" fill="hold"/>
                                        <p:tgtEl>
                                          <p:spTgt spid="52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607" presetID="6" presetClass="emph" presetSubtype="0" repeatCount="indefinite" autoRev="1" fill="hold" grpId="3" nodeType="withEffect">
                                  <p:stCondLst>
                                    <p:cond delay="29200"/>
                                  </p:stCondLst>
                                  <p:childTnLst>
                                    <p:animScale>
                                      <p:cBhvr>
                                        <p:cTn id="8608" dur="1000" fill="hold"/>
                                        <p:tgtEl>
                                          <p:spTgt spid="52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609" presetID="6" presetClass="emph" presetSubtype="0" repeatCount="indefinite" autoRev="1" fill="hold" grpId="3" nodeType="withEffect">
                                  <p:stCondLst>
                                    <p:cond delay="29200"/>
                                  </p:stCondLst>
                                  <p:childTnLst>
                                    <p:animScale>
                                      <p:cBhvr>
                                        <p:cTn id="8610" dur="1000" fill="hold"/>
                                        <p:tgtEl>
                                          <p:spTgt spid="52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611" presetID="53" presetClass="entr" presetSubtype="16" fill="hold" grpId="2" nodeType="withEffect">
                                  <p:stCondLst>
                                    <p:cond delay="29300"/>
                                  </p:stCondLst>
                                  <p:childTnLst>
                                    <p:set>
                                      <p:cBhvr>
                                        <p:cTn id="86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13" dur="500" fill="hold"/>
                                        <p:tgtEl>
                                          <p:spTgt spid="5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14" dur="500" fill="hold"/>
                                        <p:tgtEl>
                                          <p:spTgt spid="5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15" dur="500"/>
                                        <p:tgtEl>
                                          <p:spTgt spid="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16" presetID="53" presetClass="entr" presetSubtype="16" fill="hold" grpId="2" nodeType="withEffect">
                                  <p:stCondLst>
                                    <p:cond delay="29300"/>
                                  </p:stCondLst>
                                  <p:childTnLst>
                                    <p:set>
                                      <p:cBhvr>
                                        <p:cTn id="86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18" dur="500" fill="hold"/>
                                        <p:tgtEl>
                                          <p:spTgt spid="5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19" dur="500" fill="hold"/>
                                        <p:tgtEl>
                                          <p:spTgt spid="5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20" dur="500"/>
                                        <p:tgtEl>
                                          <p:spTgt spid="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21" presetID="53" presetClass="entr" presetSubtype="16" fill="hold" grpId="2" nodeType="withEffect">
                                  <p:stCondLst>
                                    <p:cond delay="29300"/>
                                  </p:stCondLst>
                                  <p:childTnLst>
                                    <p:set>
                                      <p:cBhvr>
                                        <p:cTn id="86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23" dur="500" fill="hold"/>
                                        <p:tgtEl>
                                          <p:spTgt spid="5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24" dur="500" fill="hold"/>
                                        <p:tgtEl>
                                          <p:spTgt spid="5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25" dur="500"/>
                                        <p:tgtEl>
                                          <p:spTgt spid="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26" presetID="53" presetClass="entr" presetSubtype="16" fill="hold" grpId="2" nodeType="withEffect">
                                  <p:stCondLst>
                                    <p:cond delay="29300"/>
                                  </p:stCondLst>
                                  <p:childTnLst>
                                    <p:set>
                                      <p:cBhvr>
                                        <p:cTn id="86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28" dur="500" fill="hold"/>
                                        <p:tgtEl>
                                          <p:spTgt spid="5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29" dur="500" fill="hold"/>
                                        <p:tgtEl>
                                          <p:spTgt spid="5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30" dur="500"/>
                                        <p:tgtEl>
                                          <p:spTgt spid="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31" presetID="8" presetClass="emph" presetSubtype="0" repeatCount="indefinite" fill="hold" grpId="0" nodeType="withEffect">
                                  <p:stCondLst>
                                    <p:cond delay="29300"/>
                                  </p:stCondLst>
                                  <p:childTnLst>
                                    <p:animRot by="-90000000">
                                      <p:cBhvr>
                                        <p:cTn id="8632" dur="15000" fill="hold"/>
                                        <p:tgtEl>
                                          <p:spTgt spid="5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633" presetID="8" presetClass="emph" presetSubtype="0" repeatCount="indefinite" fill="hold" grpId="0" nodeType="withEffect">
                                  <p:stCondLst>
                                    <p:cond delay="29300"/>
                                  </p:stCondLst>
                                  <p:childTnLst>
                                    <p:animRot by="60000000">
                                      <p:cBhvr>
                                        <p:cTn id="8634" dur="15000" fill="hold"/>
                                        <p:tgtEl>
                                          <p:spTgt spid="5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635" presetID="8" presetClass="emph" presetSubtype="0" repeatCount="indefinite" fill="hold" grpId="0" nodeType="withEffect">
                                  <p:stCondLst>
                                    <p:cond delay="29300"/>
                                  </p:stCondLst>
                                  <p:childTnLst>
                                    <p:animRot by="60000000">
                                      <p:cBhvr>
                                        <p:cTn id="8636" dur="15000" fill="hold"/>
                                        <p:tgtEl>
                                          <p:spTgt spid="5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637" presetID="8" presetClass="emph" presetSubtype="0" repeatCount="indefinite" fill="hold" grpId="0" nodeType="withEffect">
                                  <p:stCondLst>
                                    <p:cond delay="29300"/>
                                  </p:stCondLst>
                                  <p:childTnLst>
                                    <p:animRot by="-90000000">
                                      <p:cBhvr>
                                        <p:cTn id="8638" dur="15000" fill="hold"/>
                                        <p:tgtEl>
                                          <p:spTgt spid="5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639" presetID="26" presetClass="emph" presetSubtype="0" repeatCount="indefinite" fill="hold" grpId="1" nodeType="withEffect">
                                  <p:stCondLst>
                                    <p:cond delay="29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40" dur="500" tmFilter="0, 0; .2, .5; .8, .5; 1, 0"/>
                                        <p:tgtEl>
                                          <p:spTgt spid="5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641" dur="250" autoRev="1" fill="hold"/>
                                        <p:tgtEl>
                                          <p:spTgt spid="5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642" presetID="26" presetClass="emph" presetSubtype="0" repeatCount="indefinite" fill="hold" grpId="1" nodeType="withEffect">
                                  <p:stCondLst>
                                    <p:cond delay="29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43" dur="500" tmFilter="0, 0; .2, .5; .8, .5; 1, 0"/>
                                        <p:tgtEl>
                                          <p:spTgt spid="5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644" dur="250" autoRev="1" fill="hold"/>
                                        <p:tgtEl>
                                          <p:spTgt spid="5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645" presetID="26" presetClass="emph" presetSubtype="0" repeatCount="indefinite" fill="hold" grpId="1" nodeType="withEffect">
                                  <p:stCondLst>
                                    <p:cond delay="29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46" dur="500" tmFilter="0, 0; .2, .5; .8, .5; 1, 0"/>
                                        <p:tgtEl>
                                          <p:spTgt spid="5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647" dur="250" autoRev="1" fill="hold"/>
                                        <p:tgtEl>
                                          <p:spTgt spid="5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648" presetID="26" presetClass="emph" presetSubtype="0" repeatCount="indefinite" fill="hold" grpId="1" nodeType="withEffect">
                                  <p:stCondLst>
                                    <p:cond delay="29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49" dur="500" tmFilter="0, 0; .2, .5; .8, .5; 1, 0"/>
                                        <p:tgtEl>
                                          <p:spTgt spid="5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650" dur="250" autoRev="1" fill="hold"/>
                                        <p:tgtEl>
                                          <p:spTgt spid="5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651" presetID="6" presetClass="emph" presetSubtype="0" repeatCount="indefinite" autoRev="1" fill="hold" grpId="3" nodeType="withEffect">
                                  <p:stCondLst>
                                    <p:cond delay="29300"/>
                                  </p:stCondLst>
                                  <p:childTnLst>
                                    <p:animScale>
                                      <p:cBhvr>
                                        <p:cTn id="8652" dur="1000" fill="hold"/>
                                        <p:tgtEl>
                                          <p:spTgt spid="526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8653" presetID="6" presetClass="emph" presetSubtype="0" repeatCount="indefinite" autoRev="1" fill="hold" grpId="3" nodeType="withEffect">
                                  <p:stCondLst>
                                    <p:cond delay="29300"/>
                                  </p:stCondLst>
                                  <p:childTnLst>
                                    <p:animScale>
                                      <p:cBhvr>
                                        <p:cTn id="8654" dur="1000" fill="hold"/>
                                        <p:tgtEl>
                                          <p:spTgt spid="52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655" presetID="6" presetClass="emph" presetSubtype="0" repeatCount="indefinite" autoRev="1" fill="hold" grpId="3" nodeType="withEffect">
                                  <p:stCondLst>
                                    <p:cond delay="29300"/>
                                  </p:stCondLst>
                                  <p:childTnLst>
                                    <p:animScale>
                                      <p:cBhvr>
                                        <p:cTn id="8656" dur="1000" fill="hold"/>
                                        <p:tgtEl>
                                          <p:spTgt spid="52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657" presetID="6" presetClass="emph" presetSubtype="0" repeatCount="indefinite" autoRev="1" fill="hold" grpId="3" nodeType="withEffect">
                                  <p:stCondLst>
                                    <p:cond delay="29300"/>
                                  </p:stCondLst>
                                  <p:childTnLst>
                                    <p:animScale>
                                      <p:cBhvr>
                                        <p:cTn id="8658" dur="1000" fill="hold"/>
                                        <p:tgtEl>
                                          <p:spTgt spid="52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659" presetID="53" presetClass="entr" presetSubtype="16" fill="hold" grpId="2" nodeType="withEffect">
                                  <p:stCondLst>
                                    <p:cond delay="29400"/>
                                  </p:stCondLst>
                                  <p:childTnLst>
                                    <p:set>
                                      <p:cBhvr>
                                        <p:cTn id="86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61" dur="500" fill="hold"/>
                                        <p:tgtEl>
                                          <p:spTgt spid="5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62" dur="500" fill="hold"/>
                                        <p:tgtEl>
                                          <p:spTgt spid="5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63" dur="500"/>
                                        <p:tgtEl>
                                          <p:spTgt spid="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64" presetID="53" presetClass="entr" presetSubtype="16" fill="hold" grpId="2" nodeType="withEffect">
                                  <p:stCondLst>
                                    <p:cond delay="29400"/>
                                  </p:stCondLst>
                                  <p:childTnLst>
                                    <p:set>
                                      <p:cBhvr>
                                        <p:cTn id="86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66" dur="500" fill="hold"/>
                                        <p:tgtEl>
                                          <p:spTgt spid="5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67" dur="500" fill="hold"/>
                                        <p:tgtEl>
                                          <p:spTgt spid="5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68" dur="500"/>
                                        <p:tgtEl>
                                          <p:spTgt spid="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69" presetID="53" presetClass="entr" presetSubtype="16" fill="hold" grpId="2" nodeType="withEffect">
                                  <p:stCondLst>
                                    <p:cond delay="29400"/>
                                  </p:stCondLst>
                                  <p:childTnLst>
                                    <p:set>
                                      <p:cBhvr>
                                        <p:cTn id="86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71" dur="500" fill="hold"/>
                                        <p:tgtEl>
                                          <p:spTgt spid="5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72" dur="500" fill="hold"/>
                                        <p:tgtEl>
                                          <p:spTgt spid="5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73" dur="500"/>
                                        <p:tgtEl>
                                          <p:spTgt spid="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74" presetID="53" presetClass="entr" presetSubtype="16" fill="hold" grpId="2" nodeType="withEffect">
                                  <p:stCondLst>
                                    <p:cond delay="29400"/>
                                  </p:stCondLst>
                                  <p:childTnLst>
                                    <p:set>
                                      <p:cBhvr>
                                        <p:cTn id="86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76" dur="500" fill="hold"/>
                                        <p:tgtEl>
                                          <p:spTgt spid="5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77" dur="500" fill="hold"/>
                                        <p:tgtEl>
                                          <p:spTgt spid="5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78" dur="500"/>
                                        <p:tgtEl>
                                          <p:spTgt spid="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79" presetID="8" presetClass="emph" presetSubtype="0" repeatCount="indefinite" fill="hold" grpId="0" nodeType="withEffect">
                                  <p:stCondLst>
                                    <p:cond delay="29400"/>
                                  </p:stCondLst>
                                  <p:childTnLst>
                                    <p:animRot by="-90000000">
                                      <p:cBhvr>
                                        <p:cTn id="8680" dur="15000" fill="hold"/>
                                        <p:tgtEl>
                                          <p:spTgt spid="5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681" presetID="8" presetClass="emph" presetSubtype="0" repeatCount="indefinite" fill="hold" grpId="0" nodeType="withEffect">
                                  <p:stCondLst>
                                    <p:cond delay="29400"/>
                                  </p:stCondLst>
                                  <p:childTnLst>
                                    <p:animRot by="-90000000">
                                      <p:cBhvr>
                                        <p:cTn id="8682" dur="15000" fill="hold"/>
                                        <p:tgtEl>
                                          <p:spTgt spid="5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683" presetID="8" presetClass="emph" presetSubtype="0" repeatCount="indefinite" fill="hold" grpId="0" nodeType="withEffect">
                                  <p:stCondLst>
                                    <p:cond delay="29400"/>
                                  </p:stCondLst>
                                  <p:childTnLst>
                                    <p:animRot by="60000000">
                                      <p:cBhvr>
                                        <p:cTn id="8684" dur="15000" fill="hold"/>
                                        <p:tgtEl>
                                          <p:spTgt spid="5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685" presetID="8" presetClass="emph" presetSubtype="0" repeatCount="indefinite" fill="hold" grpId="0" nodeType="withEffect">
                                  <p:stCondLst>
                                    <p:cond delay="29400"/>
                                  </p:stCondLst>
                                  <p:childTnLst>
                                    <p:animRot by="60000000">
                                      <p:cBhvr>
                                        <p:cTn id="8686" dur="15000" fill="hold"/>
                                        <p:tgtEl>
                                          <p:spTgt spid="5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687" presetID="26" presetClass="emph" presetSubtype="0" repeatCount="indefinite" fill="hold" grpId="1" nodeType="withEffect">
                                  <p:stCondLst>
                                    <p:cond delay="29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88" dur="500" tmFilter="0, 0; .2, .5; .8, .5; 1, 0"/>
                                        <p:tgtEl>
                                          <p:spTgt spid="5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689" dur="250" autoRev="1" fill="hold"/>
                                        <p:tgtEl>
                                          <p:spTgt spid="5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690" presetID="26" presetClass="emph" presetSubtype="0" repeatCount="indefinite" fill="hold" grpId="1" nodeType="withEffect">
                                  <p:stCondLst>
                                    <p:cond delay="29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91" dur="500" tmFilter="0, 0; .2, .5; .8, .5; 1, 0"/>
                                        <p:tgtEl>
                                          <p:spTgt spid="5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692" dur="250" autoRev="1" fill="hold"/>
                                        <p:tgtEl>
                                          <p:spTgt spid="5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693" presetID="26" presetClass="emph" presetSubtype="0" repeatCount="indefinite" fill="hold" grpId="1" nodeType="withEffect">
                                  <p:stCondLst>
                                    <p:cond delay="29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94" dur="500" tmFilter="0, 0; .2, .5; .8, .5; 1, 0"/>
                                        <p:tgtEl>
                                          <p:spTgt spid="5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695" dur="250" autoRev="1" fill="hold"/>
                                        <p:tgtEl>
                                          <p:spTgt spid="5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696" presetID="26" presetClass="emph" presetSubtype="0" repeatCount="indefinite" fill="hold" grpId="1" nodeType="withEffect">
                                  <p:stCondLst>
                                    <p:cond delay="29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97" dur="500" tmFilter="0, 0; .2, .5; .8, .5; 1, 0"/>
                                        <p:tgtEl>
                                          <p:spTgt spid="5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698" dur="250" autoRev="1" fill="hold"/>
                                        <p:tgtEl>
                                          <p:spTgt spid="5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699" presetID="6" presetClass="emph" presetSubtype="0" repeatCount="indefinite" autoRev="1" fill="hold" grpId="3" nodeType="withEffect">
                                  <p:stCondLst>
                                    <p:cond delay="29400"/>
                                  </p:stCondLst>
                                  <p:childTnLst>
                                    <p:animScale>
                                      <p:cBhvr>
                                        <p:cTn id="8700" dur="1000" fill="hold"/>
                                        <p:tgtEl>
                                          <p:spTgt spid="530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8701" presetID="6" presetClass="emph" presetSubtype="0" repeatCount="indefinite" autoRev="1" fill="hold" grpId="3" nodeType="withEffect">
                                  <p:stCondLst>
                                    <p:cond delay="29400"/>
                                  </p:stCondLst>
                                  <p:childTnLst>
                                    <p:animScale>
                                      <p:cBhvr>
                                        <p:cTn id="8702" dur="1000" fill="hold"/>
                                        <p:tgtEl>
                                          <p:spTgt spid="53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703" presetID="6" presetClass="emph" presetSubtype="0" repeatCount="indefinite" autoRev="1" fill="hold" grpId="3" nodeType="withEffect">
                                  <p:stCondLst>
                                    <p:cond delay="29400"/>
                                  </p:stCondLst>
                                  <p:childTnLst>
                                    <p:animScale>
                                      <p:cBhvr>
                                        <p:cTn id="8704" dur="1000" fill="hold"/>
                                        <p:tgtEl>
                                          <p:spTgt spid="53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705" presetID="6" presetClass="emph" presetSubtype="0" repeatCount="indefinite" autoRev="1" fill="hold" grpId="3" nodeType="withEffect">
                                  <p:stCondLst>
                                    <p:cond delay="29400"/>
                                  </p:stCondLst>
                                  <p:childTnLst>
                                    <p:animScale>
                                      <p:cBhvr>
                                        <p:cTn id="8706" dur="1000" fill="hold"/>
                                        <p:tgtEl>
                                          <p:spTgt spid="53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707" presetID="53" presetClass="entr" presetSubtype="16" fill="hold" grpId="2" nodeType="withEffect">
                                  <p:stCondLst>
                                    <p:cond delay="29500"/>
                                  </p:stCondLst>
                                  <p:childTnLst>
                                    <p:set>
                                      <p:cBhvr>
                                        <p:cTn id="87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09" dur="500" fill="hold"/>
                                        <p:tgtEl>
                                          <p:spTgt spid="5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10" dur="500" fill="hold"/>
                                        <p:tgtEl>
                                          <p:spTgt spid="5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11" dur="500"/>
                                        <p:tgtEl>
                                          <p:spTgt spid="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12" presetID="53" presetClass="entr" presetSubtype="16" fill="hold" grpId="2" nodeType="withEffect">
                                  <p:stCondLst>
                                    <p:cond delay="29500"/>
                                  </p:stCondLst>
                                  <p:childTnLst>
                                    <p:set>
                                      <p:cBhvr>
                                        <p:cTn id="87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14" dur="500" fill="hold"/>
                                        <p:tgtEl>
                                          <p:spTgt spid="5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15" dur="500" fill="hold"/>
                                        <p:tgtEl>
                                          <p:spTgt spid="5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16" dur="500"/>
                                        <p:tgtEl>
                                          <p:spTgt spid="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17" presetID="53" presetClass="entr" presetSubtype="16" fill="hold" grpId="2" nodeType="withEffect">
                                  <p:stCondLst>
                                    <p:cond delay="29500"/>
                                  </p:stCondLst>
                                  <p:childTnLst>
                                    <p:set>
                                      <p:cBhvr>
                                        <p:cTn id="87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19" dur="500" fill="hold"/>
                                        <p:tgtEl>
                                          <p:spTgt spid="5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20" dur="500" fill="hold"/>
                                        <p:tgtEl>
                                          <p:spTgt spid="5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21" dur="500"/>
                                        <p:tgtEl>
                                          <p:spTgt spid="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22" presetID="53" presetClass="entr" presetSubtype="16" fill="hold" grpId="2" nodeType="withEffect">
                                  <p:stCondLst>
                                    <p:cond delay="29500"/>
                                  </p:stCondLst>
                                  <p:childTnLst>
                                    <p:set>
                                      <p:cBhvr>
                                        <p:cTn id="87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24" dur="500" fill="hold"/>
                                        <p:tgtEl>
                                          <p:spTgt spid="5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25" dur="500" fill="hold"/>
                                        <p:tgtEl>
                                          <p:spTgt spid="5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26" dur="500"/>
                                        <p:tgtEl>
                                          <p:spTgt spid="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27" presetID="8" presetClass="emph" presetSubtype="0" repeatCount="indefinite" fill="hold" grpId="0" nodeType="withEffect">
                                  <p:stCondLst>
                                    <p:cond delay="29500"/>
                                  </p:stCondLst>
                                  <p:childTnLst>
                                    <p:animRot by="60000000">
                                      <p:cBhvr>
                                        <p:cTn id="8728" dur="15000" fill="hold"/>
                                        <p:tgtEl>
                                          <p:spTgt spid="5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729" presetID="8" presetClass="emph" presetSubtype="0" repeatCount="indefinite" fill="hold" grpId="0" nodeType="withEffect">
                                  <p:stCondLst>
                                    <p:cond delay="29500"/>
                                  </p:stCondLst>
                                  <p:childTnLst>
                                    <p:animRot by="-90000000">
                                      <p:cBhvr>
                                        <p:cTn id="8730" dur="15000" fill="hold"/>
                                        <p:tgtEl>
                                          <p:spTgt spid="5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731" presetID="8" presetClass="emph" presetSubtype="0" repeatCount="indefinite" fill="hold" grpId="0" nodeType="withEffect">
                                  <p:stCondLst>
                                    <p:cond delay="29500"/>
                                  </p:stCondLst>
                                  <p:childTnLst>
                                    <p:animRot by="60000000">
                                      <p:cBhvr>
                                        <p:cTn id="8732" dur="15000" fill="hold"/>
                                        <p:tgtEl>
                                          <p:spTgt spid="5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733" presetID="8" presetClass="emph" presetSubtype="0" repeatCount="indefinite" fill="hold" grpId="0" nodeType="withEffect">
                                  <p:stCondLst>
                                    <p:cond delay="29500"/>
                                  </p:stCondLst>
                                  <p:childTnLst>
                                    <p:animRot by="-90000000">
                                      <p:cBhvr>
                                        <p:cTn id="8734" dur="15000" fill="hold"/>
                                        <p:tgtEl>
                                          <p:spTgt spid="5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735" presetID="26" presetClass="emph" presetSubtype="0" repeatCount="indefinite" fill="hold" grpId="1" nodeType="withEffect">
                                  <p:stCondLst>
                                    <p:cond delay="29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36" dur="500" tmFilter="0, 0; .2, .5; .8, .5; 1, 0"/>
                                        <p:tgtEl>
                                          <p:spTgt spid="5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737" dur="250" autoRev="1" fill="hold"/>
                                        <p:tgtEl>
                                          <p:spTgt spid="5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738" presetID="26" presetClass="emph" presetSubtype="0" repeatCount="indefinite" fill="hold" grpId="1" nodeType="withEffect">
                                  <p:stCondLst>
                                    <p:cond delay="29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39" dur="500" tmFilter="0, 0; .2, .5; .8, .5; 1, 0"/>
                                        <p:tgtEl>
                                          <p:spTgt spid="53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740" dur="250" autoRev="1" fill="hold"/>
                                        <p:tgtEl>
                                          <p:spTgt spid="53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741" presetID="26" presetClass="emph" presetSubtype="0" repeatCount="indefinite" fill="hold" grpId="1" nodeType="withEffect">
                                  <p:stCondLst>
                                    <p:cond delay="29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42" dur="500" tmFilter="0, 0; .2, .5; .8, .5; 1, 0"/>
                                        <p:tgtEl>
                                          <p:spTgt spid="5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743" dur="250" autoRev="1" fill="hold"/>
                                        <p:tgtEl>
                                          <p:spTgt spid="5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744" presetID="26" presetClass="emph" presetSubtype="0" repeatCount="indefinite" fill="hold" grpId="1" nodeType="withEffect">
                                  <p:stCondLst>
                                    <p:cond delay="29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45" dur="500" tmFilter="0, 0; .2, .5; .8, .5; 1, 0"/>
                                        <p:tgtEl>
                                          <p:spTgt spid="53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746" dur="250" autoRev="1" fill="hold"/>
                                        <p:tgtEl>
                                          <p:spTgt spid="53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747" presetID="6" presetClass="emph" presetSubtype="0" repeatCount="indefinite" autoRev="1" fill="hold" grpId="3" nodeType="withEffect">
                                  <p:stCondLst>
                                    <p:cond delay="29500"/>
                                  </p:stCondLst>
                                  <p:childTnLst>
                                    <p:animScale>
                                      <p:cBhvr>
                                        <p:cTn id="8748" dur="1000" fill="hold"/>
                                        <p:tgtEl>
                                          <p:spTgt spid="534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8749" presetID="6" presetClass="emph" presetSubtype="0" repeatCount="indefinite" autoRev="1" fill="hold" grpId="3" nodeType="withEffect">
                                  <p:stCondLst>
                                    <p:cond delay="29500"/>
                                  </p:stCondLst>
                                  <p:childTnLst>
                                    <p:animScale>
                                      <p:cBhvr>
                                        <p:cTn id="8750" dur="1000" fill="hold"/>
                                        <p:tgtEl>
                                          <p:spTgt spid="53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751" presetID="6" presetClass="emph" presetSubtype="0" repeatCount="indefinite" autoRev="1" fill="hold" grpId="3" nodeType="withEffect">
                                  <p:stCondLst>
                                    <p:cond delay="29500"/>
                                  </p:stCondLst>
                                  <p:childTnLst>
                                    <p:animScale>
                                      <p:cBhvr>
                                        <p:cTn id="8752" dur="1000" fill="hold"/>
                                        <p:tgtEl>
                                          <p:spTgt spid="53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753" presetID="6" presetClass="emph" presetSubtype="0" repeatCount="indefinite" autoRev="1" fill="hold" grpId="3" nodeType="withEffect">
                                  <p:stCondLst>
                                    <p:cond delay="29500"/>
                                  </p:stCondLst>
                                  <p:childTnLst>
                                    <p:animScale>
                                      <p:cBhvr>
                                        <p:cTn id="8754" dur="1000" fill="hold"/>
                                        <p:tgtEl>
                                          <p:spTgt spid="53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755" presetID="53" presetClass="entr" presetSubtype="16" fill="hold" grpId="2" nodeType="withEffect">
                                  <p:stCondLst>
                                    <p:cond delay="29600"/>
                                  </p:stCondLst>
                                  <p:childTnLst>
                                    <p:set>
                                      <p:cBhvr>
                                        <p:cTn id="87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57" dur="500" fill="hold"/>
                                        <p:tgtEl>
                                          <p:spTgt spid="5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58" dur="500" fill="hold"/>
                                        <p:tgtEl>
                                          <p:spTgt spid="5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59" dur="500"/>
                                        <p:tgtEl>
                                          <p:spTgt spid="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60" presetID="53" presetClass="entr" presetSubtype="16" fill="hold" grpId="2" nodeType="withEffect">
                                  <p:stCondLst>
                                    <p:cond delay="29600"/>
                                  </p:stCondLst>
                                  <p:childTnLst>
                                    <p:set>
                                      <p:cBhvr>
                                        <p:cTn id="87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62" dur="500" fill="hold"/>
                                        <p:tgtEl>
                                          <p:spTgt spid="5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63" dur="500" fill="hold"/>
                                        <p:tgtEl>
                                          <p:spTgt spid="5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64" dur="500"/>
                                        <p:tgtEl>
                                          <p:spTgt spid="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65" presetID="53" presetClass="entr" presetSubtype="16" fill="hold" grpId="2" nodeType="withEffect">
                                  <p:stCondLst>
                                    <p:cond delay="29600"/>
                                  </p:stCondLst>
                                  <p:childTnLst>
                                    <p:set>
                                      <p:cBhvr>
                                        <p:cTn id="87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67" dur="500" fill="hold"/>
                                        <p:tgtEl>
                                          <p:spTgt spid="5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68" dur="500" fill="hold"/>
                                        <p:tgtEl>
                                          <p:spTgt spid="5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69" dur="500"/>
                                        <p:tgtEl>
                                          <p:spTgt spid="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70" presetID="53" presetClass="entr" presetSubtype="16" fill="hold" grpId="2" nodeType="withEffect">
                                  <p:stCondLst>
                                    <p:cond delay="29600"/>
                                  </p:stCondLst>
                                  <p:childTnLst>
                                    <p:set>
                                      <p:cBhvr>
                                        <p:cTn id="87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72" dur="500" fill="hold"/>
                                        <p:tgtEl>
                                          <p:spTgt spid="5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73" dur="500" fill="hold"/>
                                        <p:tgtEl>
                                          <p:spTgt spid="5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74" dur="500"/>
                                        <p:tgtEl>
                                          <p:spTgt spid="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75" presetID="8" presetClass="emph" presetSubtype="0" repeatCount="indefinite" fill="hold" grpId="0" nodeType="withEffect">
                                  <p:stCondLst>
                                    <p:cond delay="29600"/>
                                  </p:stCondLst>
                                  <p:childTnLst>
                                    <p:animRot by="-90000000">
                                      <p:cBhvr>
                                        <p:cTn id="8776" dur="15000" fill="hold"/>
                                        <p:tgtEl>
                                          <p:spTgt spid="5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777" presetID="8" presetClass="emph" presetSubtype="0" repeatCount="indefinite" fill="hold" grpId="0" nodeType="withEffect">
                                  <p:stCondLst>
                                    <p:cond delay="29600"/>
                                  </p:stCondLst>
                                  <p:childTnLst>
                                    <p:animRot by="60000000">
                                      <p:cBhvr>
                                        <p:cTn id="8778" dur="15000" fill="hold"/>
                                        <p:tgtEl>
                                          <p:spTgt spid="5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779" presetID="8" presetClass="emph" presetSubtype="0" repeatCount="indefinite" fill="hold" grpId="0" nodeType="withEffect">
                                  <p:stCondLst>
                                    <p:cond delay="29600"/>
                                  </p:stCondLst>
                                  <p:childTnLst>
                                    <p:animRot by="60000000">
                                      <p:cBhvr>
                                        <p:cTn id="8780" dur="15000" fill="hold"/>
                                        <p:tgtEl>
                                          <p:spTgt spid="5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781" presetID="8" presetClass="emph" presetSubtype="0" repeatCount="indefinite" fill="hold" grpId="0" nodeType="withEffect">
                                  <p:stCondLst>
                                    <p:cond delay="29600"/>
                                  </p:stCondLst>
                                  <p:childTnLst>
                                    <p:animRot by="-90000000">
                                      <p:cBhvr>
                                        <p:cTn id="8782" dur="15000" fill="hold"/>
                                        <p:tgtEl>
                                          <p:spTgt spid="5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783" presetID="26" presetClass="emph" presetSubtype="0" repeatCount="indefinite" fill="hold" grpId="1" nodeType="withEffect">
                                  <p:stCondLst>
                                    <p:cond delay="29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84" dur="500" tmFilter="0, 0; .2, .5; .8, .5; 1, 0"/>
                                        <p:tgtEl>
                                          <p:spTgt spid="5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785" dur="250" autoRev="1" fill="hold"/>
                                        <p:tgtEl>
                                          <p:spTgt spid="5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786" presetID="26" presetClass="emph" presetSubtype="0" repeatCount="indefinite" fill="hold" grpId="1" nodeType="withEffect">
                                  <p:stCondLst>
                                    <p:cond delay="29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87" dur="500" tmFilter="0, 0; .2, .5; .8, .5; 1, 0"/>
                                        <p:tgtEl>
                                          <p:spTgt spid="5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788" dur="250" autoRev="1" fill="hold"/>
                                        <p:tgtEl>
                                          <p:spTgt spid="5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789" presetID="26" presetClass="emph" presetSubtype="0" repeatCount="indefinite" fill="hold" grpId="1" nodeType="withEffect">
                                  <p:stCondLst>
                                    <p:cond delay="29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90" dur="500" tmFilter="0, 0; .2, .5; .8, .5; 1, 0"/>
                                        <p:tgtEl>
                                          <p:spTgt spid="5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791" dur="250" autoRev="1" fill="hold"/>
                                        <p:tgtEl>
                                          <p:spTgt spid="54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792" presetID="26" presetClass="emph" presetSubtype="0" repeatCount="indefinite" fill="hold" grpId="1" nodeType="withEffect">
                                  <p:stCondLst>
                                    <p:cond delay="29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93" dur="500" tmFilter="0, 0; .2, .5; .8, .5; 1, 0"/>
                                        <p:tgtEl>
                                          <p:spTgt spid="5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794" dur="250" autoRev="1" fill="hold"/>
                                        <p:tgtEl>
                                          <p:spTgt spid="5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795" presetID="6" presetClass="emph" presetSubtype="0" repeatCount="indefinite" autoRev="1" fill="hold" grpId="3" nodeType="withEffect">
                                  <p:stCondLst>
                                    <p:cond delay="29600"/>
                                  </p:stCondLst>
                                  <p:childTnLst>
                                    <p:animScale>
                                      <p:cBhvr>
                                        <p:cTn id="8796" dur="1000" fill="hold"/>
                                        <p:tgtEl>
                                          <p:spTgt spid="538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8797" presetID="6" presetClass="emph" presetSubtype="0" repeatCount="indefinite" autoRev="1" fill="hold" grpId="3" nodeType="withEffect">
                                  <p:stCondLst>
                                    <p:cond delay="29600"/>
                                  </p:stCondLst>
                                  <p:childTnLst>
                                    <p:animScale>
                                      <p:cBhvr>
                                        <p:cTn id="8798" dur="1000" fill="hold"/>
                                        <p:tgtEl>
                                          <p:spTgt spid="53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799" presetID="6" presetClass="emph" presetSubtype="0" repeatCount="indefinite" autoRev="1" fill="hold" grpId="3" nodeType="withEffect">
                                  <p:stCondLst>
                                    <p:cond delay="29600"/>
                                  </p:stCondLst>
                                  <p:childTnLst>
                                    <p:animScale>
                                      <p:cBhvr>
                                        <p:cTn id="8800" dur="1000" fill="hold"/>
                                        <p:tgtEl>
                                          <p:spTgt spid="54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801" presetID="6" presetClass="emph" presetSubtype="0" repeatCount="indefinite" autoRev="1" fill="hold" grpId="3" nodeType="withEffect">
                                  <p:stCondLst>
                                    <p:cond delay="29600"/>
                                  </p:stCondLst>
                                  <p:childTnLst>
                                    <p:animScale>
                                      <p:cBhvr>
                                        <p:cTn id="8802" dur="1000" fill="hold"/>
                                        <p:tgtEl>
                                          <p:spTgt spid="54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803" presetID="53" presetClass="entr" presetSubtype="16" fill="hold" grpId="2" nodeType="withEffect">
                                  <p:stCondLst>
                                    <p:cond delay="29700"/>
                                  </p:stCondLst>
                                  <p:childTnLst>
                                    <p:set>
                                      <p:cBhvr>
                                        <p:cTn id="88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05" dur="500" fill="hold"/>
                                        <p:tgtEl>
                                          <p:spTgt spid="5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06" dur="500" fill="hold"/>
                                        <p:tgtEl>
                                          <p:spTgt spid="5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07" dur="500"/>
                                        <p:tgtEl>
                                          <p:spTgt spid="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08" presetID="53" presetClass="entr" presetSubtype="16" fill="hold" grpId="2" nodeType="withEffect">
                                  <p:stCondLst>
                                    <p:cond delay="29700"/>
                                  </p:stCondLst>
                                  <p:childTnLst>
                                    <p:set>
                                      <p:cBhvr>
                                        <p:cTn id="88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10" dur="500" fill="hold"/>
                                        <p:tgtEl>
                                          <p:spTgt spid="5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11" dur="500" fill="hold"/>
                                        <p:tgtEl>
                                          <p:spTgt spid="5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12" dur="500"/>
                                        <p:tgtEl>
                                          <p:spTgt spid="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13" presetID="53" presetClass="entr" presetSubtype="16" fill="hold" grpId="2" nodeType="withEffect">
                                  <p:stCondLst>
                                    <p:cond delay="29700"/>
                                  </p:stCondLst>
                                  <p:childTnLst>
                                    <p:set>
                                      <p:cBhvr>
                                        <p:cTn id="88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15" dur="500" fill="hold"/>
                                        <p:tgtEl>
                                          <p:spTgt spid="5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16" dur="500" fill="hold"/>
                                        <p:tgtEl>
                                          <p:spTgt spid="5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17" dur="500"/>
                                        <p:tgtEl>
                                          <p:spTgt spid="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18" presetID="53" presetClass="entr" presetSubtype="16" fill="hold" grpId="2" nodeType="withEffect">
                                  <p:stCondLst>
                                    <p:cond delay="29700"/>
                                  </p:stCondLst>
                                  <p:childTnLst>
                                    <p:set>
                                      <p:cBhvr>
                                        <p:cTn id="88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20" dur="500" fill="hold"/>
                                        <p:tgtEl>
                                          <p:spTgt spid="5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21" dur="500" fill="hold"/>
                                        <p:tgtEl>
                                          <p:spTgt spid="5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22" dur="500"/>
                                        <p:tgtEl>
                                          <p:spTgt spid="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23" presetID="8" presetClass="emph" presetSubtype="0" repeatCount="indefinite" fill="hold" grpId="0" nodeType="withEffect">
                                  <p:stCondLst>
                                    <p:cond delay="29700"/>
                                  </p:stCondLst>
                                  <p:childTnLst>
                                    <p:animRot by="90000000">
                                      <p:cBhvr>
                                        <p:cTn id="8824" dur="15000" fill="hold"/>
                                        <p:tgtEl>
                                          <p:spTgt spid="5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825" presetID="8" presetClass="emph" presetSubtype="0" repeatCount="indefinite" fill="hold" grpId="0" nodeType="withEffect">
                                  <p:stCondLst>
                                    <p:cond delay="29700"/>
                                  </p:stCondLst>
                                  <p:childTnLst>
                                    <p:animRot by="60000000">
                                      <p:cBhvr>
                                        <p:cTn id="8826" dur="15000" fill="hold"/>
                                        <p:tgtEl>
                                          <p:spTgt spid="5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827" presetID="8" presetClass="emph" presetSubtype="0" repeatCount="indefinite" fill="hold" grpId="0" nodeType="withEffect">
                                  <p:stCondLst>
                                    <p:cond delay="29700"/>
                                  </p:stCondLst>
                                  <p:childTnLst>
                                    <p:animRot by="-60000000">
                                      <p:cBhvr>
                                        <p:cTn id="8828" dur="15000" fill="hold"/>
                                        <p:tgtEl>
                                          <p:spTgt spid="5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829" presetID="8" presetClass="emph" presetSubtype="0" repeatCount="indefinite" fill="hold" grpId="0" nodeType="withEffect">
                                  <p:stCondLst>
                                    <p:cond delay="29700"/>
                                  </p:stCondLst>
                                  <p:childTnLst>
                                    <p:animRot by="-90000000">
                                      <p:cBhvr>
                                        <p:cTn id="8830" dur="15000" fill="hold"/>
                                        <p:tgtEl>
                                          <p:spTgt spid="5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831" presetID="26" presetClass="emph" presetSubtype="0" repeatCount="indefinite" fill="hold" grpId="1" nodeType="withEffect">
                                  <p:stCondLst>
                                    <p:cond delay="29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32" dur="500" tmFilter="0, 0; .2, .5; .8, .5; 1, 0"/>
                                        <p:tgtEl>
                                          <p:spTgt spid="5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833" dur="250" autoRev="1" fill="hold"/>
                                        <p:tgtEl>
                                          <p:spTgt spid="5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834" presetID="26" presetClass="emph" presetSubtype="0" repeatCount="indefinite" fill="hold" grpId="1" nodeType="withEffect">
                                  <p:stCondLst>
                                    <p:cond delay="29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35" dur="500" tmFilter="0, 0; .2, .5; .8, .5; 1, 0"/>
                                        <p:tgtEl>
                                          <p:spTgt spid="5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836" dur="250" autoRev="1" fill="hold"/>
                                        <p:tgtEl>
                                          <p:spTgt spid="5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837" presetID="26" presetClass="emph" presetSubtype="0" repeatCount="indefinite" fill="hold" grpId="1" nodeType="withEffect">
                                  <p:stCondLst>
                                    <p:cond delay="29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38" dur="500" tmFilter="0, 0; .2, .5; .8, .5; 1, 0"/>
                                        <p:tgtEl>
                                          <p:spTgt spid="5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839" dur="250" autoRev="1" fill="hold"/>
                                        <p:tgtEl>
                                          <p:spTgt spid="5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840" presetID="26" presetClass="emph" presetSubtype="0" repeatCount="indefinite" fill="hold" grpId="1" nodeType="withEffect">
                                  <p:stCondLst>
                                    <p:cond delay="29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41" dur="500" tmFilter="0, 0; .2, .5; .8, .5; 1, 0"/>
                                        <p:tgtEl>
                                          <p:spTgt spid="54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842" dur="250" autoRev="1" fill="hold"/>
                                        <p:tgtEl>
                                          <p:spTgt spid="54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843" presetID="6" presetClass="emph" presetSubtype="0" repeatCount="indefinite" autoRev="1" fill="hold" grpId="3" nodeType="withEffect">
                                  <p:stCondLst>
                                    <p:cond delay="29700"/>
                                  </p:stCondLst>
                                  <p:childTnLst>
                                    <p:animScale>
                                      <p:cBhvr>
                                        <p:cTn id="8844" dur="1000" fill="hold"/>
                                        <p:tgtEl>
                                          <p:spTgt spid="542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8845" presetID="6" presetClass="emph" presetSubtype="0" repeatCount="indefinite" autoRev="1" fill="hold" grpId="3" nodeType="withEffect">
                                  <p:stCondLst>
                                    <p:cond delay="29700"/>
                                  </p:stCondLst>
                                  <p:childTnLst>
                                    <p:animScale>
                                      <p:cBhvr>
                                        <p:cTn id="8846" dur="1000" fill="hold"/>
                                        <p:tgtEl>
                                          <p:spTgt spid="54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847" presetID="6" presetClass="emph" presetSubtype="0" repeatCount="indefinite" autoRev="1" fill="hold" grpId="3" nodeType="withEffect">
                                  <p:stCondLst>
                                    <p:cond delay="29700"/>
                                  </p:stCondLst>
                                  <p:childTnLst>
                                    <p:animScale>
                                      <p:cBhvr>
                                        <p:cTn id="8848" dur="1000" fill="hold"/>
                                        <p:tgtEl>
                                          <p:spTgt spid="54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849" presetID="6" presetClass="emph" presetSubtype="0" repeatCount="indefinite" autoRev="1" fill="hold" grpId="3" nodeType="withEffect">
                                  <p:stCondLst>
                                    <p:cond delay="29700"/>
                                  </p:stCondLst>
                                  <p:childTnLst>
                                    <p:animScale>
                                      <p:cBhvr>
                                        <p:cTn id="8850" dur="1000" fill="hold"/>
                                        <p:tgtEl>
                                          <p:spTgt spid="54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851" presetID="53" presetClass="entr" presetSubtype="16" fill="hold" nodeType="withEffect">
                                  <p:stCondLst>
                                    <p:cond delay="29700"/>
                                  </p:stCondLst>
                                  <p:childTnLst>
                                    <p:set>
                                      <p:cBhvr>
                                        <p:cTn id="88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53" dur="500" fill="hold"/>
                                        <p:tgtEl>
                                          <p:spTgt spid="5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54" dur="500" fill="hold"/>
                                        <p:tgtEl>
                                          <p:spTgt spid="5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55" dur="500"/>
                                        <p:tgtEl>
                                          <p:spTgt spid="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56" presetID="53" presetClass="entr" presetSubtype="16" fill="hold" grpId="2" nodeType="withEffect">
                                  <p:stCondLst>
                                    <p:cond delay="30200"/>
                                  </p:stCondLst>
                                  <p:childTnLst>
                                    <p:set>
                                      <p:cBhvr>
                                        <p:cTn id="88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58" dur="500" fill="hold"/>
                                        <p:tgtEl>
                                          <p:spTgt spid="5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59" dur="500" fill="hold"/>
                                        <p:tgtEl>
                                          <p:spTgt spid="5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60" dur="500"/>
                                        <p:tgtEl>
                                          <p:spTgt spid="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61" presetID="53" presetClass="entr" presetSubtype="16" fill="hold" grpId="2" nodeType="withEffect">
                                  <p:stCondLst>
                                    <p:cond delay="30200"/>
                                  </p:stCondLst>
                                  <p:childTnLst>
                                    <p:set>
                                      <p:cBhvr>
                                        <p:cTn id="88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63" dur="500" fill="hold"/>
                                        <p:tgtEl>
                                          <p:spTgt spid="5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64" dur="500" fill="hold"/>
                                        <p:tgtEl>
                                          <p:spTgt spid="5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65" dur="500"/>
                                        <p:tgtEl>
                                          <p:spTgt spid="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66" presetID="53" presetClass="entr" presetSubtype="16" fill="hold" grpId="2" nodeType="withEffect">
                                  <p:stCondLst>
                                    <p:cond delay="30200"/>
                                  </p:stCondLst>
                                  <p:childTnLst>
                                    <p:set>
                                      <p:cBhvr>
                                        <p:cTn id="88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68" dur="500" fill="hold"/>
                                        <p:tgtEl>
                                          <p:spTgt spid="5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69" dur="500" fill="hold"/>
                                        <p:tgtEl>
                                          <p:spTgt spid="5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70" dur="500"/>
                                        <p:tgtEl>
                                          <p:spTgt spid="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71" presetID="53" presetClass="entr" presetSubtype="16" fill="hold" grpId="2" nodeType="withEffect">
                                  <p:stCondLst>
                                    <p:cond delay="30200"/>
                                  </p:stCondLst>
                                  <p:childTnLst>
                                    <p:set>
                                      <p:cBhvr>
                                        <p:cTn id="88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73" dur="500" fill="hold"/>
                                        <p:tgtEl>
                                          <p:spTgt spid="5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74" dur="500" fill="hold"/>
                                        <p:tgtEl>
                                          <p:spTgt spid="5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75" dur="500"/>
                                        <p:tgtEl>
                                          <p:spTgt spid="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76" presetID="8" presetClass="emph" presetSubtype="0" repeatCount="indefinite" fill="hold" grpId="0" nodeType="withEffect">
                                  <p:stCondLst>
                                    <p:cond delay="30200"/>
                                  </p:stCondLst>
                                  <p:childTnLst>
                                    <p:animRot by="60000000">
                                      <p:cBhvr>
                                        <p:cTn id="8877" dur="15000" fill="hold"/>
                                        <p:tgtEl>
                                          <p:spTgt spid="5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878" presetID="8" presetClass="emph" presetSubtype="0" repeatCount="indefinite" fill="hold" grpId="0" nodeType="withEffect">
                                  <p:stCondLst>
                                    <p:cond delay="30200"/>
                                  </p:stCondLst>
                                  <p:childTnLst>
                                    <p:animRot by="60000000">
                                      <p:cBhvr>
                                        <p:cTn id="8879" dur="15000" fill="hold"/>
                                        <p:tgtEl>
                                          <p:spTgt spid="5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880" presetID="8" presetClass="emph" presetSubtype="0" repeatCount="indefinite" fill="hold" grpId="0" nodeType="withEffect">
                                  <p:stCondLst>
                                    <p:cond delay="30200"/>
                                  </p:stCondLst>
                                  <p:childTnLst>
                                    <p:animRot by="-90000000">
                                      <p:cBhvr>
                                        <p:cTn id="8881" dur="15000" fill="hold"/>
                                        <p:tgtEl>
                                          <p:spTgt spid="5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882" presetID="8" presetClass="emph" presetSubtype="0" repeatCount="indefinite" fill="hold" grpId="0" nodeType="withEffect">
                                  <p:stCondLst>
                                    <p:cond delay="30200"/>
                                  </p:stCondLst>
                                  <p:childTnLst>
                                    <p:animRot by="-90000000">
                                      <p:cBhvr>
                                        <p:cTn id="8883" dur="15000" fill="hold"/>
                                        <p:tgtEl>
                                          <p:spTgt spid="5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884" presetID="26" presetClass="emph" presetSubtype="0" repeatCount="indefinite" fill="hold" grpId="1" nodeType="withEffect">
                                  <p:stCondLst>
                                    <p:cond delay="30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85" dur="500" tmFilter="0, 0; .2, .5; .8, .5; 1, 0"/>
                                        <p:tgtEl>
                                          <p:spTgt spid="55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886" dur="250" autoRev="1" fill="hold"/>
                                        <p:tgtEl>
                                          <p:spTgt spid="55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887" presetID="26" presetClass="emph" presetSubtype="0" repeatCount="indefinite" fill="hold" grpId="1" nodeType="withEffect">
                                  <p:stCondLst>
                                    <p:cond delay="30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88" dur="500" tmFilter="0, 0; .2, .5; .8, .5; 1, 0"/>
                                        <p:tgtEl>
                                          <p:spTgt spid="55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889" dur="250" autoRev="1" fill="hold"/>
                                        <p:tgtEl>
                                          <p:spTgt spid="55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890" presetID="26" presetClass="emph" presetSubtype="0" repeatCount="indefinite" fill="hold" grpId="1" nodeType="withEffect">
                                  <p:stCondLst>
                                    <p:cond delay="30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91" dur="500" tmFilter="0, 0; .2, .5; .8, .5; 1, 0"/>
                                        <p:tgtEl>
                                          <p:spTgt spid="55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892" dur="250" autoRev="1" fill="hold"/>
                                        <p:tgtEl>
                                          <p:spTgt spid="55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893" presetID="26" presetClass="emph" presetSubtype="0" repeatCount="indefinite" fill="hold" grpId="1" nodeType="withEffect">
                                  <p:stCondLst>
                                    <p:cond delay="30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94" dur="500" tmFilter="0, 0; .2, .5; .8, .5; 1, 0"/>
                                        <p:tgtEl>
                                          <p:spTgt spid="55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895" dur="250" autoRev="1" fill="hold"/>
                                        <p:tgtEl>
                                          <p:spTgt spid="55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896" presetID="6" presetClass="emph" presetSubtype="0" repeatCount="indefinite" autoRev="1" fill="hold" grpId="3" nodeType="withEffect">
                                  <p:stCondLst>
                                    <p:cond delay="30200"/>
                                  </p:stCondLst>
                                  <p:childTnLst>
                                    <p:animScale>
                                      <p:cBhvr>
                                        <p:cTn id="8897" dur="1000" fill="hold"/>
                                        <p:tgtEl>
                                          <p:spTgt spid="551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8898" presetID="6" presetClass="emph" presetSubtype="0" repeatCount="indefinite" autoRev="1" fill="hold" grpId="3" nodeType="withEffect">
                                  <p:stCondLst>
                                    <p:cond delay="30200"/>
                                  </p:stCondLst>
                                  <p:childTnLst>
                                    <p:animScale>
                                      <p:cBhvr>
                                        <p:cTn id="8899" dur="1000" fill="hold"/>
                                        <p:tgtEl>
                                          <p:spTgt spid="55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900" presetID="6" presetClass="emph" presetSubtype="0" repeatCount="indefinite" autoRev="1" fill="hold" grpId="3" nodeType="withEffect">
                                  <p:stCondLst>
                                    <p:cond delay="30200"/>
                                  </p:stCondLst>
                                  <p:childTnLst>
                                    <p:animScale>
                                      <p:cBhvr>
                                        <p:cTn id="8901" dur="1000" fill="hold"/>
                                        <p:tgtEl>
                                          <p:spTgt spid="55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902" presetID="6" presetClass="emph" presetSubtype="0" repeatCount="indefinite" autoRev="1" fill="hold" grpId="3" nodeType="withEffect">
                                  <p:stCondLst>
                                    <p:cond delay="30200"/>
                                  </p:stCondLst>
                                  <p:childTnLst>
                                    <p:animScale>
                                      <p:cBhvr>
                                        <p:cTn id="8903" dur="1000" fill="hold"/>
                                        <p:tgtEl>
                                          <p:spTgt spid="55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 showWhenStopped="0">
                <p:cTn id="890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50"/>
                </p:tgtEl>
              </p:cMediaNode>
            </p:audio>
          </p:childTnLst>
        </p:cTn>
      </p:par>
    </p:tnLst>
    <p:bldLst>
      <p:bldP spid="10" grpId="0" animBg="1"/>
      <p:bldP spid="10" grpId="1" animBg="1"/>
      <p:bldP spid="10" grpId="2" animBg="1"/>
      <p:bldP spid="10" grpId="3" animBg="1"/>
      <p:bldP spid="10" grpId="4" animBg="1"/>
      <p:bldP spid="10" grpId="5" animBg="1"/>
      <p:bldP spid="10" grpId="6" animBg="1"/>
      <p:bldP spid="11" grpId="0" animBg="1"/>
      <p:bldP spid="11" grpId="1" animBg="1"/>
      <p:bldP spid="11" grpId="2" animBg="1"/>
      <p:bldP spid="11" grpId="3" animBg="1"/>
      <p:bldP spid="11" grpId="4" animBg="1"/>
      <p:bldP spid="11" grpId="5" animBg="1"/>
      <p:bldP spid="11" grpId="6" animBg="1"/>
      <p:bldP spid="12" grpId="0" animBg="1"/>
      <p:bldP spid="12" grpId="1" animBg="1"/>
      <p:bldP spid="12" grpId="2" animBg="1"/>
      <p:bldP spid="12" grpId="3" animBg="1"/>
      <p:bldP spid="12" grpId="4" animBg="1"/>
      <p:bldP spid="12" grpId="5" animBg="1"/>
      <p:bldP spid="12" grpId="6" animBg="1"/>
      <p:bldP spid="13" grpId="0" animBg="1"/>
      <p:bldP spid="13" grpId="1" animBg="1"/>
      <p:bldP spid="13" grpId="2" animBg="1"/>
      <p:bldP spid="13" grpId="3" animBg="1"/>
      <p:bldP spid="13" grpId="4" animBg="1"/>
      <p:bldP spid="13" grpId="5" animBg="1"/>
      <p:bldP spid="13" grpId="6" animBg="1"/>
      <p:bldP spid="14" grpId="0" animBg="1"/>
      <p:bldP spid="14" grpId="1" animBg="1"/>
      <p:bldP spid="14" grpId="2" animBg="1"/>
      <p:bldP spid="14" grpId="3" animBg="1"/>
      <p:bldP spid="14" grpId="4" animBg="1"/>
      <p:bldP spid="14" grpId="5" animBg="1"/>
      <p:bldP spid="14" grpId="6" animBg="1"/>
      <p:bldP spid="15" grpId="0" animBg="1"/>
      <p:bldP spid="15" grpId="1" animBg="1"/>
      <p:bldP spid="15" grpId="2" animBg="1"/>
      <p:bldP spid="15" grpId="3" animBg="1"/>
      <p:bldP spid="15" grpId="4" animBg="1"/>
      <p:bldP spid="15" grpId="5" animBg="1"/>
      <p:bldP spid="15" grpId="6" animBg="1"/>
      <p:bldP spid="16" grpId="0" animBg="1"/>
      <p:bldP spid="16" grpId="1" animBg="1"/>
      <p:bldP spid="16" grpId="2" animBg="1"/>
      <p:bldP spid="16" grpId="3" animBg="1"/>
      <p:bldP spid="16" grpId="4" animBg="1"/>
      <p:bldP spid="16" grpId="5" animBg="1"/>
      <p:bldP spid="16" grpId="6" animBg="1"/>
      <p:bldP spid="17" grpId="0" animBg="1"/>
      <p:bldP spid="17" grpId="1" animBg="1"/>
      <p:bldP spid="17" grpId="2" animBg="1"/>
      <p:bldP spid="17" grpId="3" animBg="1"/>
      <p:bldP spid="17" grpId="4" animBg="1"/>
      <p:bldP spid="17" grpId="5" animBg="1"/>
      <p:bldP spid="17" grpId="6" animBg="1"/>
      <p:bldP spid="18" grpId="0" animBg="1"/>
      <p:bldP spid="18" grpId="1" animBg="1"/>
      <p:bldP spid="18" grpId="2" animBg="1"/>
      <p:bldP spid="18" grpId="3" animBg="1"/>
      <p:bldP spid="18" grpId="4" animBg="1"/>
      <p:bldP spid="18" grpId="5" animBg="1"/>
      <p:bldP spid="18" grpId="6" animBg="1"/>
      <p:bldP spid="19" grpId="0" animBg="1"/>
      <p:bldP spid="19" grpId="1" animBg="1"/>
      <p:bldP spid="19" grpId="2" animBg="1"/>
      <p:bldP spid="19" grpId="3" animBg="1"/>
      <p:bldP spid="19" grpId="4" animBg="1"/>
      <p:bldP spid="19" grpId="5" animBg="1"/>
      <p:bldP spid="19" grpId="6" animBg="1"/>
      <p:bldP spid="20" grpId="0" animBg="1"/>
      <p:bldP spid="20" grpId="1" animBg="1"/>
      <p:bldP spid="20" grpId="2" animBg="1"/>
      <p:bldP spid="20" grpId="3" animBg="1"/>
      <p:bldP spid="20" grpId="4" animBg="1"/>
      <p:bldP spid="20" grpId="5" animBg="1"/>
      <p:bldP spid="20" grpId="6" animBg="1"/>
      <p:bldP spid="21" grpId="0" animBg="1"/>
      <p:bldP spid="21" grpId="1" animBg="1"/>
      <p:bldP spid="21" grpId="2" animBg="1"/>
      <p:bldP spid="21" grpId="3" animBg="1"/>
      <p:bldP spid="21" grpId="4" animBg="1"/>
      <p:bldP spid="21" grpId="5" animBg="1"/>
      <p:bldP spid="21" grpId="6" animBg="1"/>
      <p:bldP spid="22" grpId="0" animBg="1"/>
      <p:bldP spid="22" grpId="1" animBg="1"/>
      <p:bldP spid="22" grpId="2" animBg="1"/>
      <p:bldP spid="22" grpId="3" animBg="1"/>
      <p:bldP spid="22" grpId="4" animBg="1"/>
      <p:bldP spid="22" grpId="5" animBg="1"/>
      <p:bldP spid="22" grpId="6" animBg="1"/>
      <p:bldP spid="23" grpId="0" animBg="1"/>
      <p:bldP spid="23" grpId="1" animBg="1"/>
      <p:bldP spid="23" grpId="2" animBg="1"/>
      <p:bldP spid="23" grpId="3" animBg="1"/>
      <p:bldP spid="23" grpId="4" animBg="1"/>
      <p:bldP spid="23" grpId="5" animBg="1"/>
      <p:bldP spid="23" grpId="6" animBg="1"/>
      <p:bldP spid="24" grpId="0" animBg="1"/>
      <p:bldP spid="24" grpId="1" animBg="1"/>
      <p:bldP spid="24" grpId="2" animBg="1"/>
      <p:bldP spid="24" grpId="3" animBg="1"/>
      <p:bldP spid="24" grpId="4" animBg="1"/>
      <p:bldP spid="24" grpId="5" animBg="1"/>
      <p:bldP spid="24" grpId="6" animBg="1"/>
      <p:bldP spid="25" grpId="0" animBg="1"/>
      <p:bldP spid="25" grpId="1" animBg="1"/>
      <p:bldP spid="25" grpId="2" animBg="1"/>
      <p:bldP spid="25" grpId="3" animBg="1"/>
      <p:bldP spid="25" grpId="4" animBg="1"/>
      <p:bldP spid="25" grpId="5" animBg="1"/>
      <p:bldP spid="25" grpId="6" animBg="1"/>
      <p:bldP spid="26" grpId="0" animBg="1"/>
      <p:bldP spid="26" grpId="1" animBg="1"/>
      <p:bldP spid="26" grpId="2" animBg="1"/>
      <p:bldP spid="26" grpId="3" animBg="1"/>
      <p:bldP spid="26" grpId="4" animBg="1"/>
      <p:bldP spid="26" grpId="5" animBg="1"/>
      <p:bldP spid="26" grpId="6" animBg="1"/>
      <p:bldP spid="27" grpId="0" animBg="1"/>
      <p:bldP spid="27" grpId="1" animBg="1"/>
      <p:bldP spid="27" grpId="2" animBg="1"/>
      <p:bldP spid="27" grpId="3" animBg="1"/>
      <p:bldP spid="27" grpId="4" animBg="1"/>
      <p:bldP spid="27" grpId="5" animBg="1"/>
      <p:bldP spid="27" grpId="6" animBg="1"/>
      <p:bldP spid="28" grpId="0" animBg="1"/>
      <p:bldP spid="28" grpId="1" animBg="1"/>
      <p:bldP spid="28" grpId="2" animBg="1"/>
      <p:bldP spid="28" grpId="3" animBg="1"/>
      <p:bldP spid="28" grpId="4" animBg="1"/>
      <p:bldP spid="28" grpId="5" animBg="1"/>
      <p:bldP spid="28" grpId="6" animBg="1"/>
      <p:bldP spid="29" grpId="0" animBg="1"/>
      <p:bldP spid="29" grpId="1" animBg="1"/>
      <p:bldP spid="29" grpId="2" animBg="1"/>
      <p:bldP spid="29" grpId="3" animBg="1"/>
      <p:bldP spid="29" grpId="4" animBg="1"/>
      <p:bldP spid="29" grpId="5" animBg="1"/>
      <p:bldP spid="29" grpId="6" animBg="1"/>
      <p:bldP spid="30" grpId="0" animBg="1"/>
      <p:bldP spid="30" grpId="1" animBg="1"/>
      <p:bldP spid="30" grpId="2" animBg="1"/>
      <p:bldP spid="30" grpId="3" animBg="1"/>
      <p:bldP spid="30" grpId="4" animBg="1"/>
      <p:bldP spid="30" grpId="5" animBg="1"/>
      <p:bldP spid="30" grpId="6" animBg="1"/>
      <p:bldP spid="31" grpId="0" animBg="1"/>
      <p:bldP spid="31" grpId="1" animBg="1"/>
      <p:bldP spid="31" grpId="2" animBg="1"/>
      <p:bldP spid="31" grpId="3" animBg="1"/>
      <p:bldP spid="31" grpId="4" animBg="1"/>
      <p:bldP spid="31" grpId="5" animBg="1"/>
      <p:bldP spid="31" grpId="6" animBg="1"/>
      <p:bldP spid="32" grpId="0" animBg="1"/>
      <p:bldP spid="32" grpId="1" animBg="1"/>
      <p:bldP spid="32" grpId="2" animBg="1"/>
      <p:bldP spid="32" grpId="3" animBg="1"/>
      <p:bldP spid="32" grpId="4" animBg="1"/>
      <p:bldP spid="32" grpId="5" animBg="1"/>
      <p:bldP spid="32" grpId="6" animBg="1"/>
      <p:bldP spid="33" grpId="0" animBg="1"/>
      <p:bldP spid="33" grpId="1" animBg="1"/>
      <p:bldP spid="33" grpId="2" animBg="1"/>
      <p:bldP spid="33" grpId="3" animBg="1"/>
      <p:bldP spid="33" grpId="4" animBg="1"/>
      <p:bldP spid="33" grpId="5" animBg="1"/>
      <p:bldP spid="33" grpId="6" animBg="1"/>
      <p:bldP spid="34" grpId="0" animBg="1"/>
      <p:bldP spid="34" grpId="1" animBg="1"/>
      <p:bldP spid="34" grpId="2" animBg="1"/>
      <p:bldP spid="34" grpId="3" animBg="1"/>
      <p:bldP spid="34" grpId="4" animBg="1"/>
      <p:bldP spid="34" grpId="5" animBg="1"/>
      <p:bldP spid="34" grpId="6" animBg="1"/>
      <p:bldP spid="35" grpId="0" animBg="1"/>
      <p:bldP spid="35" grpId="1" animBg="1"/>
      <p:bldP spid="35" grpId="2" animBg="1"/>
      <p:bldP spid="35" grpId="3" animBg="1"/>
      <p:bldP spid="35" grpId="4" animBg="1"/>
      <p:bldP spid="35" grpId="5" animBg="1"/>
      <p:bldP spid="35" grpId="6" animBg="1"/>
      <p:bldP spid="36" grpId="0" animBg="1"/>
      <p:bldP spid="36" grpId="1" animBg="1"/>
      <p:bldP spid="36" grpId="2" animBg="1"/>
      <p:bldP spid="36" grpId="3" animBg="1"/>
      <p:bldP spid="36" grpId="4" animBg="1"/>
      <p:bldP spid="36" grpId="5" animBg="1"/>
      <p:bldP spid="36" grpId="6" animBg="1"/>
      <p:bldP spid="37" grpId="0" animBg="1"/>
      <p:bldP spid="37" grpId="1" animBg="1"/>
      <p:bldP spid="37" grpId="2" animBg="1"/>
      <p:bldP spid="37" grpId="3" animBg="1"/>
      <p:bldP spid="37" grpId="4" animBg="1"/>
      <p:bldP spid="37" grpId="5" animBg="1"/>
      <p:bldP spid="37" grpId="6" animBg="1"/>
      <p:bldP spid="38" grpId="0" animBg="1"/>
      <p:bldP spid="38" grpId="1" animBg="1"/>
      <p:bldP spid="38" grpId="2" animBg="1"/>
      <p:bldP spid="38" grpId="3" animBg="1"/>
      <p:bldP spid="38" grpId="4" animBg="1"/>
      <p:bldP spid="38" grpId="5" animBg="1"/>
      <p:bldP spid="38" grpId="6" animBg="1"/>
      <p:bldP spid="39" grpId="0" animBg="1"/>
      <p:bldP spid="39" grpId="1" animBg="1"/>
      <p:bldP spid="39" grpId="2" animBg="1"/>
      <p:bldP spid="39" grpId="3" animBg="1"/>
      <p:bldP spid="39" grpId="4" animBg="1"/>
      <p:bldP spid="39" grpId="5" animBg="1"/>
      <p:bldP spid="39" grpId="6" animBg="1"/>
      <p:bldP spid="40" grpId="0" animBg="1"/>
      <p:bldP spid="40" grpId="1" animBg="1"/>
      <p:bldP spid="40" grpId="2" animBg="1"/>
      <p:bldP spid="40" grpId="3" animBg="1"/>
      <p:bldP spid="40" grpId="4" animBg="1"/>
      <p:bldP spid="40" grpId="5" animBg="1"/>
      <p:bldP spid="40" grpId="6" animBg="1"/>
      <p:bldP spid="41" grpId="0" animBg="1"/>
      <p:bldP spid="41" grpId="1" animBg="1"/>
      <p:bldP spid="41" grpId="2" animBg="1"/>
      <p:bldP spid="41" grpId="3" animBg="1"/>
      <p:bldP spid="41" grpId="4" animBg="1"/>
      <p:bldP spid="41" grpId="5" animBg="1"/>
      <p:bldP spid="41" grpId="6" animBg="1"/>
      <p:bldP spid="42" grpId="0" animBg="1"/>
      <p:bldP spid="42" grpId="1" animBg="1"/>
      <p:bldP spid="42" grpId="2" animBg="1"/>
      <p:bldP spid="42" grpId="3" animBg="1"/>
      <p:bldP spid="42" grpId="4" animBg="1"/>
      <p:bldP spid="42" grpId="5" animBg="1"/>
      <p:bldP spid="42" grpId="6" animBg="1"/>
      <p:bldP spid="43" grpId="0" animBg="1"/>
      <p:bldP spid="43" grpId="1" animBg="1"/>
      <p:bldP spid="43" grpId="2" animBg="1"/>
      <p:bldP spid="43" grpId="3" animBg="1"/>
      <p:bldP spid="43" grpId="4" animBg="1"/>
      <p:bldP spid="43" grpId="5" animBg="1"/>
      <p:bldP spid="43" grpId="6" animBg="1"/>
      <p:bldP spid="44" grpId="0" animBg="1"/>
      <p:bldP spid="44" grpId="1" animBg="1"/>
      <p:bldP spid="44" grpId="2" animBg="1"/>
      <p:bldP spid="44" grpId="3" animBg="1"/>
      <p:bldP spid="44" grpId="4" animBg="1"/>
      <p:bldP spid="44" grpId="5" animBg="1"/>
      <p:bldP spid="44" grpId="6" animBg="1"/>
      <p:bldP spid="45" grpId="0" animBg="1"/>
      <p:bldP spid="45" grpId="1" animBg="1"/>
      <p:bldP spid="45" grpId="2" animBg="1"/>
      <p:bldP spid="45" grpId="3" animBg="1"/>
      <p:bldP spid="45" grpId="4" animBg="1"/>
      <p:bldP spid="45" grpId="5" animBg="1"/>
      <p:bldP spid="45" grpId="6" animBg="1"/>
      <p:bldP spid="46" grpId="0" animBg="1"/>
      <p:bldP spid="46" grpId="1" animBg="1"/>
      <p:bldP spid="46" grpId="2" animBg="1"/>
      <p:bldP spid="46" grpId="3" animBg="1"/>
      <p:bldP spid="46" grpId="4" animBg="1"/>
      <p:bldP spid="46" grpId="5" animBg="1"/>
      <p:bldP spid="46" grpId="6" animBg="1"/>
      <p:bldP spid="47" grpId="0" animBg="1"/>
      <p:bldP spid="47" grpId="1" animBg="1"/>
      <p:bldP spid="47" grpId="2" animBg="1"/>
      <p:bldP spid="47" grpId="3" animBg="1"/>
      <p:bldP spid="47" grpId="4" animBg="1"/>
      <p:bldP spid="47" grpId="5" animBg="1"/>
      <p:bldP spid="47" grpId="6" animBg="1"/>
      <p:bldP spid="48" grpId="0" animBg="1"/>
      <p:bldP spid="48" grpId="1" animBg="1"/>
      <p:bldP spid="48" grpId="2" animBg="1"/>
      <p:bldP spid="48" grpId="3" animBg="1"/>
      <p:bldP spid="48" grpId="4" animBg="1"/>
      <p:bldP spid="48" grpId="5" animBg="1"/>
      <p:bldP spid="48" grpId="6" animBg="1"/>
      <p:bldP spid="49" grpId="0" animBg="1"/>
      <p:bldP spid="49" grpId="1" animBg="1"/>
      <p:bldP spid="49" grpId="2" animBg="1"/>
      <p:bldP spid="49" grpId="3" animBg="1"/>
      <p:bldP spid="49" grpId="4" animBg="1"/>
      <p:bldP spid="49" grpId="5" animBg="1"/>
      <p:bldP spid="49" grpId="6" animBg="1"/>
      <p:bldP spid="50" grpId="0" animBg="1"/>
      <p:bldP spid="50" grpId="1" animBg="1"/>
      <p:bldP spid="50" grpId="2" animBg="1"/>
      <p:bldP spid="50" grpId="3" animBg="1"/>
      <p:bldP spid="50" grpId="4" animBg="1"/>
      <p:bldP spid="50" grpId="5" animBg="1"/>
      <p:bldP spid="50" grpId="6" animBg="1"/>
      <p:bldP spid="51" grpId="0" animBg="1"/>
      <p:bldP spid="51" grpId="1" animBg="1"/>
      <p:bldP spid="51" grpId="2" animBg="1"/>
      <p:bldP spid="51" grpId="3" animBg="1"/>
      <p:bldP spid="51" grpId="4" animBg="1"/>
      <p:bldP spid="51" grpId="5" animBg="1"/>
      <p:bldP spid="51" grpId="6" animBg="1"/>
      <p:bldP spid="52" grpId="0" animBg="1"/>
      <p:bldP spid="52" grpId="1" animBg="1"/>
      <p:bldP spid="52" grpId="2" animBg="1"/>
      <p:bldP spid="52" grpId="3" animBg="1"/>
      <p:bldP spid="52" grpId="4" animBg="1"/>
      <p:bldP spid="52" grpId="5" animBg="1"/>
      <p:bldP spid="52" grpId="6" animBg="1"/>
      <p:bldP spid="53" grpId="0" animBg="1"/>
      <p:bldP spid="53" grpId="1" animBg="1"/>
      <p:bldP spid="53" grpId="2" animBg="1"/>
      <p:bldP spid="53" grpId="3" animBg="1"/>
      <p:bldP spid="53" grpId="4" animBg="1"/>
      <p:bldP spid="53" grpId="5" animBg="1"/>
      <p:bldP spid="53" grpId="6" animBg="1"/>
      <p:bldP spid="54" grpId="0" animBg="1"/>
      <p:bldP spid="54" grpId="1" animBg="1"/>
      <p:bldP spid="54" grpId="2" animBg="1"/>
      <p:bldP spid="54" grpId="3" animBg="1"/>
      <p:bldP spid="54" grpId="4" animBg="1"/>
      <p:bldP spid="54" grpId="5" animBg="1"/>
      <p:bldP spid="54" grpId="6" animBg="1"/>
      <p:bldP spid="55" grpId="0" animBg="1"/>
      <p:bldP spid="55" grpId="1" animBg="1"/>
      <p:bldP spid="55" grpId="2" animBg="1"/>
      <p:bldP spid="55" grpId="3" animBg="1"/>
      <p:bldP spid="55" grpId="4" animBg="1"/>
      <p:bldP spid="55" grpId="5" animBg="1"/>
      <p:bldP spid="55" grpId="6" animBg="1"/>
      <p:bldP spid="56" grpId="0" animBg="1"/>
      <p:bldP spid="56" grpId="1" animBg="1"/>
      <p:bldP spid="56" grpId="2" animBg="1"/>
      <p:bldP spid="56" grpId="3" animBg="1"/>
      <p:bldP spid="56" grpId="4" animBg="1"/>
      <p:bldP spid="56" grpId="5" animBg="1"/>
      <p:bldP spid="56" grpId="6" animBg="1"/>
      <p:bldP spid="57" grpId="0" animBg="1"/>
      <p:bldP spid="57" grpId="1" animBg="1"/>
      <p:bldP spid="57" grpId="2" animBg="1"/>
      <p:bldP spid="57" grpId="3" animBg="1"/>
      <p:bldP spid="57" grpId="4" animBg="1"/>
      <p:bldP spid="57" grpId="5" animBg="1"/>
      <p:bldP spid="57" grpId="6" animBg="1"/>
      <p:bldP spid="58" grpId="0" animBg="1"/>
      <p:bldP spid="58" grpId="1" animBg="1"/>
      <p:bldP spid="58" grpId="2" animBg="1"/>
      <p:bldP spid="58" grpId="3" animBg="1"/>
      <p:bldP spid="58" grpId="4" animBg="1"/>
      <p:bldP spid="58" grpId="5" animBg="1"/>
      <p:bldP spid="58" grpId="6" animBg="1"/>
      <p:bldP spid="59" grpId="0" animBg="1"/>
      <p:bldP spid="59" grpId="1" animBg="1"/>
      <p:bldP spid="59" grpId="2" animBg="1"/>
      <p:bldP spid="59" grpId="3" animBg="1"/>
      <p:bldP spid="59" grpId="4" animBg="1"/>
      <p:bldP spid="59" grpId="5" animBg="1"/>
      <p:bldP spid="59" grpId="6" animBg="1"/>
      <p:bldP spid="60" grpId="0" animBg="1"/>
      <p:bldP spid="60" grpId="1" animBg="1"/>
      <p:bldP spid="60" grpId="2" animBg="1"/>
      <p:bldP spid="60" grpId="3" animBg="1"/>
      <p:bldP spid="60" grpId="4" animBg="1"/>
      <p:bldP spid="60" grpId="5" animBg="1"/>
      <p:bldP spid="60" grpId="6" animBg="1"/>
      <p:bldP spid="61" grpId="0" animBg="1"/>
      <p:bldP spid="61" grpId="1" animBg="1"/>
      <p:bldP spid="61" grpId="2" animBg="1"/>
      <p:bldP spid="61" grpId="3" animBg="1"/>
      <p:bldP spid="61" grpId="4" animBg="1"/>
      <p:bldP spid="61" grpId="5" animBg="1"/>
      <p:bldP spid="61" grpId="6" animBg="1"/>
      <p:bldP spid="62" grpId="0" animBg="1"/>
      <p:bldP spid="62" grpId="1" animBg="1"/>
      <p:bldP spid="62" grpId="2" animBg="1"/>
      <p:bldP spid="62" grpId="3" animBg="1"/>
      <p:bldP spid="62" grpId="4" animBg="1"/>
      <p:bldP spid="62" grpId="5" animBg="1"/>
      <p:bldP spid="62" grpId="6" animBg="1"/>
      <p:bldP spid="63" grpId="0" animBg="1"/>
      <p:bldP spid="63" grpId="1" animBg="1"/>
      <p:bldP spid="63" grpId="2" animBg="1"/>
      <p:bldP spid="63" grpId="3" animBg="1"/>
      <p:bldP spid="63" grpId="4" animBg="1"/>
      <p:bldP spid="63" grpId="5" animBg="1"/>
      <p:bldP spid="63" grpId="6" animBg="1"/>
      <p:bldP spid="64" grpId="0" animBg="1"/>
      <p:bldP spid="64" grpId="1" animBg="1"/>
      <p:bldP spid="64" grpId="2" animBg="1"/>
      <p:bldP spid="64" grpId="3" animBg="1"/>
      <p:bldP spid="64" grpId="4" animBg="1"/>
      <p:bldP spid="64" grpId="5" animBg="1"/>
      <p:bldP spid="64" grpId="6" animBg="1"/>
      <p:bldP spid="65" grpId="0" animBg="1"/>
      <p:bldP spid="65" grpId="1" animBg="1"/>
      <p:bldP spid="65" grpId="2" animBg="1"/>
      <p:bldP spid="65" grpId="3" animBg="1"/>
      <p:bldP spid="65" grpId="4" animBg="1"/>
      <p:bldP spid="65" grpId="5" animBg="1"/>
      <p:bldP spid="65" grpId="6" animBg="1"/>
      <p:bldP spid="66" grpId="0" animBg="1"/>
      <p:bldP spid="66" grpId="1" animBg="1"/>
      <p:bldP spid="66" grpId="2" animBg="1"/>
      <p:bldP spid="66" grpId="3" animBg="1"/>
      <p:bldP spid="66" grpId="4" animBg="1"/>
      <p:bldP spid="66" grpId="5" animBg="1"/>
      <p:bldP spid="66" grpId="6" animBg="1"/>
      <p:bldP spid="67" grpId="0" animBg="1"/>
      <p:bldP spid="67" grpId="1" animBg="1"/>
      <p:bldP spid="67" grpId="2" animBg="1"/>
      <p:bldP spid="67" grpId="3" animBg="1"/>
      <p:bldP spid="67" grpId="4" animBg="1"/>
      <p:bldP spid="67" grpId="5" animBg="1"/>
      <p:bldP spid="67" grpId="6" animBg="1"/>
      <p:bldP spid="68" grpId="0" animBg="1"/>
      <p:bldP spid="68" grpId="1" animBg="1"/>
      <p:bldP spid="68" grpId="2" animBg="1"/>
      <p:bldP spid="68" grpId="3" animBg="1"/>
      <p:bldP spid="68" grpId="4" animBg="1"/>
      <p:bldP spid="68" grpId="5" animBg="1"/>
      <p:bldP spid="68" grpId="6" animBg="1"/>
      <p:bldP spid="69" grpId="0" animBg="1"/>
      <p:bldP spid="69" grpId="1" animBg="1"/>
      <p:bldP spid="69" grpId="2" animBg="1"/>
      <p:bldP spid="69" grpId="3" animBg="1"/>
      <p:bldP spid="69" grpId="4" animBg="1"/>
      <p:bldP spid="69" grpId="5" animBg="1"/>
      <p:bldP spid="69" grpId="6" animBg="1"/>
      <p:bldP spid="70" grpId="0" animBg="1"/>
      <p:bldP spid="70" grpId="1" animBg="1"/>
      <p:bldP spid="70" grpId="2" animBg="1"/>
      <p:bldP spid="70" grpId="3" animBg="1"/>
      <p:bldP spid="70" grpId="4" animBg="1"/>
      <p:bldP spid="70" grpId="5" animBg="1"/>
      <p:bldP spid="70" grpId="6" animBg="1"/>
      <p:bldP spid="71" grpId="0" animBg="1"/>
      <p:bldP spid="71" grpId="1" animBg="1"/>
      <p:bldP spid="71" grpId="2" animBg="1"/>
      <p:bldP spid="71" grpId="3" animBg="1"/>
      <p:bldP spid="71" grpId="4" animBg="1"/>
      <p:bldP spid="71" grpId="5" animBg="1"/>
      <p:bldP spid="71" grpId="6" animBg="1"/>
      <p:bldP spid="72" grpId="0" animBg="1"/>
      <p:bldP spid="72" grpId="1" animBg="1"/>
      <p:bldP spid="72" grpId="2" animBg="1"/>
      <p:bldP spid="72" grpId="3" animBg="1"/>
      <p:bldP spid="72" grpId="4" animBg="1"/>
      <p:bldP spid="72" grpId="5" animBg="1"/>
      <p:bldP spid="72" grpId="6" animBg="1"/>
      <p:bldP spid="73" grpId="0" animBg="1"/>
      <p:bldP spid="73" grpId="1" animBg="1"/>
      <p:bldP spid="73" grpId="2" animBg="1"/>
      <p:bldP spid="73" grpId="3" animBg="1"/>
      <p:bldP spid="73" grpId="4" animBg="1"/>
      <p:bldP spid="73" grpId="5" animBg="1"/>
      <p:bldP spid="73" grpId="6" animBg="1"/>
      <p:bldP spid="74" grpId="0" animBg="1"/>
      <p:bldP spid="74" grpId="1" animBg="1"/>
      <p:bldP spid="74" grpId="2" animBg="1"/>
      <p:bldP spid="74" grpId="3" animBg="1"/>
      <p:bldP spid="74" grpId="4" animBg="1"/>
      <p:bldP spid="74" grpId="5" animBg="1"/>
      <p:bldP spid="74" grpId="6" animBg="1"/>
      <p:bldP spid="75" grpId="0" animBg="1"/>
      <p:bldP spid="75" grpId="1" animBg="1"/>
      <p:bldP spid="75" grpId="2" animBg="1"/>
      <p:bldP spid="75" grpId="3" animBg="1"/>
      <p:bldP spid="75" grpId="4" animBg="1"/>
      <p:bldP spid="75" grpId="5" animBg="1"/>
      <p:bldP spid="75" grpId="6" animBg="1"/>
      <p:bldP spid="76" grpId="0" animBg="1"/>
      <p:bldP spid="76" grpId="1" animBg="1"/>
      <p:bldP spid="76" grpId="2" animBg="1"/>
      <p:bldP spid="76" grpId="3" animBg="1"/>
      <p:bldP spid="76" grpId="4" animBg="1"/>
      <p:bldP spid="76" grpId="5" animBg="1"/>
      <p:bldP spid="76" grpId="6" animBg="1"/>
      <p:bldP spid="77" grpId="0" animBg="1"/>
      <p:bldP spid="77" grpId="1" animBg="1"/>
      <p:bldP spid="77" grpId="2" animBg="1"/>
      <p:bldP spid="77" grpId="3" animBg="1"/>
      <p:bldP spid="77" grpId="4" animBg="1"/>
      <p:bldP spid="77" grpId="5" animBg="1"/>
      <p:bldP spid="77" grpId="6" animBg="1"/>
      <p:bldP spid="78" grpId="0" animBg="1"/>
      <p:bldP spid="78" grpId="1" animBg="1"/>
      <p:bldP spid="78" grpId="2" animBg="1"/>
      <p:bldP spid="78" grpId="3" animBg="1"/>
      <p:bldP spid="78" grpId="4" animBg="1"/>
      <p:bldP spid="78" grpId="5" animBg="1"/>
      <p:bldP spid="78" grpId="6" animBg="1"/>
      <p:bldP spid="79" grpId="0" animBg="1"/>
      <p:bldP spid="79" grpId="1" animBg="1"/>
      <p:bldP spid="79" grpId="2" animBg="1"/>
      <p:bldP spid="79" grpId="3" animBg="1"/>
      <p:bldP spid="79" grpId="4" animBg="1"/>
      <p:bldP spid="79" grpId="5" animBg="1"/>
      <p:bldP spid="79" grpId="6" animBg="1"/>
      <p:bldP spid="80" grpId="0" animBg="1"/>
      <p:bldP spid="80" grpId="1" animBg="1"/>
      <p:bldP spid="80" grpId="2" animBg="1"/>
      <p:bldP spid="80" grpId="3" animBg="1"/>
      <p:bldP spid="80" grpId="4" animBg="1"/>
      <p:bldP spid="80" grpId="5" animBg="1"/>
      <p:bldP spid="80" grpId="6" animBg="1"/>
      <p:bldP spid="81" grpId="0" animBg="1"/>
      <p:bldP spid="81" grpId="1" animBg="1"/>
      <p:bldP spid="81" grpId="2" animBg="1"/>
      <p:bldP spid="81" grpId="3" animBg="1"/>
      <p:bldP spid="81" grpId="4" animBg="1"/>
      <p:bldP spid="81" grpId="5" animBg="1"/>
      <p:bldP spid="81" grpId="6" animBg="1"/>
      <p:bldP spid="82" grpId="0" animBg="1"/>
      <p:bldP spid="82" grpId="1" animBg="1"/>
      <p:bldP spid="82" grpId="2" animBg="1"/>
      <p:bldP spid="82" grpId="3" animBg="1"/>
      <p:bldP spid="82" grpId="4" animBg="1"/>
      <p:bldP spid="82" grpId="5" animBg="1"/>
      <p:bldP spid="82" grpId="6" animBg="1"/>
      <p:bldP spid="83" grpId="0" animBg="1"/>
      <p:bldP spid="83" grpId="1" animBg="1"/>
      <p:bldP spid="83" grpId="2" animBg="1"/>
      <p:bldP spid="83" grpId="3" animBg="1"/>
      <p:bldP spid="83" grpId="4" animBg="1"/>
      <p:bldP spid="83" grpId="5" animBg="1"/>
      <p:bldP spid="83" grpId="6" animBg="1"/>
      <p:bldP spid="84" grpId="0" animBg="1"/>
      <p:bldP spid="84" grpId="1" animBg="1"/>
      <p:bldP spid="84" grpId="2" animBg="1"/>
      <p:bldP spid="84" grpId="3" animBg="1"/>
      <p:bldP spid="84" grpId="4" animBg="1"/>
      <p:bldP spid="84" grpId="5" animBg="1"/>
      <p:bldP spid="84" grpId="6" animBg="1"/>
      <p:bldP spid="85" grpId="0" animBg="1"/>
      <p:bldP spid="85" grpId="1" animBg="1"/>
      <p:bldP spid="85" grpId="2" animBg="1"/>
      <p:bldP spid="85" grpId="3" animBg="1"/>
      <p:bldP spid="85" grpId="4" animBg="1"/>
      <p:bldP spid="85" grpId="5" animBg="1"/>
      <p:bldP spid="85" grpId="6" animBg="1"/>
      <p:bldP spid="86" grpId="0" animBg="1"/>
      <p:bldP spid="86" grpId="1" animBg="1"/>
      <p:bldP spid="86" grpId="2" animBg="1"/>
      <p:bldP spid="86" grpId="3" animBg="1"/>
      <p:bldP spid="86" grpId="4" animBg="1"/>
      <p:bldP spid="86" grpId="5" animBg="1"/>
      <p:bldP spid="86" grpId="6" animBg="1"/>
      <p:bldP spid="87" grpId="0" animBg="1"/>
      <p:bldP spid="87" grpId="1" animBg="1"/>
      <p:bldP spid="87" grpId="2" animBg="1"/>
      <p:bldP spid="87" grpId="3" animBg="1"/>
      <p:bldP spid="87" grpId="4" animBg="1"/>
      <p:bldP spid="87" grpId="5" animBg="1"/>
      <p:bldP spid="87" grpId="6" animBg="1"/>
      <p:bldP spid="88" grpId="0" animBg="1"/>
      <p:bldP spid="88" grpId="1" animBg="1"/>
      <p:bldP spid="88" grpId="2" animBg="1"/>
      <p:bldP spid="88" grpId="3" animBg="1"/>
      <p:bldP spid="88" grpId="4" animBg="1"/>
      <p:bldP spid="88" grpId="5" animBg="1"/>
      <p:bldP spid="88" grpId="6" animBg="1"/>
      <p:bldP spid="89" grpId="0" animBg="1"/>
      <p:bldP spid="89" grpId="1" animBg="1"/>
      <p:bldP spid="89" grpId="2" animBg="1"/>
      <p:bldP spid="89" grpId="3" animBg="1"/>
      <p:bldP spid="89" grpId="4" animBg="1"/>
      <p:bldP spid="89" grpId="5" animBg="1"/>
      <p:bldP spid="89" grpId="6" animBg="1"/>
      <p:bldP spid="90" grpId="0" animBg="1"/>
      <p:bldP spid="90" grpId="1" animBg="1"/>
      <p:bldP spid="90" grpId="2" animBg="1"/>
      <p:bldP spid="90" grpId="3" animBg="1"/>
      <p:bldP spid="90" grpId="4" animBg="1"/>
      <p:bldP spid="90" grpId="5" animBg="1"/>
      <p:bldP spid="90" grpId="6" animBg="1"/>
      <p:bldP spid="91" grpId="0" animBg="1"/>
      <p:bldP spid="91" grpId="1" animBg="1"/>
      <p:bldP spid="91" grpId="2" animBg="1"/>
      <p:bldP spid="91" grpId="3" animBg="1"/>
      <p:bldP spid="91" grpId="4" animBg="1"/>
      <p:bldP spid="91" grpId="5" animBg="1"/>
      <p:bldP spid="91" grpId="6" animBg="1"/>
      <p:bldP spid="92" grpId="0" animBg="1"/>
      <p:bldP spid="92" grpId="1" animBg="1"/>
      <p:bldP spid="92" grpId="2" animBg="1"/>
      <p:bldP spid="92" grpId="3" animBg="1"/>
      <p:bldP spid="92" grpId="4" animBg="1"/>
      <p:bldP spid="92" grpId="5" animBg="1"/>
      <p:bldP spid="92" grpId="6" animBg="1"/>
      <p:bldP spid="93" grpId="0" animBg="1"/>
      <p:bldP spid="93" grpId="1" animBg="1"/>
      <p:bldP spid="93" grpId="2" animBg="1"/>
      <p:bldP spid="93" grpId="3" animBg="1"/>
      <p:bldP spid="93" grpId="4" animBg="1"/>
      <p:bldP spid="93" grpId="5" animBg="1"/>
      <p:bldP spid="93" grpId="6" animBg="1"/>
      <p:bldP spid="94" grpId="0" animBg="1"/>
      <p:bldP spid="94" grpId="1" animBg="1"/>
      <p:bldP spid="94" grpId="2" animBg="1"/>
      <p:bldP spid="94" grpId="3" animBg="1"/>
      <p:bldP spid="94" grpId="4" animBg="1"/>
      <p:bldP spid="94" grpId="5" animBg="1"/>
      <p:bldP spid="94" grpId="6" animBg="1"/>
      <p:bldP spid="95" grpId="0" animBg="1"/>
      <p:bldP spid="95" grpId="1" animBg="1"/>
      <p:bldP spid="95" grpId="2" animBg="1"/>
      <p:bldP spid="95" grpId="3" animBg="1"/>
      <p:bldP spid="95" grpId="4" animBg="1"/>
      <p:bldP spid="95" grpId="5" animBg="1"/>
      <p:bldP spid="95" grpId="6" animBg="1"/>
      <p:bldP spid="96" grpId="0" animBg="1"/>
      <p:bldP spid="96" grpId="1" animBg="1"/>
      <p:bldP spid="96" grpId="2" animBg="1"/>
      <p:bldP spid="96" grpId="3" animBg="1"/>
      <p:bldP spid="96" grpId="4" animBg="1"/>
      <p:bldP spid="96" grpId="5" animBg="1"/>
      <p:bldP spid="96" grpId="6" animBg="1"/>
      <p:bldP spid="97" grpId="0" animBg="1"/>
      <p:bldP spid="97" grpId="1" animBg="1"/>
      <p:bldP spid="97" grpId="2" animBg="1"/>
      <p:bldP spid="97" grpId="3" animBg="1"/>
      <p:bldP spid="97" grpId="4" animBg="1"/>
      <p:bldP spid="97" grpId="5" animBg="1"/>
      <p:bldP spid="97" grpId="6" animBg="1"/>
      <p:bldP spid="98" grpId="0" animBg="1"/>
      <p:bldP spid="98" grpId="1" animBg="1"/>
      <p:bldP spid="98" grpId="2" animBg="1"/>
      <p:bldP spid="98" grpId="3" animBg="1"/>
      <p:bldP spid="98" grpId="4" animBg="1"/>
      <p:bldP spid="98" grpId="5" animBg="1"/>
      <p:bldP spid="98" grpId="6" animBg="1"/>
      <p:bldP spid="99" grpId="0" animBg="1"/>
      <p:bldP spid="99" grpId="1" animBg="1"/>
      <p:bldP spid="99" grpId="2" animBg="1"/>
      <p:bldP spid="99" grpId="3" animBg="1"/>
      <p:bldP spid="99" grpId="4" animBg="1"/>
      <p:bldP spid="99" grpId="5" animBg="1"/>
      <p:bldP spid="99" grpId="6" animBg="1"/>
      <p:bldP spid="100" grpId="0" animBg="1"/>
      <p:bldP spid="100" grpId="1" animBg="1"/>
      <p:bldP spid="100" grpId="2" animBg="1"/>
      <p:bldP spid="100" grpId="3" animBg="1"/>
      <p:bldP spid="100" grpId="4" animBg="1"/>
      <p:bldP spid="100" grpId="5" animBg="1"/>
      <p:bldP spid="100" grpId="6" animBg="1"/>
      <p:bldP spid="101" grpId="0" animBg="1"/>
      <p:bldP spid="101" grpId="1" animBg="1"/>
      <p:bldP spid="101" grpId="2" animBg="1"/>
      <p:bldP spid="101" grpId="3" animBg="1"/>
      <p:bldP spid="101" grpId="4" animBg="1"/>
      <p:bldP spid="101" grpId="5" animBg="1"/>
      <p:bldP spid="101" grpId="6" animBg="1"/>
      <p:bldP spid="102" grpId="0" animBg="1"/>
      <p:bldP spid="102" grpId="1" animBg="1"/>
      <p:bldP spid="102" grpId="2" animBg="1"/>
      <p:bldP spid="102" grpId="3" animBg="1"/>
      <p:bldP spid="102" grpId="4" animBg="1"/>
      <p:bldP spid="102" grpId="5" animBg="1"/>
      <p:bldP spid="102" grpId="6" animBg="1"/>
      <p:bldP spid="103" grpId="0" animBg="1"/>
      <p:bldP spid="103" grpId="1" animBg="1"/>
      <p:bldP spid="103" grpId="2" animBg="1"/>
      <p:bldP spid="103" grpId="3" animBg="1"/>
      <p:bldP spid="103" grpId="4" animBg="1"/>
      <p:bldP spid="103" grpId="5" animBg="1"/>
      <p:bldP spid="103" grpId="6" animBg="1"/>
      <p:bldP spid="104" grpId="0" animBg="1"/>
      <p:bldP spid="104" grpId="1" animBg="1"/>
      <p:bldP spid="104" grpId="2" animBg="1"/>
      <p:bldP spid="104" grpId="3" animBg="1"/>
      <p:bldP spid="104" grpId="4" animBg="1"/>
      <p:bldP spid="104" grpId="5" animBg="1"/>
      <p:bldP spid="104" grpId="6" animBg="1"/>
      <p:bldP spid="105" grpId="0" animBg="1"/>
      <p:bldP spid="105" grpId="1" animBg="1"/>
      <p:bldP spid="105" grpId="2" animBg="1"/>
      <p:bldP spid="105" grpId="3" animBg="1"/>
      <p:bldP spid="105" grpId="4" animBg="1"/>
      <p:bldP spid="105" grpId="5" animBg="1"/>
      <p:bldP spid="105" grpId="6" animBg="1"/>
      <p:bldP spid="106" grpId="0" animBg="1"/>
      <p:bldP spid="106" grpId="1" animBg="1"/>
      <p:bldP spid="106" grpId="2" animBg="1"/>
      <p:bldP spid="106" grpId="3" animBg="1"/>
      <p:bldP spid="106" grpId="4" animBg="1"/>
      <p:bldP spid="106" grpId="5" animBg="1"/>
      <p:bldP spid="106" grpId="6" animBg="1"/>
      <p:bldP spid="107" grpId="0" animBg="1"/>
      <p:bldP spid="107" grpId="1" animBg="1"/>
      <p:bldP spid="107" grpId="2" animBg="1"/>
      <p:bldP spid="107" grpId="3" animBg="1"/>
      <p:bldP spid="107" grpId="4" animBg="1"/>
      <p:bldP spid="107" grpId="5" animBg="1"/>
      <p:bldP spid="107" grpId="6" animBg="1"/>
      <p:bldP spid="108" grpId="0" animBg="1"/>
      <p:bldP spid="108" grpId="1" animBg="1"/>
      <p:bldP spid="108" grpId="2" animBg="1"/>
      <p:bldP spid="108" grpId="3" animBg="1"/>
      <p:bldP spid="108" grpId="4" animBg="1"/>
      <p:bldP spid="108" grpId="5" animBg="1"/>
      <p:bldP spid="108" grpId="6" animBg="1"/>
      <p:bldP spid="109" grpId="0" animBg="1"/>
      <p:bldP spid="109" grpId="1" animBg="1"/>
      <p:bldP spid="109" grpId="2" animBg="1"/>
      <p:bldP spid="109" grpId="3" animBg="1"/>
      <p:bldP spid="109" grpId="4" animBg="1"/>
      <p:bldP spid="109" grpId="5" animBg="1"/>
      <p:bldP spid="109" grpId="6" animBg="1"/>
      <p:bldP spid="110" grpId="0" animBg="1"/>
      <p:bldP spid="110" grpId="1" animBg="1"/>
      <p:bldP spid="110" grpId="2" animBg="1"/>
      <p:bldP spid="110" grpId="3" animBg="1"/>
      <p:bldP spid="110" grpId="4" animBg="1"/>
      <p:bldP spid="110" grpId="5" animBg="1"/>
      <p:bldP spid="110" grpId="6" animBg="1"/>
      <p:bldP spid="111" grpId="0" animBg="1"/>
      <p:bldP spid="111" grpId="1" animBg="1"/>
      <p:bldP spid="111" grpId="2" animBg="1"/>
      <p:bldP spid="111" grpId="3" animBg="1"/>
      <p:bldP spid="111" grpId="4" animBg="1"/>
      <p:bldP spid="111" grpId="5" animBg="1"/>
      <p:bldP spid="111" grpId="6" animBg="1"/>
      <p:bldP spid="112" grpId="0" animBg="1"/>
      <p:bldP spid="112" grpId="1" animBg="1"/>
      <p:bldP spid="112" grpId="2" animBg="1"/>
      <p:bldP spid="112" grpId="3" animBg="1"/>
      <p:bldP spid="112" grpId="4" animBg="1"/>
      <p:bldP spid="112" grpId="5" animBg="1"/>
      <p:bldP spid="112" grpId="6" animBg="1"/>
      <p:bldP spid="113" grpId="0" animBg="1"/>
      <p:bldP spid="113" grpId="1" animBg="1"/>
      <p:bldP spid="113" grpId="2" animBg="1"/>
      <p:bldP spid="113" grpId="3" animBg="1"/>
      <p:bldP spid="113" grpId="4" animBg="1"/>
      <p:bldP spid="113" grpId="5" animBg="1"/>
      <p:bldP spid="113" grpId="6" animBg="1"/>
      <p:bldP spid="114" grpId="0" animBg="1"/>
      <p:bldP spid="114" grpId="1" animBg="1"/>
      <p:bldP spid="114" grpId="2" animBg="1"/>
      <p:bldP spid="114" grpId="3" animBg="1"/>
      <p:bldP spid="114" grpId="4" animBg="1"/>
      <p:bldP spid="114" grpId="5" animBg="1"/>
      <p:bldP spid="114" grpId="6" animBg="1"/>
      <p:bldP spid="115" grpId="0" animBg="1"/>
      <p:bldP spid="115" grpId="1" animBg="1"/>
      <p:bldP spid="115" grpId="2" animBg="1"/>
      <p:bldP spid="115" grpId="3" animBg="1"/>
      <p:bldP spid="115" grpId="4" animBg="1"/>
      <p:bldP spid="115" grpId="5" animBg="1"/>
      <p:bldP spid="115" grpId="6" animBg="1"/>
      <p:bldP spid="116" grpId="0" animBg="1"/>
      <p:bldP spid="116" grpId="1" animBg="1"/>
      <p:bldP spid="116" grpId="2" animBg="1"/>
      <p:bldP spid="116" grpId="3" animBg="1"/>
      <p:bldP spid="116" grpId="4" animBg="1"/>
      <p:bldP spid="116" grpId="5" animBg="1"/>
      <p:bldP spid="116" grpId="6" animBg="1"/>
      <p:bldP spid="117" grpId="0" animBg="1"/>
      <p:bldP spid="117" grpId="1" animBg="1"/>
      <p:bldP spid="117" grpId="2" animBg="1"/>
      <p:bldP spid="117" grpId="3" animBg="1"/>
      <p:bldP spid="117" grpId="4" animBg="1"/>
      <p:bldP spid="117" grpId="5" animBg="1"/>
      <p:bldP spid="117" grpId="6" animBg="1"/>
      <p:bldP spid="118" grpId="0" animBg="1"/>
      <p:bldP spid="118" grpId="1" animBg="1"/>
      <p:bldP spid="118" grpId="2" animBg="1"/>
      <p:bldP spid="118" grpId="3" animBg="1"/>
      <p:bldP spid="118" grpId="4" animBg="1"/>
      <p:bldP spid="118" grpId="5" animBg="1"/>
      <p:bldP spid="118" grpId="6" animBg="1"/>
      <p:bldP spid="119" grpId="0" animBg="1"/>
      <p:bldP spid="119" grpId="1" animBg="1"/>
      <p:bldP spid="119" grpId="2" animBg="1"/>
      <p:bldP spid="119" grpId="3" animBg="1"/>
      <p:bldP spid="119" grpId="4" animBg="1"/>
      <p:bldP spid="119" grpId="5" animBg="1"/>
      <p:bldP spid="119" grpId="6" animBg="1"/>
      <p:bldP spid="120" grpId="0" animBg="1"/>
      <p:bldP spid="120" grpId="1" animBg="1"/>
      <p:bldP spid="120" grpId="2" animBg="1"/>
      <p:bldP spid="120" grpId="3" animBg="1"/>
      <p:bldP spid="120" grpId="4" animBg="1"/>
      <p:bldP spid="120" grpId="5" animBg="1"/>
      <p:bldP spid="120" grpId="6" animBg="1"/>
      <p:bldP spid="121" grpId="0" animBg="1"/>
      <p:bldP spid="121" grpId="1" animBg="1"/>
      <p:bldP spid="121" grpId="2" animBg="1"/>
      <p:bldP spid="121" grpId="3" animBg="1"/>
      <p:bldP spid="121" grpId="4" animBg="1"/>
      <p:bldP spid="121" grpId="5" animBg="1"/>
      <p:bldP spid="121" grpId="6" animBg="1"/>
      <p:bldP spid="122" grpId="0" animBg="1"/>
      <p:bldP spid="122" grpId="1" animBg="1"/>
      <p:bldP spid="122" grpId="2" animBg="1"/>
      <p:bldP spid="122" grpId="3" animBg="1"/>
      <p:bldP spid="122" grpId="4" animBg="1"/>
      <p:bldP spid="122" grpId="5" animBg="1"/>
      <p:bldP spid="122" grpId="6" animBg="1"/>
      <p:bldP spid="123" grpId="0" animBg="1"/>
      <p:bldP spid="123" grpId="1" animBg="1"/>
      <p:bldP spid="123" grpId="2" animBg="1"/>
      <p:bldP spid="123" grpId="3" animBg="1"/>
      <p:bldP spid="123" grpId="4" animBg="1"/>
      <p:bldP spid="123" grpId="5" animBg="1"/>
      <p:bldP spid="123" grpId="6" animBg="1"/>
      <p:bldP spid="124" grpId="0" animBg="1"/>
      <p:bldP spid="124" grpId="1" animBg="1"/>
      <p:bldP spid="124" grpId="2" animBg="1"/>
      <p:bldP spid="124" grpId="3" animBg="1"/>
      <p:bldP spid="124" grpId="4" animBg="1"/>
      <p:bldP spid="124" grpId="5" animBg="1"/>
      <p:bldP spid="124" grpId="6" animBg="1"/>
      <p:bldP spid="125" grpId="0" animBg="1"/>
      <p:bldP spid="125" grpId="1" animBg="1"/>
      <p:bldP spid="125" grpId="2" animBg="1"/>
      <p:bldP spid="125" grpId="3" animBg="1"/>
      <p:bldP spid="125" grpId="4" animBg="1"/>
      <p:bldP spid="125" grpId="5" animBg="1"/>
      <p:bldP spid="125" grpId="6" animBg="1"/>
      <p:bldP spid="126" grpId="0" animBg="1"/>
      <p:bldP spid="126" grpId="1" animBg="1"/>
      <p:bldP spid="126" grpId="2" animBg="1"/>
      <p:bldP spid="126" grpId="3" animBg="1"/>
      <p:bldP spid="126" grpId="4" animBg="1"/>
      <p:bldP spid="126" grpId="5" animBg="1"/>
      <p:bldP spid="126" grpId="6" animBg="1"/>
      <p:bldP spid="127" grpId="0" animBg="1"/>
      <p:bldP spid="127" grpId="1" animBg="1"/>
      <p:bldP spid="127" grpId="2" animBg="1"/>
      <p:bldP spid="127" grpId="3" animBg="1"/>
      <p:bldP spid="127" grpId="4" animBg="1"/>
      <p:bldP spid="127" grpId="5" animBg="1"/>
      <p:bldP spid="127" grpId="6" animBg="1"/>
      <p:bldP spid="128" grpId="0" animBg="1"/>
      <p:bldP spid="128" grpId="1" animBg="1"/>
      <p:bldP spid="128" grpId="2" animBg="1"/>
      <p:bldP spid="128" grpId="3" animBg="1"/>
      <p:bldP spid="128" grpId="4" animBg="1"/>
      <p:bldP spid="128" grpId="5" animBg="1"/>
      <p:bldP spid="128" grpId="6" animBg="1"/>
      <p:bldP spid="129" grpId="0" animBg="1"/>
      <p:bldP spid="129" grpId="1" animBg="1"/>
      <p:bldP spid="129" grpId="2" animBg="1"/>
      <p:bldP spid="129" grpId="3" animBg="1"/>
      <p:bldP spid="129" grpId="4" animBg="1"/>
      <p:bldP spid="129" grpId="5" animBg="1"/>
      <p:bldP spid="129" grpId="6" animBg="1"/>
      <p:bldP spid="130" grpId="0" animBg="1"/>
      <p:bldP spid="130" grpId="1" animBg="1"/>
      <p:bldP spid="130" grpId="2" animBg="1"/>
      <p:bldP spid="130" grpId="3" animBg="1"/>
      <p:bldP spid="130" grpId="4" animBg="1"/>
      <p:bldP spid="130" grpId="5" animBg="1"/>
      <p:bldP spid="130" grpId="6" animBg="1"/>
      <p:bldP spid="131" grpId="0" animBg="1"/>
      <p:bldP spid="131" grpId="1" animBg="1"/>
      <p:bldP spid="131" grpId="2" animBg="1"/>
      <p:bldP spid="131" grpId="3" animBg="1"/>
      <p:bldP spid="131" grpId="4" animBg="1"/>
      <p:bldP spid="131" grpId="5" animBg="1"/>
      <p:bldP spid="131" grpId="6" animBg="1"/>
      <p:bldP spid="132" grpId="0" animBg="1"/>
      <p:bldP spid="132" grpId="1" animBg="1"/>
      <p:bldP spid="132" grpId="2" animBg="1"/>
      <p:bldP spid="132" grpId="3" animBg="1"/>
      <p:bldP spid="132" grpId="4" animBg="1"/>
      <p:bldP spid="132" grpId="5" animBg="1"/>
      <p:bldP spid="132" grpId="6" animBg="1"/>
      <p:bldP spid="133" grpId="0" animBg="1"/>
      <p:bldP spid="133" grpId="1" animBg="1"/>
      <p:bldP spid="133" grpId="2" animBg="1"/>
      <p:bldP spid="133" grpId="3" animBg="1"/>
      <p:bldP spid="133" grpId="4" animBg="1"/>
      <p:bldP spid="133" grpId="5" animBg="1"/>
      <p:bldP spid="133" grpId="6" animBg="1"/>
      <p:bldP spid="134" grpId="0" animBg="1"/>
      <p:bldP spid="134" grpId="1" animBg="1"/>
      <p:bldP spid="134" grpId="2" animBg="1"/>
      <p:bldP spid="134" grpId="3" animBg="1"/>
      <p:bldP spid="134" grpId="4" animBg="1"/>
      <p:bldP spid="134" grpId="5" animBg="1"/>
      <p:bldP spid="134" grpId="6" animBg="1"/>
      <p:bldP spid="135" grpId="0" animBg="1"/>
      <p:bldP spid="135" grpId="1" animBg="1"/>
      <p:bldP spid="135" grpId="2" animBg="1"/>
      <p:bldP spid="135" grpId="3" animBg="1"/>
      <p:bldP spid="135" grpId="4" animBg="1"/>
      <p:bldP spid="135" grpId="5" animBg="1"/>
      <p:bldP spid="135" grpId="6" animBg="1"/>
      <p:bldP spid="136" grpId="0" animBg="1"/>
      <p:bldP spid="136" grpId="1" animBg="1"/>
      <p:bldP spid="136" grpId="2" animBg="1"/>
      <p:bldP spid="136" grpId="3" animBg="1"/>
      <p:bldP spid="136" grpId="4" animBg="1"/>
      <p:bldP spid="136" grpId="5" animBg="1"/>
      <p:bldP spid="136" grpId="6" animBg="1"/>
      <p:bldP spid="137" grpId="0" animBg="1"/>
      <p:bldP spid="137" grpId="1" animBg="1"/>
      <p:bldP spid="137" grpId="2" animBg="1"/>
      <p:bldP spid="137" grpId="3" animBg="1"/>
      <p:bldP spid="137" grpId="4" animBg="1"/>
      <p:bldP spid="137" grpId="5" animBg="1"/>
      <p:bldP spid="137" grpId="6" animBg="1"/>
      <p:bldP spid="138" grpId="0" animBg="1"/>
      <p:bldP spid="138" grpId="1" animBg="1"/>
      <p:bldP spid="138" grpId="2" animBg="1"/>
      <p:bldP spid="138" grpId="3" animBg="1"/>
      <p:bldP spid="138" grpId="4" animBg="1"/>
      <p:bldP spid="138" grpId="5" animBg="1"/>
      <p:bldP spid="138" grpId="6" animBg="1"/>
      <p:bldP spid="139" grpId="0" animBg="1"/>
      <p:bldP spid="139" grpId="1" animBg="1"/>
      <p:bldP spid="139" grpId="2" animBg="1"/>
      <p:bldP spid="139" grpId="3" animBg="1"/>
      <p:bldP spid="139" grpId="4" animBg="1"/>
      <p:bldP spid="139" grpId="5" animBg="1"/>
      <p:bldP spid="139" grpId="6" animBg="1"/>
      <p:bldP spid="140" grpId="0" animBg="1"/>
      <p:bldP spid="140" grpId="1" animBg="1"/>
      <p:bldP spid="140" grpId="2" animBg="1"/>
      <p:bldP spid="140" grpId="3" animBg="1"/>
      <p:bldP spid="140" grpId="4" animBg="1"/>
      <p:bldP spid="140" grpId="5" animBg="1"/>
      <p:bldP spid="140" grpId="6" animBg="1"/>
      <p:bldP spid="141" grpId="0" animBg="1"/>
      <p:bldP spid="141" grpId="1" animBg="1"/>
      <p:bldP spid="141" grpId="2" animBg="1"/>
      <p:bldP spid="141" grpId="3" animBg="1"/>
      <p:bldP spid="141" grpId="4" animBg="1"/>
      <p:bldP spid="141" grpId="5" animBg="1"/>
      <p:bldP spid="141" grpId="6" animBg="1"/>
      <p:bldP spid="142" grpId="0" animBg="1"/>
      <p:bldP spid="142" grpId="1" animBg="1"/>
      <p:bldP spid="142" grpId="2" animBg="1"/>
      <p:bldP spid="142" grpId="3" animBg="1"/>
      <p:bldP spid="142" grpId="4" animBg="1"/>
      <p:bldP spid="142" grpId="5" animBg="1"/>
      <p:bldP spid="142" grpId="6" animBg="1"/>
      <p:bldP spid="143" grpId="0" animBg="1"/>
      <p:bldP spid="143" grpId="1" animBg="1"/>
      <p:bldP spid="143" grpId="2" animBg="1"/>
      <p:bldP spid="143" grpId="3" animBg="1"/>
      <p:bldP spid="143" grpId="4" animBg="1"/>
      <p:bldP spid="143" grpId="5" animBg="1"/>
      <p:bldP spid="143" grpId="6" animBg="1"/>
      <p:bldP spid="144" grpId="0" animBg="1"/>
      <p:bldP spid="144" grpId="1" animBg="1"/>
      <p:bldP spid="144" grpId="2" animBg="1"/>
      <p:bldP spid="144" grpId="3" animBg="1"/>
      <p:bldP spid="144" grpId="4" animBg="1"/>
      <p:bldP spid="144" grpId="5" animBg="1"/>
      <p:bldP spid="144" grpId="6" animBg="1"/>
      <p:bldP spid="145" grpId="0" animBg="1"/>
      <p:bldP spid="145" grpId="1" animBg="1"/>
      <p:bldP spid="145" grpId="2" animBg="1"/>
      <p:bldP spid="145" grpId="3" animBg="1"/>
      <p:bldP spid="145" grpId="4" animBg="1"/>
      <p:bldP spid="145" grpId="5" animBg="1"/>
      <p:bldP spid="145" grpId="6" animBg="1"/>
      <p:bldP spid="146" grpId="0" animBg="1"/>
      <p:bldP spid="146" grpId="1" animBg="1"/>
      <p:bldP spid="146" grpId="2" animBg="1"/>
      <p:bldP spid="146" grpId="3" animBg="1"/>
      <p:bldP spid="146" grpId="4" animBg="1"/>
      <p:bldP spid="146" grpId="5" animBg="1"/>
      <p:bldP spid="146" grpId="6" animBg="1"/>
      <p:bldP spid="147" grpId="0" animBg="1"/>
      <p:bldP spid="147" grpId="1" animBg="1"/>
      <p:bldP spid="147" grpId="2" animBg="1"/>
      <p:bldP spid="147" grpId="3" animBg="1"/>
      <p:bldP spid="147" grpId="4" animBg="1"/>
      <p:bldP spid="147" grpId="5" animBg="1"/>
      <p:bldP spid="147" grpId="6" animBg="1"/>
      <p:bldP spid="148" grpId="0" animBg="1"/>
      <p:bldP spid="148" grpId="1" animBg="1"/>
      <p:bldP spid="148" grpId="2" animBg="1"/>
      <p:bldP spid="148" grpId="3" animBg="1"/>
      <p:bldP spid="148" grpId="4" animBg="1"/>
      <p:bldP spid="148" grpId="5" animBg="1"/>
      <p:bldP spid="148" grpId="6" animBg="1"/>
      <p:bldP spid="149" grpId="0" animBg="1"/>
      <p:bldP spid="149" grpId="1" animBg="1"/>
      <p:bldP spid="149" grpId="2" animBg="1"/>
      <p:bldP spid="149" grpId="3" animBg="1"/>
      <p:bldP spid="149" grpId="4" animBg="1"/>
      <p:bldP spid="149" grpId="5" animBg="1"/>
      <p:bldP spid="149" grpId="6" animBg="1"/>
      <p:bldP spid="150" grpId="0" animBg="1"/>
      <p:bldP spid="150" grpId="1" animBg="1"/>
      <p:bldP spid="150" grpId="2" animBg="1"/>
      <p:bldP spid="150" grpId="3" animBg="1"/>
      <p:bldP spid="150" grpId="4" animBg="1"/>
      <p:bldP spid="150" grpId="5" animBg="1"/>
      <p:bldP spid="150" grpId="6" animBg="1"/>
      <p:bldP spid="151" grpId="0" animBg="1"/>
      <p:bldP spid="151" grpId="1" animBg="1"/>
      <p:bldP spid="151" grpId="2" animBg="1"/>
      <p:bldP spid="151" grpId="3" animBg="1"/>
      <p:bldP spid="151" grpId="4" animBg="1"/>
      <p:bldP spid="151" grpId="5" animBg="1"/>
      <p:bldP spid="151" grpId="6" animBg="1"/>
      <p:bldP spid="152" grpId="0" animBg="1"/>
      <p:bldP spid="152" grpId="1" animBg="1"/>
      <p:bldP spid="152" grpId="2" animBg="1"/>
      <p:bldP spid="152" grpId="3" animBg="1"/>
      <p:bldP spid="152" grpId="4" animBg="1"/>
      <p:bldP spid="152" grpId="5" animBg="1"/>
      <p:bldP spid="152" grpId="6" animBg="1"/>
      <p:bldP spid="153" grpId="0" animBg="1"/>
      <p:bldP spid="153" grpId="1" animBg="1"/>
      <p:bldP spid="153" grpId="2" animBg="1"/>
      <p:bldP spid="153" grpId="3" animBg="1"/>
      <p:bldP spid="153" grpId="4" animBg="1"/>
      <p:bldP spid="153" grpId="5" animBg="1"/>
      <p:bldP spid="153" grpId="6" animBg="1"/>
      <p:bldP spid="154" grpId="0" animBg="1"/>
      <p:bldP spid="154" grpId="1" animBg="1"/>
      <p:bldP spid="154" grpId="2" animBg="1"/>
      <p:bldP spid="154" grpId="3" animBg="1"/>
      <p:bldP spid="154" grpId="4" animBg="1"/>
      <p:bldP spid="154" grpId="5" animBg="1"/>
      <p:bldP spid="154" grpId="6" animBg="1"/>
      <p:bldP spid="155" grpId="0" animBg="1"/>
      <p:bldP spid="155" grpId="1" animBg="1"/>
      <p:bldP spid="155" grpId="2" animBg="1"/>
      <p:bldP spid="155" grpId="3" animBg="1"/>
      <p:bldP spid="155" grpId="4" animBg="1"/>
      <p:bldP spid="155" grpId="5" animBg="1"/>
      <p:bldP spid="155" grpId="6" animBg="1"/>
      <p:bldP spid="156" grpId="0" animBg="1"/>
      <p:bldP spid="156" grpId="1" animBg="1"/>
      <p:bldP spid="156" grpId="2" animBg="1"/>
      <p:bldP spid="156" grpId="3" animBg="1"/>
      <p:bldP spid="156" grpId="4" animBg="1"/>
      <p:bldP spid="156" grpId="5" animBg="1"/>
      <p:bldP spid="156" grpId="6" animBg="1"/>
      <p:bldP spid="157" grpId="0" animBg="1"/>
      <p:bldP spid="157" grpId="1" animBg="1"/>
      <p:bldP spid="157" grpId="2" animBg="1"/>
      <p:bldP spid="157" grpId="3" animBg="1"/>
      <p:bldP spid="157" grpId="4" animBg="1"/>
      <p:bldP spid="157" grpId="5" animBg="1"/>
      <p:bldP spid="157" grpId="6" animBg="1"/>
      <p:bldP spid="158" grpId="0" animBg="1"/>
      <p:bldP spid="158" grpId="1" animBg="1"/>
      <p:bldP spid="158" grpId="2" animBg="1"/>
      <p:bldP spid="158" grpId="3" animBg="1"/>
      <p:bldP spid="158" grpId="4" animBg="1"/>
      <p:bldP spid="158" grpId="5" animBg="1"/>
      <p:bldP spid="158" grpId="6" animBg="1"/>
      <p:bldP spid="159" grpId="0" animBg="1"/>
      <p:bldP spid="159" grpId="1" animBg="1"/>
      <p:bldP spid="159" grpId="2" animBg="1"/>
      <p:bldP spid="159" grpId="3" animBg="1"/>
      <p:bldP spid="159" grpId="4" animBg="1"/>
      <p:bldP spid="159" grpId="5" animBg="1"/>
      <p:bldP spid="159" grpId="6" animBg="1"/>
      <p:bldP spid="160" grpId="0" animBg="1"/>
      <p:bldP spid="160" grpId="1" animBg="1"/>
      <p:bldP spid="160" grpId="2" animBg="1"/>
      <p:bldP spid="160" grpId="3" animBg="1"/>
      <p:bldP spid="160" grpId="4" animBg="1"/>
      <p:bldP spid="160" grpId="5" animBg="1"/>
      <p:bldP spid="160" grpId="6" animBg="1"/>
      <p:bldP spid="161" grpId="0" animBg="1"/>
      <p:bldP spid="161" grpId="1" animBg="1"/>
      <p:bldP spid="161" grpId="2" animBg="1"/>
      <p:bldP spid="161" grpId="3" animBg="1"/>
      <p:bldP spid="161" grpId="4" animBg="1"/>
      <p:bldP spid="161" grpId="5" animBg="1"/>
      <p:bldP spid="161" grpId="6" animBg="1"/>
      <p:bldP spid="162" grpId="0" animBg="1"/>
      <p:bldP spid="162" grpId="1" animBg="1"/>
      <p:bldP spid="162" grpId="2" animBg="1"/>
      <p:bldP spid="162" grpId="3" animBg="1"/>
      <p:bldP spid="162" grpId="4" animBg="1"/>
      <p:bldP spid="162" grpId="5" animBg="1"/>
      <p:bldP spid="162" grpId="6" animBg="1"/>
      <p:bldP spid="163" grpId="0" animBg="1"/>
      <p:bldP spid="163" grpId="1" animBg="1"/>
      <p:bldP spid="163" grpId="2" animBg="1"/>
      <p:bldP spid="163" grpId="3" animBg="1"/>
      <p:bldP spid="163" grpId="4" animBg="1"/>
      <p:bldP spid="163" grpId="5" animBg="1"/>
      <p:bldP spid="163" grpId="6" animBg="1"/>
      <p:bldP spid="164" grpId="0" animBg="1"/>
      <p:bldP spid="164" grpId="1" animBg="1"/>
      <p:bldP spid="164" grpId="2" animBg="1"/>
      <p:bldP spid="164" grpId="3" animBg="1"/>
      <p:bldP spid="164" grpId="4" animBg="1"/>
      <p:bldP spid="164" grpId="5" animBg="1"/>
      <p:bldP spid="164" grpId="6" animBg="1"/>
      <p:bldP spid="165" grpId="0" animBg="1"/>
      <p:bldP spid="165" grpId="1" animBg="1"/>
      <p:bldP spid="165" grpId="2" animBg="1"/>
      <p:bldP spid="165" grpId="3" animBg="1"/>
      <p:bldP spid="165" grpId="4" animBg="1"/>
      <p:bldP spid="165" grpId="5" animBg="1"/>
      <p:bldP spid="165" grpId="6" animBg="1"/>
      <p:bldP spid="166" grpId="0" animBg="1"/>
      <p:bldP spid="166" grpId="1" animBg="1"/>
      <p:bldP spid="166" grpId="2" animBg="1"/>
      <p:bldP spid="166" grpId="3" animBg="1"/>
      <p:bldP spid="166" grpId="4" animBg="1"/>
      <p:bldP spid="166" grpId="5" animBg="1"/>
      <p:bldP spid="166" grpId="6" animBg="1"/>
      <p:bldP spid="167" grpId="0" animBg="1"/>
      <p:bldP spid="167" grpId="1" animBg="1"/>
      <p:bldP spid="167" grpId="2" animBg="1"/>
      <p:bldP spid="167" grpId="3" animBg="1"/>
      <p:bldP spid="167" grpId="4" animBg="1"/>
      <p:bldP spid="167" grpId="5" animBg="1"/>
      <p:bldP spid="167" grpId="6" animBg="1"/>
      <p:bldP spid="168" grpId="0" animBg="1"/>
      <p:bldP spid="168" grpId="1" animBg="1"/>
      <p:bldP spid="168" grpId="2" animBg="1"/>
      <p:bldP spid="168" grpId="3" animBg="1"/>
      <p:bldP spid="168" grpId="4" animBg="1"/>
      <p:bldP spid="168" grpId="5" animBg="1"/>
      <p:bldP spid="168" grpId="6" animBg="1"/>
      <p:bldP spid="169" grpId="0" animBg="1"/>
      <p:bldP spid="169" grpId="1" animBg="1"/>
      <p:bldP spid="169" grpId="2" animBg="1"/>
      <p:bldP spid="169" grpId="3" animBg="1"/>
      <p:bldP spid="169" grpId="4" animBg="1"/>
      <p:bldP spid="169" grpId="5" animBg="1"/>
      <p:bldP spid="169" grpId="6" animBg="1"/>
      <p:bldP spid="170" grpId="0" animBg="1"/>
      <p:bldP spid="170" grpId="1" animBg="1"/>
      <p:bldP spid="170" grpId="2" animBg="1"/>
      <p:bldP spid="170" grpId="3" animBg="1"/>
      <p:bldP spid="170" grpId="4" animBg="1"/>
      <p:bldP spid="170" grpId="5" animBg="1"/>
      <p:bldP spid="170" grpId="6" animBg="1"/>
      <p:bldP spid="171" grpId="0" animBg="1"/>
      <p:bldP spid="171" grpId="1" animBg="1"/>
      <p:bldP spid="171" grpId="2" animBg="1"/>
      <p:bldP spid="171" grpId="3" animBg="1"/>
      <p:bldP spid="171" grpId="4" animBg="1"/>
      <p:bldP spid="171" grpId="5" animBg="1"/>
      <p:bldP spid="171" grpId="6" animBg="1"/>
      <p:bldP spid="172" grpId="0" animBg="1"/>
      <p:bldP spid="172" grpId="1" animBg="1"/>
      <p:bldP spid="172" grpId="2" animBg="1"/>
      <p:bldP spid="172" grpId="3" animBg="1"/>
      <p:bldP spid="172" grpId="4" animBg="1"/>
      <p:bldP spid="172" grpId="5" animBg="1"/>
      <p:bldP spid="172" grpId="6" animBg="1"/>
      <p:bldP spid="173" grpId="0" animBg="1"/>
      <p:bldP spid="173" grpId="1" animBg="1"/>
      <p:bldP spid="173" grpId="2" animBg="1"/>
      <p:bldP spid="173" grpId="3" animBg="1"/>
      <p:bldP spid="173" grpId="4" animBg="1"/>
      <p:bldP spid="173" grpId="5" animBg="1"/>
      <p:bldP spid="173" grpId="6" animBg="1"/>
      <p:bldP spid="174" grpId="0" animBg="1"/>
      <p:bldP spid="174" grpId="1" animBg="1"/>
      <p:bldP spid="174" grpId="2" animBg="1"/>
      <p:bldP spid="174" grpId="3" animBg="1"/>
      <p:bldP spid="174" grpId="4" animBg="1"/>
      <p:bldP spid="174" grpId="5" animBg="1"/>
      <p:bldP spid="174" grpId="6" animBg="1"/>
      <p:bldP spid="175" grpId="0" animBg="1"/>
      <p:bldP spid="175" grpId="1" animBg="1"/>
      <p:bldP spid="175" grpId="2" animBg="1"/>
      <p:bldP spid="175" grpId="3" animBg="1"/>
      <p:bldP spid="175" grpId="4" animBg="1"/>
      <p:bldP spid="175" grpId="5" animBg="1"/>
      <p:bldP spid="175" grpId="6" animBg="1"/>
      <p:bldP spid="176" grpId="0" animBg="1"/>
      <p:bldP spid="176" grpId="1" animBg="1"/>
      <p:bldP spid="176" grpId="2" animBg="1"/>
      <p:bldP spid="176" grpId="3" animBg="1"/>
      <p:bldP spid="176" grpId="4" animBg="1"/>
      <p:bldP spid="176" grpId="5" animBg="1"/>
      <p:bldP spid="176" grpId="6" animBg="1"/>
      <p:bldP spid="177" grpId="0" animBg="1"/>
      <p:bldP spid="177" grpId="1" animBg="1"/>
      <p:bldP spid="177" grpId="2" animBg="1"/>
      <p:bldP spid="177" grpId="3" animBg="1"/>
      <p:bldP spid="177" grpId="4" animBg="1"/>
      <p:bldP spid="177" grpId="5" animBg="1"/>
      <p:bldP spid="177" grpId="6" animBg="1"/>
      <p:bldP spid="178" grpId="0" animBg="1"/>
      <p:bldP spid="178" grpId="1" animBg="1"/>
      <p:bldP spid="178" grpId="2" animBg="1"/>
      <p:bldP spid="178" grpId="3" animBg="1"/>
      <p:bldP spid="178" grpId="4" animBg="1"/>
      <p:bldP spid="178" grpId="5" animBg="1"/>
      <p:bldP spid="178" grpId="6" animBg="1"/>
      <p:bldP spid="179" grpId="0" animBg="1"/>
      <p:bldP spid="179" grpId="1" animBg="1"/>
      <p:bldP spid="179" grpId="2" animBg="1"/>
      <p:bldP spid="179" grpId="3" animBg="1"/>
      <p:bldP spid="179" grpId="4" animBg="1"/>
      <p:bldP spid="179" grpId="5" animBg="1"/>
      <p:bldP spid="179" grpId="6" animBg="1"/>
      <p:bldP spid="180" grpId="0" animBg="1"/>
      <p:bldP spid="180" grpId="1" animBg="1"/>
      <p:bldP spid="180" grpId="2" animBg="1"/>
      <p:bldP spid="180" grpId="3" animBg="1"/>
      <p:bldP spid="180" grpId="4" animBg="1"/>
      <p:bldP spid="180" grpId="5" animBg="1"/>
      <p:bldP spid="180" grpId="6" animBg="1"/>
      <p:bldP spid="181" grpId="0" animBg="1"/>
      <p:bldP spid="181" grpId="1" animBg="1"/>
      <p:bldP spid="181" grpId="2" animBg="1"/>
      <p:bldP spid="181" grpId="3" animBg="1"/>
      <p:bldP spid="181" grpId="4" animBg="1"/>
      <p:bldP spid="181" grpId="5" animBg="1"/>
      <p:bldP spid="181" grpId="6" animBg="1"/>
      <p:bldP spid="182" grpId="0" animBg="1"/>
      <p:bldP spid="182" grpId="1" animBg="1"/>
      <p:bldP spid="182" grpId="2" animBg="1"/>
      <p:bldP spid="182" grpId="3" animBg="1"/>
      <p:bldP spid="182" grpId="4" animBg="1"/>
      <p:bldP spid="182" grpId="5" animBg="1"/>
      <p:bldP spid="182" grpId="6" animBg="1"/>
      <p:bldP spid="183" grpId="0" animBg="1"/>
      <p:bldP spid="183" grpId="1" animBg="1"/>
      <p:bldP spid="183" grpId="2" animBg="1"/>
      <p:bldP spid="183" grpId="3" animBg="1"/>
      <p:bldP spid="183" grpId="4" animBg="1"/>
      <p:bldP spid="183" grpId="5" animBg="1"/>
      <p:bldP spid="183" grpId="6" animBg="1"/>
      <p:bldP spid="184" grpId="0" animBg="1"/>
      <p:bldP spid="184" grpId="1" animBg="1"/>
      <p:bldP spid="184" grpId="2" animBg="1"/>
      <p:bldP spid="184" grpId="3" animBg="1"/>
      <p:bldP spid="184" grpId="4" animBg="1"/>
      <p:bldP spid="184" grpId="5" animBg="1"/>
      <p:bldP spid="184" grpId="6" animBg="1"/>
      <p:bldP spid="185" grpId="0" animBg="1"/>
      <p:bldP spid="185" grpId="1" animBg="1"/>
      <p:bldP spid="185" grpId="2" animBg="1"/>
      <p:bldP spid="185" grpId="3" animBg="1"/>
      <p:bldP spid="185" grpId="4" animBg="1"/>
      <p:bldP spid="185" grpId="5" animBg="1"/>
      <p:bldP spid="185" grpId="6" animBg="1"/>
      <p:bldP spid="186" grpId="0" animBg="1"/>
      <p:bldP spid="186" grpId="1" animBg="1"/>
      <p:bldP spid="186" grpId="2" animBg="1"/>
      <p:bldP spid="186" grpId="3" animBg="1"/>
      <p:bldP spid="186" grpId="4" animBg="1"/>
      <p:bldP spid="186" grpId="5" animBg="1"/>
      <p:bldP spid="186" grpId="6" animBg="1"/>
      <p:bldP spid="187" grpId="0" animBg="1"/>
      <p:bldP spid="187" grpId="1" animBg="1"/>
      <p:bldP spid="187" grpId="2" animBg="1"/>
      <p:bldP spid="187" grpId="3" animBg="1"/>
      <p:bldP spid="187" grpId="4" animBg="1"/>
      <p:bldP spid="187" grpId="5" animBg="1"/>
      <p:bldP spid="187" grpId="6" animBg="1"/>
      <p:bldP spid="188" grpId="0" animBg="1"/>
      <p:bldP spid="188" grpId="1" animBg="1"/>
      <p:bldP spid="188" grpId="2" animBg="1"/>
      <p:bldP spid="188" grpId="3" animBg="1"/>
      <p:bldP spid="188" grpId="4" animBg="1"/>
      <p:bldP spid="188" grpId="5" animBg="1"/>
      <p:bldP spid="188" grpId="6" animBg="1"/>
      <p:bldP spid="189" grpId="0" animBg="1"/>
      <p:bldP spid="189" grpId="1" animBg="1"/>
      <p:bldP spid="189" grpId="2" animBg="1"/>
      <p:bldP spid="189" grpId="3" animBg="1"/>
      <p:bldP spid="189" grpId="4" animBg="1"/>
      <p:bldP spid="189" grpId="5" animBg="1"/>
      <p:bldP spid="189" grpId="6" animBg="1"/>
      <p:bldP spid="190" grpId="0" animBg="1"/>
      <p:bldP spid="190" grpId="1" animBg="1"/>
      <p:bldP spid="190" grpId="2" animBg="1"/>
      <p:bldP spid="190" grpId="3" animBg="1"/>
      <p:bldP spid="190" grpId="4" animBg="1"/>
      <p:bldP spid="190" grpId="5" animBg="1"/>
      <p:bldP spid="190" grpId="6" animBg="1"/>
      <p:bldP spid="191" grpId="0" animBg="1"/>
      <p:bldP spid="191" grpId="1" animBg="1"/>
      <p:bldP spid="191" grpId="2" animBg="1"/>
      <p:bldP spid="191" grpId="3" animBg="1"/>
      <p:bldP spid="191" grpId="4" animBg="1"/>
      <p:bldP spid="191" grpId="5" animBg="1"/>
      <p:bldP spid="191" grpId="6" animBg="1"/>
      <p:bldP spid="192" grpId="0" animBg="1"/>
      <p:bldP spid="192" grpId="1" animBg="1"/>
      <p:bldP spid="192" grpId="2" animBg="1"/>
      <p:bldP spid="192" grpId="3" animBg="1"/>
      <p:bldP spid="192" grpId="4" animBg="1"/>
      <p:bldP spid="192" grpId="5" animBg="1"/>
      <p:bldP spid="192" grpId="6" animBg="1"/>
      <p:bldP spid="193" grpId="0" animBg="1"/>
      <p:bldP spid="193" grpId="1" animBg="1"/>
      <p:bldP spid="193" grpId="2" animBg="1"/>
      <p:bldP spid="193" grpId="3" animBg="1"/>
      <p:bldP spid="193" grpId="4" animBg="1"/>
      <p:bldP spid="193" grpId="5" animBg="1"/>
      <p:bldP spid="193" grpId="6" animBg="1"/>
      <p:bldP spid="194" grpId="0" animBg="1"/>
      <p:bldP spid="194" grpId="1" animBg="1"/>
      <p:bldP spid="194" grpId="2" animBg="1"/>
      <p:bldP spid="194" grpId="3" animBg="1"/>
      <p:bldP spid="194" grpId="4" animBg="1"/>
      <p:bldP spid="194" grpId="5" animBg="1"/>
      <p:bldP spid="194" grpId="6" animBg="1"/>
      <p:bldP spid="195" grpId="0" animBg="1"/>
      <p:bldP spid="195" grpId="1" animBg="1"/>
      <p:bldP spid="195" grpId="2" animBg="1"/>
      <p:bldP spid="195" grpId="3" animBg="1"/>
      <p:bldP spid="195" grpId="4" animBg="1"/>
      <p:bldP spid="195" grpId="5" animBg="1"/>
      <p:bldP spid="195" grpId="6" animBg="1"/>
      <p:bldP spid="196" grpId="0" animBg="1"/>
      <p:bldP spid="196" grpId="1" animBg="1"/>
      <p:bldP spid="196" grpId="2" animBg="1"/>
      <p:bldP spid="196" grpId="3" animBg="1"/>
      <p:bldP spid="196" grpId="4" animBg="1"/>
      <p:bldP spid="196" grpId="5" animBg="1"/>
      <p:bldP spid="196" grpId="6" animBg="1"/>
      <p:bldP spid="197" grpId="0" animBg="1"/>
      <p:bldP spid="197" grpId="1" animBg="1"/>
      <p:bldP spid="197" grpId="2" animBg="1"/>
      <p:bldP spid="197" grpId="3" animBg="1"/>
      <p:bldP spid="197" grpId="4" animBg="1"/>
      <p:bldP spid="197" grpId="5" animBg="1"/>
      <p:bldP spid="197" grpId="6" animBg="1"/>
      <p:bldP spid="198" grpId="0" animBg="1"/>
      <p:bldP spid="198" grpId="1" animBg="1"/>
      <p:bldP spid="198" grpId="2" animBg="1"/>
      <p:bldP spid="198" grpId="3" animBg="1"/>
      <p:bldP spid="198" grpId="4" animBg="1"/>
      <p:bldP spid="198" grpId="5" animBg="1"/>
      <p:bldP spid="198" grpId="6" animBg="1"/>
      <p:bldP spid="199" grpId="0" animBg="1"/>
      <p:bldP spid="199" grpId="1" animBg="1"/>
      <p:bldP spid="199" grpId="2" animBg="1"/>
      <p:bldP spid="199" grpId="3" animBg="1"/>
      <p:bldP spid="199" grpId="4" animBg="1"/>
      <p:bldP spid="199" grpId="5" animBg="1"/>
      <p:bldP spid="199" grpId="6" animBg="1"/>
      <p:bldP spid="200" grpId="0" animBg="1"/>
      <p:bldP spid="200" grpId="1" animBg="1"/>
      <p:bldP spid="200" grpId="2" animBg="1"/>
      <p:bldP spid="200" grpId="3" animBg="1"/>
      <p:bldP spid="200" grpId="4" animBg="1"/>
      <p:bldP spid="200" grpId="5" animBg="1"/>
      <p:bldP spid="200" grpId="6" animBg="1"/>
      <p:bldP spid="201" grpId="0" animBg="1"/>
      <p:bldP spid="201" grpId="1" animBg="1"/>
      <p:bldP spid="201" grpId="2" animBg="1"/>
      <p:bldP spid="201" grpId="3" animBg="1"/>
      <p:bldP spid="201" grpId="4" animBg="1"/>
      <p:bldP spid="201" grpId="5" animBg="1"/>
      <p:bldP spid="201" grpId="6" animBg="1"/>
      <p:bldP spid="202" grpId="0" animBg="1"/>
      <p:bldP spid="202" grpId="1" animBg="1"/>
      <p:bldP spid="202" grpId="2" animBg="1"/>
      <p:bldP spid="202" grpId="3" animBg="1"/>
      <p:bldP spid="202" grpId="4" animBg="1"/>
      <p:bldP spid="202" grpId="5" animBg="1"/>
      <p:bldP spid="202" grpId="6" animBg="1"/>
      <p:bldP spid="203" grpId="0" animBg="1"/>
      <p:bldP spid="203" grpId="1" animBg="1"/>
      <p:bldP spid="203" grpId="2" animBg="1"/>
      <p:bldP spid="203" grpId="3" animBg="1"/>
      <p:bldP spid="203" grpId="4" animBg="1"/>
      <p:bldP spid="203" grpId="5" animBg="1"/>
      <p:bldP spid="203" grpId="6" animBg="1"/>
      <p:bldP spid="204" grpId="0" animBg="1"/>
      <p:bldP spid="204" grpId="1" animBg="1"/>
      <p:bldP spid="204" grpId="2" animBg="1"/>
      <p:bldP spid="204" grpId="3" animBg="1"/>
      <p:bldP spid="204" grpId="4" animBg="1"/>
      <p:bldP spid="204" grpId="5" animBg="1"/>
      <p:bldP spid="204" grpId="6" animBg="1"/>
      <p:bldP spid="205" grpId="0" animBg="1"/>
      <p:bldP spid="205" grpId="1" animBg="1"/>
      <p:bldP spid="205" grpId="2" animBg="1"/>
      <p:bldP spid="205" grpId="3" animBg="1"/>
      <p:bldP spid="205" grpId="4" animBg="1"/>
      <p:bldP spid="205" grpId="5" animBg="1"/>
      <p:bldP spid="205" grpId="6" animBg="1"/>
      <p:bldP spid="206" grpId="0" animBg="1"/>
      <p:bldP spid="206" grpId="1" animBg="1"/>
      <p:bldP spid="206" grpId="2" animBg="1"/>
      <p:bldP spid="206" grpId="3" animBg="1"/>
      <p:bldP spid="206" grpId="4" animBg="1"/>
      <p:bldP spid="206" grpId="5" animBg="1"/>
      <p:bldP spid="206" grpId="6" animBg="1"/>
      <p:bldP spid="207" grpId="0" animBg="1"/>
      <p:bldP spid="207" grpId="1" animBg="1"/>
      <p:bldP spid="207" grpId="2" animBg="1"/>
      <p:bldP spid="207" grpId="3" animBg="1"/>
      <p:bldP spid="207" grpId="4" animBg="1"/>
      <p:bldP spid="207" grpId="5" animBg="1"/>
      <p:bldP spid="207" grpId="6" animBg="1"/>
      <p:bldP spid="208" grpId="0" animBg="1"/>
      <p:bldP spid="208" grpId="1" animBg="1"/>
      <p:bldP spid="208" grpId="2" animBg="1"/>
      <p:bldP spid="208" grpId="3" animBg="1"/>
      <p:bldP spid="208" grpId="4" animBg="1"/>
      <p:bldP spid="208" grpId="5" animBg="1"/>
      <p:bldP spid="208" grpId="6" animBg="1"/>
      <p:bldP spid="209" grpId="0" animBg="1"/>
      <p:bldP spid="209" grpId="1" animBg="1"/>
      <p:bldP spid="209" grpId="2" animBg="1"/>
      <p:bldP spid="209" grpId="3" animBg="1"/>
      <p:bldP spid="209" grpId="4" animBg="1"/>
      <p:bldP spid="209" grpId="5" animBg="1"/>
      <p:bldP spid="209" grpId="6" animBg="1"/>
      <p:bldP spid="210" grpId="0" animBg="1"/>
      <p:bldP spid="210" grpId="1" animBg="1"/>
      <p:bldP spid="210" grpId="2" animBg="1"/>
      <p:bldP spid="210" grpId="3" animBg="1"/>
      <p:bldP spid="210" grpId="4" animBg="1"/>
      <p:bldP spid="210" grpId="5" animBg="1"/>
      <p:bldP spid="210" grpId="6" animBg="1"/>
      <p:bldP spid="211" grpId="0" animBg="1"/>
      <p:bldP spid="211" grpId="1" animBg="1"/>
      <p:bldP spid="211" grpId="2" animBg="1"/>
      <p:bldP spid="211" grpId="3" animBg="1"/>
      <p:bldP spid="211" grpId="4" animBg="1"/>
      <p:bldP spid="211" grpId="5" animBg="1"/>
      <p:bldP spid="211" grpId="6" animBg="1"/>
      <p:bldP spid="212" grpId="0" animBg="1"/>
      <p:bldP spid="212" grpId="1" animBg="1"/>
      <p:bldP spid="212" grpId="2" animBg="1"/>
      <p:bldP spid="212" grpId="3" animBg="1"/>
      <p:bldP spid="212" grpId="4" animBg="1"/>
      <p:bldP spid="212" grpId="5" animBg="1"/>
      <p:bldP spid="212" grpId="6" animBg="1"/>
      <p:bldP spid="213" grpId="0" animBg="1"/>
      <p:bldP spid="213" grpId="1" animBg="1"/>
      <p:bldP spid="213" grpId="2" animBg="1"/>
      <p:bldP spid="213" grpId="3" animBg="1"/>
      <p:bldP spid="213" grpId="4" animBg="1"/>
      <p:bldP spid="213" grpId="5" animBg="1"/>
      <p:bldP spid="213" grpId="6" animBg="1"/>
      <p:bldP spid="214" grpId="0" animBg="1"/>
      <p:bldP spid="214" grpId="1" animBg="1"/>
      <p:bldP spid="214" grpId="2" animBg="1"/>
      <p:bldP spid="214" grpId="3" animBg="1"/>
      <p:bldP spid="214" grpId="4" animBg="1"/>
      <p:bldP spid="214" grpId="5" animBg="1"/>
      <p:bldP spid="214" grpId="6" animBg="1"/>
      <p:bldP spid="215" grpId="0" animBg="1"/>
      <p:bldP spid="215" grpId="1" animBg="1"/>
      <p:bldP spid="215" grpId="2" animBg="1"/>
      <p:bldP spid="215" grpId="3" animBg="1"/>
      <p:bldP spid="215" grpId="4" animBg="1"/>
      <p:bldP spid="215" grpId="5" animBg="1"/>
      <p:bldP spid="215" grpId="6" animBg="1"/>
      <p:bldP spid="216" grpId="0" animBg="1"/>
      <p:bldP spid="216" grpId="1" animBg="1"/>
      <p:bldP spid="216" grpId="2" animBg="1"/>
      <p:bldP spid="216" grpId="3" animBg="1"/>
      <p:bldP spid="216" grpId="4" animBg="1"/>
      <p:bldP spid="216" grpId="5" animBg="1"/>
      <p:bldP spid="216" grpId="6" animBg="1"/>
      <p:bldP spid="217" grpId="0" animBg="1"/>
      <p:bldP spid="217" grpId="1" animBg="1"/>
      <p:bldP spid="217" grpId="2" animBg="1"/>
      <p:bldP spid="217" grpId="3" animBg="1"/>
      <p:bldP spid="217" grpId="4" animBg="1"/>
      <p:bldP spid="217" grpId="5" animBg="1"/>
      <p:bldP spid="217" grpId="6" animBg="1"/>
      <p:bldP spid="218" grpId="0" animBg="1"/>
      <p:bldP spid="218" grpId="1" animBg="1"/>
      <p:bldP spid="218" grpId="2" animBg="1"/>
      <p:bldP spid="218" grpId="3" animBg="1"/>
      <p:bldP spid="218" grpId="4" animBg="1"/>
      <p:bldP spid="218" grpId="5" animBg="1"/>
      <p:bldP spid="218" grpId="6" animBg="1"/>
      <p:bldP spid="219" grpId="0" animBg="1"/>
      <p:bldP spid="219" grpId="1" animBg="1"/>
      <p:bldP spid="219" grpId="2" animBg="1"/>
      <p:bldP spid="219" grpId="3" animBg="1"/>
      <p:bldP spid="219" grpId="4" animBg="1"/>
      <p:bldP spid="219" grpId="5" animBg="1"/>
      <p:bldP spid="219" grpId="6" animBg="1"/>
      <p:bldP spid="220" grpId="0" animBg="1"/>
      <p:bldP spid="220" grpId="1" animBg="1"/>
      <p:bldP spid="220" grpId="2" animBg="1"/>
      <p:bldP spid="220" grpId="3" animBg="1"/>
      <p:bldP spid="220" grpId="4" animBg="1"/>
      <p:bldP spid="220" grpId="5" animBg="1"/>
      <p:bldP spid="220" grpId="6" animBg="1"/>
      <p:bldP spid="221" grpId="0" animBg="1"/>
      <p:bldP spid="221" grpId="1" animBg="1"/>
      <p:bldP spid="221" grpId="2" animBg="1"/>
      <p:bldP spid="221" grpId="3" animBg="1"/>
      <p:bldP spid="221" grpId="4" animBg="1"/>
      <p:bldP spid="221" grpId="5" animBg="1"/>
      <p:bldP spid="221" grpId="6" animBg="1"/>
      <p:bldP spid="222" grpId="0" animBg="1"/>
      <p:bldP spid="222" grpId="1" animBg="1"/>
      <p:bldP spid="222" grpId="2" animBg="1"/>
      <p:bldP spid="222" grpId="3" animBg="1"/>
      <p:bldP spid="222" grpId="4" animBg="1"/>
      <p:bldP spid="222" grpId="5" animBg="1"/>
      <p:bldP spid="222" grpId="6" animBg="1"/>
      <p:bldP spid="223" grpId="0" animBg="1"/>
      <p:bldP spid="223" grpId="1" animBg="1"/>
      <p:bldP spid="223" grpId="2" animBg="1"/>
      <p:bldP spid="223" grpId="3" animBg="1"/>
      <p:bldP spid="223" grpId="4" animBg="1"/>
      <p:bldP spid="223" grpId="5" animBg="1"/>
      <p:bldP spid="223" grpId="6" animBg="1"/>
      <p:bldP spid="224" grpId="0" animBg="1"/>
      <p:bldP spid="224" grpId="1" animBg="1"/>
      <p:bldP spid="224" grpId="2" animBg="1"/>
      <p:bldP spid="224" grpId="3" animBg="1"/>
      <p:bldP spid="224" grpId="4" animBg="1"/>
      <p:bldP spid="224" grpId="5" animBg="1"/>
      <p:bldP spid="224" grpId="6" animBg="1"/>
      <p:bldP spid="225" grpId="0" animBg="1"/>
      <p:bldP spid="225" grpId="1" animBg="1"/>
      <p:bldP spid="225" grpId="2" animBg="1"/>
      <p:bldP spid="225" grpId="3" animBg="1"/>
      <p:bldP spid="225" grpId="4" animBg="1"/>
      <p:bldP spid="225" grpId="5" animBg="1"/>
      <p:bldP spid="225" grpId="6" animBg="1"/>
      <p:bldP spid="226" grpId="0" animBg="1"/>
      <p:bldP spid="226" grpId="1" animBg="1"/>
      <p:bldP spid="226" grpId="2" animBg="1"/>
      <p:bldP spid="226" grpId="3" animBg="1"/>
      <p:bldP spid="226" grpId="4" animBg="1"/>
      <p:bldP spid="226" grpId="5" animBg="1"/>
      <p:bldP spid="226" grpId="6" animBg="1"/>
      <p:bldP spid="227" grpId="0" animBg="1"/>
      <p:bldP spid="227" grpId="1" animBg="1"/>
      <p:bldP spid="227" grpId="2" animBg="1"/>
      <p:bldP spid="227" grpId="3" animBg="1"/>
      <p:bldP spid="227" grpId="4" animBg="1"/>
      <p:bldP spid="227" grpId="5" animBg="1"/>
      <p:bldP spid="227" grpId="6" animBg="1"/>
      <p:bldP spid="228" grpId="0" animBg="1"/>
      <p:bldP spid="228" grpId="1" animBg="1"/>
      <p:bldP spid="228" grpId="2" animBg="1"/>
      <p:bldP spid="228" grpId="3" animBg="1"/>
      <p:bldP spid="228" grpId="4" animBg="1"/>
      <p:bldP spid="228" grpId="5" animBg="1"/>
      <p:bldP spid="228" grpId="6" animBg="1"/>
      <p:bldP spid="229" grpId="0" animBg="1"/>
      <p:bldP spid="229" grpId="1" animBg="1"/>
      <p:bldP spid="229" grpId="2" animBg="1"/>
      <p:bldP spid="229" grpId="3" animBg="1"/>
      <p:bldP spid="229" grpId="4" animBg="1"/>
      <p:bldP spid="229" grpId="5" animBg="1"/>
      <p:bldP spid="229" grpId="6" animBg="1"/>
      <p:bldP spid="230" grpId="0" animBg="1"/>
      <p:bldP spid="230" grpId="1" animBg="1"/>
      <p:bldP spid="230" grpId="2" animBg="1"/>
      <p:bldP spid="230" grpId="3" animBg="1"/>
      <p:bldP spid="230" grpId="4" animBg="1"/>
      <p:bldP spid="230" grpId="5" animBg="1"/>
      <p:bldP spid="230" grpId="6" animBg="1"/>
      <p:bldP spid="231" grpId="0" animBg="1"/>
      <p:bldP spid="231" grpId="1" animBg="1"/>
      <p:bldP spid="231" grpId="2" animBg="1"/>
      <p:bldP spid="231" grpId="3" animBg="1"/>
      <p:bldP spid="231" grpId="4" animBg="1"/>
      <p:bldP spid="231" grpId="5" animBg="1"/>
      <p:bldP spid="231" grpId="6" animBg="1"/>
      <p:bldP spid="232" grpId="0" animBg="1"/>
      <p:bldP spid="232" grpId="1" animBg="1"/>
      <p:bldP spid="232" grpId="2" animBg="1"/>
      <p:bldP spid="232" grpId="3" animBg="1"/>
      <p:bldP spid="232" grpId="4" animBg="1"/>
      <p:bldP spid="232" grpId="5" animBg="1"/>
      <p:bldP spid="232" grpId="6" animBg="1"/>
      <p:bldP spid="233" grpId="0" animBg="1"/>
      <p:bldP spid="233" grpId="1" animBg="1"/>
      <p:bldP spid="233" grpId="2" animBg="1"/>
      <p:bldP spid="233" grpId="3" animBg="1"/>
      <p:bldP spid="233" grpId="4" animBg="1"/>
      <p:bldP spid="233" grpId="5" animBg="1"/>
      <p:bldP spid="233" grpId="6" animBg="1"/>
      <p:bldP spid="234" grpId="0" animBg="1"/>
      <p:bldP spid="234" grpId="1" animBg="1"/>
      <p:bldP spid="234" grpId="2" animBg="1"/>
      <p:bldP spid="234" grpId="3" animBg="1"/>
      <p:bldP spid="234" grpId="4" animBg="1"/>
      <p:bldP spid="234" grpId="5" animBg="1"/>
      <p:bldP spid="234" grpId="6" animBg="1"/>
      <p:bldP spid="235" grpId="0" animBg="1"/>
      <p:bldP spid="235" grpId="1" animBg="1"/>
      <p:bldP spid="235" grpId="2" animBg="1"/>
      <p:bldP spid="235" grpId="3" animBg="1"/>
      <p:bldP spid="235" grpId="4" animBg="1"/>
      <p:bldP spid="235" grpId="5" animBg="1"/>
      <p:bldP spid="235" grpId="6" animBg="1"/>
      <p:bldP spid="236" grpId="0" animBg="1"/>
      <p:bldP spid="236" grpId="1" animBg="1"/>
      <p:bldP spid="236" grpId="2" animBg="1"/>
      <p:bldP spid="236" grpId="3" animBg="1"/>
      <p:bldP spid="236" grpId="4" animBg="1"/>
      <p:bldP spid="236" grpId="5" animBg="1"/>
      <p:bldP spid="236" grpId="6" animBg="1"/>
      <p:bldP spid="237" grpId="0" animBg="1"/>
      <p:bldP spid="237" grpId="1" animBg="1"/>
      <p:bldP spid="237" grpId="2" animBg="1"/>
      <p:bldP spid="237" grpId="3" animBg="1"/>
      <p:bldP spid="237" grpId="4" animBg="1"/>
      <p:bldP spid="237" grpId="5" animBg="1"/>
      <p:bldP spid="237" grpId="6" animBg="1"/>
      <p:bldP spid="238" grpId="0" animBg="1"/>
      <p:bldP spid="238" grpId="1" animBg="1"/>
      <p:bldP spid="238" grpId="2" animBg="1"/>
      <p:bldP spid="238" grpId="3" animBg="1"/>
      <p:bldP spid="238" grpId="4" animBg="1"/>
      <p:bldP spid="238" grpId="5" animBg="1"/>
      <p:bldP spid="238" grpId="6" animBg="1"/>
      <p:bldP spid="239" grpId="0" animBg="1"/>
      <p:bldP spid="239" grpId="1" animBg="1"/>
      <p:bldP spid="239" grpId="2" animBg="1"/>
      <p:bldP spid="239" grpId="3" animBg="1"/>
      <p:bldP spid="239" grpId="4" animBg="1"/>
      <p:bldP spid="239" grpId="5" animBg="1"/>
      <p:bldP spid="239" grpId="6" animBg="1"/>
      <p:bldP spid="240" grpId="0" animBg="1"/>
      <p:bldP spid="240" grpId="1" animBg="1"/>
      <p:bldP spid="240" grpId="2" animBg="1"/>
      <p:bldP spid="240" grpId="3" animBg="1"/>
      <p:bldP spid="240" grpId="4" animBg="1"/>
      <p:bldP spid="240" grpId="5" animBg="1"/>
      <p:bldP spid="240" grpId="6" animBg="1"/>
      <p:bldP spid="241" grpId="0" animBg="1"/>
      <p:bldP spid="241" grpId="1" animBg="1"/>
      <p:bldP spid="241" grpId="2" animBg="1"/>
      <p:bldP spid="241" grpId="3" animBg="1"/>
      <p:bldP spid="241" grpId="4" animBg="1"/>
      <p:bldP spid="241" grpId="5" animBg="1"/>
      <p:bldP spid="241" grpId="6" animBg="1"/>
      <p:bldP spid="242" grpId="0" animBg="1"/>
      <p:bldP spid="242" grpId="1" animBg="1"/>
      <p:bldP spid="242" grpId="2" animBg="1"/>
      <p:bldP spid="242" grpId="3" animBg="1"/>
      <p:bldP spid="242" grpId="4" animBg="1"/>
      <p:bldP spid="242" grpId="5" animBg="1"/>
      <p:bldP spid="242" grpId="6" animBg="1"/>
      <p:bldP spid="243" grpId="0" animBg="1"/>
      <p:bldP spid="243" grpId="1" animBg="1"/>
      <p:bldP spid="243" grpId="2" animBg="1"/>
      <p:bldP spid="243" grpId="3" animBg="1"/>
      <p:bldP spid="243" grpId="4" animBg="1"/>
      <p:bldP spid="243" grpId="5" animBg="1"/>
      <p:bldP spid="243" grpId="6" animBg="1"/>
      <p:bldP spid="244" grpId="0" animBg="1"/>
      <p:bldP spid="244" grpId="1" animBg="1"/>
      <p:bldP spid="244" grpId="2" animBg="1"/>
      <p:bldP spid="244" grpId="3" animBg="1"/>
      <p:bldP spid="244" grpId="4" animBg="1"/>
      <p:bldP spid="244" grpId="5" animBg="1"/>
      <p:bldP spid="244" grpId="6" animBg="1"/>
      <p:bldP spid="245" grpId="0" animBg="1"/>
      <p:bldP spid="245" grpId="1" animBg="1"/>
      <p:bldP spid="245" grpId="2" animBg="1"/>
      <p:bldP spid="245" grpId="3" animBg="1"/>
      <p:bldP spid="245" grpId="4" animBg="1"/>
      <p:bldP spid="245" grpId="5" animBg="1"/>
      <p:bldP spid="245" grpId="6" animBg="1"/>
      <p:bldP spid="246" grpId="0" animBg="1"/>
      <p:bldP spid="246" grpId="1" animBg="1"/>
      <p:bldP spid="246" grpId="2" animBg="1"/>
      <p:bldP spid="246" grpId="3" animBg="1"/>
      <p:bldP spid="246" grpId="4" animBg="1"/>
      <p:bldP spid="246" grpId="5" animBg="1"/>
      <p:bldP spid="246" grpId="6" animBg="1"/>
      <p:bldP spid="247" grpId="0" animBg="1"/>
      <p:bldP spid="247" grpId="1" animBg="1"/>
      <p:bldP spid="247" grpId="2" animBg="1"/>
      <p:bldP spid="247" grpId="3" animBg="1"/>
      <p:bldP spid="247" grpId="4" animBg="1"/>
      <p:bldP spid="247" grpId="5" animBg="1"/>
      <p:bldP spid="247" grpId="6" animBg="1"/>
      <p:bldP spid="248" grpId="0" animBg="1"/>
      <p:bldP spid="248" grpId="1" animBg="1"/>
      <p:bldP spid="248" grpId="2" animBg="1"/>
      <p:bldP spid="248" grpId="3" animBg="1"/>
      <p:bldP spid="248" grpId="4" animBg="1"/>
      <p:bldP spid="248" grpId="5" animBg="1"/>
      <p:bldP spid="248" grpId="6" animBg="1"/>
      <p:bldP spid="249" grpId="0" animBg="1"/>
      <p:bldP spid="249" grpId="1" animBg="1"/>
      <p:bldP spid="249" grpId="2" animBg="1"/>
      <p:bldP spid="249" grpId="3" animBg="1"/>
      <p:bldP spid="249" grpId="4" animBg="1"/>
      <p:bldP spid="249" grpId="5" animBg="1"/>
      <p:bldP spid="249" grpId="6" animBg="1"/>
      <p:bldP spid="250" grpId="0" animBg="1"/>
      <p:bldP spid="250" grpId="1" animBg="1"/>
      <p:bldP spid="250" grpId="2" animBg="1"/>
      <p:bldP spid="250" grpId="3" animBg="1"/>
      <p:bldP spid="250" grpId="4" animBg="1"/>
      <p:bldP spid="250" grpId="5" animBg="1"/>
      <p:bldP spid="250" grpId="6" animBg="1"/>
      <p:bldP spid="251" grpId="0" animBg="1"/>
      <p:bldP spid="251" grpId="1" animBg="1"/>
      <p:bldP spid="251" grpId="2" animBg="1"/>
      <p:bldP spid="251" grpId="3" animBg="1"/>
      <p:bldP spid="251" grpId="4" animBg="1"/>
      <p:bldP spid="251" grpId="5" animBg="1"/>
      <p:bldP spid="251" grpId="6" animBg="1"/>
      <p:bldP spid="252" grpId="0" animBg="1"/>
      <p:bldP spid="252" grpId="1" animBg="1"/>
      <p:bldP spid="252" grpId="2" animBg="1"/>
      <p:bldP spid="252" grpId="3" animBg="1"/>
      <p:bldP spid="252" grpId="4" animBg="1"/>
      <p:bldP spid="252" grpId="5" animBg="1"/>
      <p:bldP spid="252" grpId="6" animBg="1"/>
      <p:bldP spid="253" grpId="0" animBg="1"/>
      <p:bldP spid="253" grpId="1" animBg="1"/>
      <p:bldP spid="253" grpId="2" animBg="1"/>
      <p:bldP spid="253" grpId="3" animBg="1"/>
      <p:bldP spid="253" grpId="4" animBg="1"/>
      <p:bldP spid="253" grpId="5" animBg="1"/>
      <p:bldP spid="253" grpId="6" animBg="1"/>
      <p:bldP spid="254" grpId="0" animBg="1"/>
      <p:bldP spid="254" grpId="1" animBg="1"/>
      <p:bldP spid="254" grpId="2" animBg="1"/>
      <p:bldP spid="254" grpId="3" animBg="1"/>
      <p:bldP spid="254" grpId="4" animBg="1"/>
      <p:bldP spid="254" grpId="5" animBg="1"/>
      <p:bldP spid="254" grpId="6" animBg="1"/>
      <p:bldP spid="255" grpId="0" animBg="1"/>
      <p:bldP spid="255" grpId="1" animBg="1"/>
      <p:bldP spid="255" grpId="2" animBg="1"/>
      <p:bldP spid="255" grpId="3" animBg="1"/>
      <p:bldP spid="255" grpId="4" animBg="1"/>
      <p:bldP spid="255" grpId="5" animBg="1"/>
      <p:bldP spid="255" grpId="6" animBg="1"/>
      <p:bldP spid="256" grpId="0" animBg="1"/>
      <p:bldP spid="256" grpId="1" animBg="1"/>
      <p:bldP spid="256" grpId="2" animBg="1"/>
      <p:bldP spid="256" grpId="3" animBg="1"/>
      <p:bldP spid="256" grpId="4" animBg="1"/>
      <p:bldP spid="256" grpId="5" animBg="1"/>
      <p:bldP spid="256" grpId="6" animBg="1"/>
      <p:bldP spid="257" grpId="0" animBg="1"/>
      <p:bldP spid="257" grpId="1" animBg="1"/>
      <p:bldP spid="257" grpId="2" animBg="1"/>
      <p:bldP spid="257" grpId="3" animBg="1"/>
      <p:bldP spid="257" grpId="4" animBg="1"/>
      <p:bldP spid="257" grpId="5" animBg="1"/>
      <p:bldP spid="257" grpId="6" animBg="1"/>
      <p:bldP spid="258" grpId="0" animBg="1"/>
      <p:bldP spid="258" grpId="1" animBg="1"/>
      <p:bldP spid="258" grpId="2" animBg="1"/>
      <p:bldP spid="258" grpId="3" animBg="1"/>
      <p:bldP spid="258" grpId="4" animBg="1"/>
      <p:bldP spid="258" grpId="5" animBg="1"/>
      <p:bldP spid="258" grpId="6" animBg="1"/>
      <p:bldP spid="259" grpId="0" animBg="1"/>
      <p:bldP spid="259" grpId="1" animBg="1"/>
      <p:bldP spid="259" grpId="2" animBg="1"/>
      <p:bldP spid="259" grpId="3" animBg="1"/>
      <p:bldP spid="259" grpId="4" animBg="1"/>
      <p:bldP spid="259" grpId="5" animBg="1"/>
      <p:bldP spid="259" grpId="6" animBg="1"/>
      <p:bldP spid="260" grpId="0" animBg="1"/>
      <p:bldP spid="260" grpId="1" animBg="1"/>
      <p:bldP spid="260" grpId="2" animBg="1"/>
      <p:bldP spid="260" grpId="3" animBg="1"/>
      <p:bldP spid="260" grpId="4" animBg="1"/>
      <p:bldP spid="260" grpId="5" animBg="1"/>
      <p:bldP spid="260" grpId="6" animBg="1"/>
      <p:bldP spid="261" grpId="0" animBg="1"/>
      <p:bldP spid="261" grpId="1" animBg="1"/>
      <p:bldP spid="261" grpId="2" animBg="1"/>
      <p:bldP spid="261" grpId="3" animBg="1"/>
      <p:bldP spid="261" grpId="4" animBg="1"/>
      <p:bldP spid="261" grpId="5" animBg="1"/>
      <p:bldP spid="261" grpId="6" animBg="1"/>
      <p:bldP spid="262" grpId="0" animBg="1"/>
      <p:bldP spid="262" grpId="1" animBg="1"/>
      <p:bldP spid="262" grpId="2" animBg="1"/>
      <p:bldP spid="262" grpId="3" animBg="1"/>
      <p:bldP spid="262" grpId="4" animBg="1"/>
      <p:bldP spid="262" grpId="5" animBg="1"/>
      <p:bldP spid="262" grpId="6" animBg="1"/>
      <p:bldP spid="263" grpId="0" animBg="1"/>
      <p:bldP spid="263" grpId="1" animBg="1"/>
      <p:bldP spid="263" grpId="2" animBg="1"/>
      <p:bldP spid="263" grpId="3" animBg="1"/>
      <p:bldP spid="263" grpId="4" animBg="1"/>
      <p:bldP spid="263" grpId="5" animBg="1"/>
      <p:bldP spid="263" grpId="6" animBg="1"/>
      <p:bldP spid="264" grpId="0" animBg="1"/>
      <p:bldP spid="264" grpId="1" animBg="1"/>
      <p:bldP spid="264" grpId="2" animBg="1"/>
      <p:bldP spid="264" grpId="3" animBg="1"/>
      <p:bldP spid="264" grpId="4" animBg="1"/>
      <p:bldP spid="264" grpId="5" animBg="1"/>
      <p:bldP spid="264" grpId="6" animBg="1"/>
      <p:bldP spid="265" grpId="0" animBg="1"/>
      <p:bldP spid="265" grpId="1" animBg="1"/>
      <p:bldP spid="265" grpId="2" animBg="1"/>
      <p:bldP spid="265" grpId="3" animBg="1"/>
      <p:bldP spid="265" grpId="4" animBg="1"/>
      <p:bldP spid="265" grpId="5" animBg="1"/>
      <p:bldP spid="265" grpId="6" animBg="1"/>
      <p:bldP spid="266" grpId="0" animBg="1"/>
      <p:bldP spid="266" grpId="1" animBg="1"/>
      <p:bldP spid="266" grpId="2" animBg="1"/>
      <p:bldP spid="266" grpId="3" animBg="1"/>
      <p:bldP spid="266" grpId="4" animBg="1"/>
      <p:bldP spid="266" grpId="5" animBg="1"/>
      <p:bldP spid="266" grpId="6" animBg="1"/>
      <p:bldP spid="267" grpId="0" animBg="1"/>
      <p:bldP spid="267" grpId="1" animBg="1"/>
      <p:bldP spid="267" grpId="2" animBg="1"/>
      <p:bldP spid="267" grpId="3" animBg="1"/>
      <p:bldP spid="267" grpId="4" animBg="1"/>
      <p:bldP spid="267" grpId="5" animBg="1"/>
      <p:bldP spid="267" grpId="6" animBg="1"/>
      <p:bldP spid="268" grpId="0" animBg="1"/>
      <p:bldP spid="268" grpId="1" animBg="1"/>
      <p:bldP spid="268" grpId="2" animBg="1"/>
      <p:bldP spid="268" grpId="3" animBg="1"/>
      <p:bldP spid="268" grpId="4" animBg="1"/>
      <p:bldP spid="268" grpId="5" animBg="1"/>
      <p:bldP spid="268" grpId="6" animBg="1"/>
      <p:bldP spid="269" grpId="0" animBg="1"/>
      <p:bldP spid="269" grpId="1" animBg="1"/>
      <p:bldP spid="269" grpId="2" animBg="1"/>
      <p:bldP spid="269" grpId="3" animBg="1"/>
      <p:bldP spid="269" grpId="4" animBg="1"/>
      <p:bldP spid="269" grpId="5" animBg="1"/>
      <p:bldP spid="269" grpId="6" animBg="1"/>
      <p:bldP spid="270" grpId="0" animBg="1"/>
      <p:bldP spid="270" grpId="1" animBg="1"/>
      <p:bldP spid="270" grpId="2" animBg="1"/>
      <p:bldP spid="270" grpId="3" animBg="1"/>
      <p:bldP spid="270" grpId="4" animBg="1"/>
      <p:bldP spid="270" grpId="5" animBg="1"/>
      <p:bldP spid="270" grpId="6" animBg="1"/>
      <p:bldP spid="271" grpId="0" animBg="1"/>
      <p:bldP spid="271" grpId="1" animBg="1"/>
      <p:bldP spid="271" grpId="2" animBg="1"/>
      <p:bldP spid="271" grpId="3" animBg="1"/>
      <p:bldP spid="271" grpId="4" animBg="1"/>
      <p:bldP spid="271" grpId="5" animBg="1"/>
      <p:bldP spid="271" grpId="6" animBg="1"/>
      <p:bldP spid="272" grpId="0" animBg="1"/>
      <p:bldP spid="272" grpId="1" animBg="1"/>
      <p:bldP spid="272" grpId="2" animBg="1"/>
      <p:bldP spid="272" grpId="3" animBg="1"/>
      <p:bldP spid="272" grpId="4" animBg="1"/>
      <p:bldP spid="272" grpId="5" animBg="1"/>
      <p:bldP spid="272" grpId="6" animBg="1"/>
      <p:bldP spid="273" grpId="0" animBg="1"/>
      <p:bldP spid="273" grpId="1" animBg="1"/>
      <p:bldP spid="273" grpId="2" animBg="1"/>
      <p:bldP spid="273" grpId="3" animBg="1"/>
      <p:bldP spid="273" grpId="4" animBg="1"/>
      <p:bldP spid="273" grpId="5" animBg="1"/>
      <p:bldP spid="273" grpId="6" animBg="1"/>
      <p:bldP spid="274" grpId="0" animBg="1"/>
      <p:bldP spid="274" grpId="1" animBg="1"/>
      <p:bldP spid="274" grpId="2" animBg="1"/>
      <p:bldP spid="274" grpId="3" animBg="1"/>
      <p:bldP spid="274" grpId="4" animBg="1"/>
      <p:bldP spid="274" grpId="5" animBg="1"/>
      <p:bldP spid="274" grpId="6" animBg="1"/>
      <p:bldP spid="275" grpId="0" animBg="1"/>
      <p:bldP spid="275" grpId="1" animBg="1"/>
      <p:bldP spid="275" grpId="2" animBg="1"/>
      <p:bldP spid="275" grpId="3" animBg="1"/>
      <p:bldP spid="275" grpId="4" animBg="1"/>
      <p:bldP spid="275" grpId="5" animBg="1"/>
      <p:bldP spid="275" grpId="6" animBg="1"/>
      <p:bldP spid="276" grpId="0" animBg="1"/>
      <p:bldP spid="276" grpId="1" animBg="1"/>
      <p:bldP spid="276" grpId="2" animBg="1"/>
      <p:bldP spid="276" grpId="3" animBg="1"/>
      <p:bldP spid="276" grpId="4" animBg="1"/>
      <p:bldP spid="276" grpId="5" animBg="1"/>
      <p:bldP spid="276" grpId="6" animBg="1"/>
      <p:bldP spid="277" grpId="0" animBg="1"/>
      <p:bldP spid="277" grpId="1" animBg="1"/>
      <p:bldP spid="277" grpId="2" animBg="1"/>
      <p:bldP spid="277" grpId="3" animBg="1"/>
      <p:bldP spid="277" grpId="4" animBg="1"/>
      <p:bldP spid="277" grpId="5" animBg="1"/>
      <p:bldP spid="277" grpId="6" animBg="1"/>
      <p:bldP spid="278" grpId="0" animBg="1"/>
      <p:bldP spid="278" grpId="1" animBg="1"/>
      <p:bldP spid="278" grpId="2" animBg="1"/>
      <p:bldP spid="278" grpId="3" animBg="1"/>
      <p:bldP spid="278" grpId="4" animBg="1"/>
      <p:bldP spid="278" grpId="5" animBg="1"/>
      <p:bldP spid="278" grpId="6" animBg="1"/>
      <p:bldP spid="279" grpId="0" animBg="1"/>
      <p:bldP spid="279" grpId="1" animBg="1"/>
      <p:bldP spid="279" grpId="2" animBg="1"/>
      <p:bldP spid="279" grpId="3" animBg="1"/>
      <p:bldP spid="279" grpId="4" animBg="1"/>
      <p:bldP spid="279" grpId="5" animBg="1"/>
      <p:bldP spid="279" grpId="6" animBg="1"/>
      <p:bldP spid="280" grpId="0" animBg="1"/>
      <p:bldP spid="280" grpId="1" animBg="1"/>
      <p:bldP spid="280" grpId="2" animBg="1"/>
      <p:bldP spid="280" grpId="3" animBg="1"/>
      <p:bldP spid="280" grpId="4" animBg="1"/>
      <p:bldP spid="280" grpId="5" animBg="1"/>
      <p:bldP spid="280" grpId="6" animBg="1"/>
      <p:bldP spid="281" grpId="0" animBg="1"/>
      <p:bldP spid="281" grpId="1" animBg="1"/>
      <p:bldP spid="281" grpId="2" animBg="1"/>
      <p:bldP spid="281" grpId="3" animBg="1"/>
      <p:bldP spid="281" grpId="4" animBg="1"/>
      <p:bldP spid="281" grpId="5" animBg="1"/>
      <p:bldP spid="281" grpId="6" animBg="1"/>
      <p:bldP spid="282" grpId="0" animBg="1"/>
      <p:bldP spid="282" grpId="1" animBg="1"/>
      <p:bldP spid="282" grpId="2" animBg="1"/>
      <p:bldP spid="282" grpId="3" animBg="1"/>
      <p:bldP spid="282" grpId="4" animBg="1"/>
      <p:bldP spid="282" grpId="5" animBg="1"/>
      <p:bldP spid="282" grpId="6" animBg="1"/>
      <p:bldP spid="283" grpId="0" animBg="1"/>
      <p:bldP spid="283" grpId="1" animBg="1"/>
      <p:bldP spid="283" grpId="2" animBg="1"/>
      <p:bldP spid="283" grpId="3" animBg="1"/>
      <p:bldP spid="283" grpId="4" animBg="1"/>
      <p:bldP spid="283" grpId="5" animBg="1"/>
      <p:bldP spid="283" grpId="6" animBg="1"/>
      <p:bldP spid="284" grpId="0" animBg="1"/>
      <p:bldP spid="284" grpId="1" animBg="1"/>
      <p:bldP spid="284" grpId="2" animBg="1"/>
      <p:bldP spid="284" grpId="3" animBg="1"/>
      <p:bldP spid="284" grpId="4" animBg="1"/>
      <p:bldP spid="284" grpId="5" animBg="1"/>
      <p:bldP spid="284" grpId="6" animBg="1"/>
      <p:bldP spid="285" grpId="0" animBg="1"/>
      <p:bldP spid="285" grpId="1" animBg="1"/>
      <p:bldP spid="285" grpId="2" animBg="1"/>
      <p:bldP spid="285" grpId="3" animBg="1"/>
      <p:bldP spid="285" grpId="4" animBg="1"/>
      <p:bldP spid="285" grpId="5" animBg="1"/>
      <p:bldP spid="285" grpId="6" animBg="1"/>
      <p:bldP spid="286" grpId="0" animBg="1"/>
      <p:bldP spid="286" grpId="1" animBg="1"/>
      <p:bldP spid="286" grpId="2" animBg="1"/>
      <p:bldP spid="286" grpId="3" animBg="1"/>
      <p:bldP spid="286" grpId="4" animBg="1"/>
      <p:bldP spid="286" grpId="5" animBg="1"/>
      <p:bldP spid="286" grpId="6" animBg="1"/>
      <p:bldP spid="287" grpId="0" animBg="1"/>
      <p:bldP spid="287" grpId="1" animBg="1"/>
      <p:bldP spid="287" grpId="2" animBg="1"/>
      <p:bldP spid="287" grpId="3" animBg="1"/>
      <p:bldP spid="287" grpId="4" animBg="1"/>
      <p:bldP spid="287" grpId="5" animBg="1"/>
      <p:bldP spid="287" grpId="6" animBg="1"/>
      <p:bldP spid="288" grpId="0" animBg="1"/>
      <p:bldP spid="288" grpId="1" animBg="1"/>
      <p:bldP spid="288" grpId="2" animBg="1"/>
      <p:bldP spid="288" grpId="3" animBg="1"/>
      <p:bldP spid="288" grpId="4" animBg="1"/>
      <p:bldP spid="288" grpId="5" animBg="1"/>
      <p:bldP spid="288" grpId="6" animBg="1"/>
      <p:bldP spid="289" grpId="0" animBg="1"/>
      <p:bldP spid="289" grpId="1" animBg="1"/>
      <p:bldP spid="289" grpId="2" animBg="1"/>
      <p:bldP spid="289" grpId="3" animBg="1"/>
      <p:bldP spid="289" grpId="4" animBg="1"/>
      <p:bldP spid="289" grpId="5" animBg="1"/>
      <p:bldP spid="289" grpId="6" animBg="1"/>
      <p:bldP spid="290" grpId="0" animBg="1"/>
      <p:bldP spid="290" grpId="1" animBg="1"/>
      <p:bldP spid="290" grpId="2" animBg="1"/>
      <p:bldP spid="290" grpId="3" animBg="1"/>
      <p:bldP spid="290" grpId="4" animBg="1"/>
      <p:bldP spid="290" grpId="5" animBg="1"/>
      <p:bldP spid="290" grpId="6" animBg="1"/>
      <p:bldP spid="291" grpId="0" animBg="1"/>
      <p:bldP spid="291" grpId="1" animBg="1"/>
      <p:bldP spid="291" grpId="2" animBg="1"/>
      <p:bldP spid="291" grpId="3" animBg="1"/>
      <p:bldP spid="291" grpId="4" animBg="1"/>
      <p:bldP spid="291" grpId="5" animBg="1"/>
      <p:bldP spid="291" grpId="6" animBg="1"/>
      <p:bldP spid="292" grpId="0" animBg="1"/>
      <p:bldP spid="292" grpId="1" animBg="1"/>
      <p:bldP spid="292" grpId="2" animBg="1"/>
      <p:bldP spid="292" grpId="3" animBg="1"/>
      <p:bldP spid="292" grpId="4" animBg="1"/>
      <p:bldP spid="292" grpId="5" animBg="1"/>
      <p:bldP spid="292" grpId="6" animBg="1"/>
      <p:bldP spid="293" grpId="0" animBg="1"/>
      <p:bldP spid="293" grpId="1" animBg="1"/>
      <p:bldP spid="293" grpId="2" animBg="1"/>
      <p:bldP spid="293" grpId="3" animBg="1"/>
      <p:bldP spid="293" grpId="4" animBg="1"/>
      <p:bldP spid="293" grpId="5" animBg="1"/>
      <p:bldP spid="293" grpId="6" animBg="1"/>
      <p:bldP spid="294" grpId="0" animBg="1"/>
      <p:bldP spid="294" grpId="1" animBg="1"/>
      <p:bldP spid="294" grpId="2" animBg="1"/>
      <p:bldP spid="294" grpId="3" animBg="1"/>
      <p:bldP spid="294" grpId="4" animBg="1"/>
      <p:bldP spid="294" grpId="5" animBg="1"/>
      <p:bldP spid="294" grpId="6" animBg="1"/>
      <p:bldP spid="295" grpId="0" animBg="1"/>
      <p:bldP spid="295" grpId="1" animBg="1"/>
      <p:bldP spid="295" grpId="2" animBg="1"/>
      <p:bldP spid="295" grpId="3" animBg="1"/>
      <p:bldP spid="295" grpId="4" animBg="1"/>
      <p:bldP spid="295" grpId="5" animBg="1"/>
      <p:bldP spid="295" grpId="6" animBg="1"/>
      <p:bldP spid="296" grpId="0" animBg="1"/>
      <p:bldP spid="296" grpId="1" animBg="1"/>
      <p:bldP spid="296" grpId="2" animBg="1"/>
      <p:bldP spid="296" grpId="3" animBg="1"/>
      <p:bldP spid="296" grpId="4" animBg="1"/>
      <p:bldP spid="296" grpId="5" animBg="1"/>
      <p:bldP spid="296" grpId="6" animBg="1"/>
      <p:bldP spid="297" grpId="0" animBg="1"/>
      <p:bldP spid="297" grpId="1" animBg="1"/>
      <p:bldP spid="297" grpId="2" animBg="1"/>
      <p:bldP spid="297" grpId="3" animBg="1"/>
      <p:bldP spid="297" grpId="4" animBg="1"/>
      <p:bldP spid="297" grpId="5" animBg="1"/>
      <p:bldP spid="297" grpId="6" animBg="1"/>
      <p:bldP spid="298" grpId="0" animBg="1"/>
      <p:bldP spid="298" grpId="1" animBg="1"/>
      <p:bldP spid="298" grpId="2" animBg="1"/>
      <p:bldP spid="298" grpId="3" animBg="1"/>
      <p:bldP spid="298" grpId="4" animBg="1"/>
      <p:bldP spid="298" grpId="5" animBg="1"/>
      <p:bldP spid="298" grpId="6" animBg="1"/>
      <p:bldP spid="299" grpId="0" animBg="1"/>
      <p:bldP spid="299" grpId="1" animBg="1"/>
      <p:bldP spid="299" grpId="2" animBg="1"/>
      <p:bldP spid="299" grpId="3" animBg="1"/>
      <p:bldP spid="299" grpId="4" animBg="1"/>
      <p:bldP spid="299" grpId="5" animBg="1"/>
      <p:bldP spid="299" grpId="6" animBg="1"/>
      <p:bldP spid="300" grpId="0" animBg="1"/>
      <p:bldP spid="300" grpId="1" animBg="1"/>
      <p:bldP spid="300" grpId="2" animBg="1"/>
      <p:bldP spid="300" grpId="3" animBg="1"/>
      <p:bldP spid="300" grpId="4" animBg="1"/>
      <p:bldP spid="300" grpId="5" animBg="1"/>
      <p:bldP spid="300" grpId="6" animBg="1"/>
      <p:bldP spid="301" grpId="0" animBg="1"/>
      <p:bldP spid="301" grpId="1" animBg="1"/>
      <p:bldP spid="301" grpId="2" animBg="1"/>
      <p:bldP spid="301" grpId="3" animBg="1"/>
      <p:bldP spid="301" grpId="4" animBg="1"/>
      <p:bldP spid="301" grpId="5" animBg="1"/>
      <p:bldP spid="301" grpId="6" animBg="1"/>
      <p:bldP spid="302" grpId="0" animBg="1"/>
      <p:bldP spid="302" grpId="1" animBg="1"/>
      <p:bldP spid="302" grpId="2" animBg="1"/>
      <p:bldP spid="302" grpId="3" animBg="1"/>
      <p:bldP spid="302" grpId="4" animBg="1"/>
      <p:bldP spid="302" grpId="5" animBg="1"/>
      <p:bldP spid="302" grpId="6" animBg="1"/>
      <p:bldP spid="302" grpId="7" animBg="1"/>
      <p:bldP spid="302" grpId="8" animBg="1"/>
      <p:bldP spid="303" grpId="0" animBg="1"/>
      <p:bldP spid="303" grpId="1" animBg="1"/>
      <p:bldP spid="303" grpId="2" animBg="1"/>
      <p:bldP spid="303" grpId="3" animBg="1"/>
      <p:bldP spid="303" grpId="4" animBg="1"/>
      <p:bldP spid="303" grpId="5" animBg="1"/>
      <p:bldP spid="303" grpId="6" animBg="1"/>
      <p:bldP spid="303" grpId="7" animBg="1"/>
      <p:bldP spid="303" grpId="8" animBg="1"/>
      <p:bldP spid="304" grpId="0" animBg="1"/>
      <p:bldP spid="304" grpId="1" animBg="1"/>
      <p:bldP spid="304" grpId="2" animBg="1"/>
      <p:bldP spid="304" grpId="3" animBg="1"/>
      <p:bldP spid="304" grpId="4" animBg="1"/>
      <p:bldP spid="304" grpId="5" animBg="1"/>
      <p:bldP spid="304" grpId="6" animBg="1"/>
      <p:bldP spid="304" grpId="7" animBg="1"/>
      <p:bldP spid="304" grpId="8" animBg="1"/>
      <p:bldP spid="305" grpId="0" animBg="1"/>
      <p:bldP spid="305" grpId="1" animBg="1"/>
      <p:bldP spid="305" grpId="2" animBg="1"/>
      <p:bldP spid="305" grpId="3" animBg="1"/>
      <p:bldP spid="305" grpId="4" animBg="1"/>
      <p:bldP spid="306" grpId="0" animBg="1"/>
      <p:bldP spid="306" grpId="1" animBg="1"/>
      <p:bldP spid="306" grpId="2" animBg="1"/>
      <p:bldP spid="306" grpId="3" animBg="1"/>
      <p:bldP spid="306" grpId="4" animBg="1"/>
      <p:bldP spid="307" grpId="0" animBg="1"/>
      <p:bldP spid="307" grpId="1" animBg="1"/>
      <p:bldP spid="307" grpId="2" animBg="1"/>
      <p:bldP spid="307" grpId="3" animBg="1"/>
      <p:bldP spid="307" grpId="4" animBg="1"/>
      <p:bldP spid="307" grpId="5" animBg="1"/>
      <p:bldP spid="307" grpId="6" animBg="1"/>
      <p:bldP spid="308" grpId="0" animBg="1"/>
      <p:bldP spid="308" grpId="1" animBg="1"/>
      <p:bldP spid="308" grpId="2" animBg="1"/>
      <p:bldP spid="308" grpId="3" animBg="1"/>
      <p:bldP spid="308" grpId="4" animBg="1"/>
      <p:bldP spid="308" grpId="5" animBg="1"/>
      <p:bldP spid="308" grpId="6" animBg="1"/>
      <p:bldP spid="308" grpId="7" animBg="1"/>
      <p:bldP spid="308" grpId="8" animBg="1"/>
      <p:bldP spid="308" grpId="9" animBg="1"/>
      <p:bldP spid="308" grpId="10" animBg="1"/>
      <p:bldP spid="309" grpId="0" animBg="1"/>
      <p:bldP spid="309" grpId="1" animBg="1"/>
      <p:bldP spid="309" grpId="2" animBg="1"/>
      <p:bldP spid="309" grpId="3" animBg="1"/>
      <p:bldP spid="309" grpId="4" animBg="1"/>
      <p:bldP spid="309" grpId="5" animBg="1"/>
      <p:bldP spid="309" grpId="6" animBg="1"/>
      <p:bldP spid="309" grpId="7" animBg="1"/>
      <p:bldP spid="309" grpId="8" animBg="1"/>
      <p:bldP spid="309" grpId="9" animBg="1"/>
      <p:bldP spid="309" grpId="10" animBg="1"/>
      <p:bldP spid="309" grpId="11" animBg="1"/>
      <p:bldP spid="309" grpId="12" animBg="1"/>
      <p:bldP spid="309" grpId="13" animBg="1"/>
      <p:bldP spid="309" grpId="14" animBg="1"/>
      <p:bldP spid="309" grpId="15" animBg="1"/>
      <p:bldP spid="309" grpId="16" animBg="1"/>
      <p:bldP spid="310" grpId="0" animBg="1"/>
      <p:bldP spid="310" grpId="1" animBg="1"/>
      <p:bldP spid="310" grpId="2" animBg="1"/>
      <p:bldP spid="310" grpId="3" animBg="1"/>
      <p:bldP spid="310" grpId="4" animBg="1"/>
      <p:bldP spid="310" grpId="5" animBg="1"/>
      <p:bldP spid="310" grpId="6" animBg="1"/>
      <p:bldP spid="310" grpId="7" animBg="1"/>
      <p:bldP spid="310" grpId="8" animBg="1"/>
      <p:bldP spid="310" grpId="9" animBg="1"/>
      <p:bldP spid="310" grpId="10" animBg="1"/>
      <p:bldP spid="310" grpId="11" animBg="1"/>
      <p:bldP spid="310" grpId="12" animBg="1"/>
      <p:bldP spid="311" grpId="0" animBg="1"/>
      <p:bldP spid="311" grpId="1" animBg="1"/>
      <p:bldP spid="311" grpId="2" animBg="1"/>
      <p:bldP spid="311" grpId="3" animBg="1"/>
      <p:bldP spid="311" grpId="4" animBg="1"/>
      <p:bldP spid="312" grpId="0" animBg="1"/>
      <p:bldP spid="312" grpId="1" animBg="1"/>
      <p:bldP spid="312" grpId="2" animBg="1"/>
      <p:bldP spid="313" grpId="0" animBg="1"/>
      <p:bldP spid="313" grpId="1" animBg="1"/>
      <p:bldP spid="313" grpId="2" animBg="1"/>
      <p:bldP spid="313" grpId="3" animBg="1"/>
      <p:bldP spid="313" grpId="4" animBg="1"/>
      <p:bldP spid="314" grpId="0" animBg="1"/>
      <p:bldP spid="314" grpId="1" animBg="1"/>
      <p:bldP spid="314" grpId="2" animBg="1"/>
      <p:bldP spid="314" grpId="3" animBg="1"/>
      <p:bldP spid="314" grpId="4" animBg="1"/>
      <p:bldP spid="314" grpId="5" animBg="1"/>
      <p:bldP spid="314" grpId="6" animBg="1"/>
      <p:bldP spid="314" grpId="7" animBg="1"/>
      <p:bldP spid="314" grpId="8" animBg="1"/>
      <p:bldP spid="314" grpId="9" animBg="1"/>
      <p:bldP spid="314" grpId="10" animBg="1"/>
      <p:bldP spid="315" grpId="0" animBg="1"/>
      <p:bldP spid="315" grpId="1" animBg="1"/>
      <p:bldP spid="315" grpId="2" animBg="1"/>
      <p:bldP spid="315" grpId="3" animBg="1"/>
      <p:bldP spid="315" grpId="4" animBg="1"/>
      <p:bldP spid="316" grpId="0" animBg="1"/>
      <p:bldP spid="316" grpId="1" animBg="1"/>
      <p:bldP spid="316" grpId="2" animBg="1"/>
      <p:bldP spid="316" grpId="3" animBg="1"/>
      <p:bldP spid="316" grpId="4" animBg="1"/>
      <p:bldP spid="316" grpId="5" animBg="1"/>
      <p:bldP spid="316" grpId="6" animBg="1"/>
      <p:bldP spid="316" grpId="7" animBg="1"/>
      <p:bldP spid="316" grpId="8" animBg="1"/>
      <p:bldP spid="317" grpId="0" animBg="1"/>
      <p:bldP spid="317" grpId="1" animBg="1"/>
      <p:bldP spid="317" grpId="2" animBg="1"/>
      <p:bldP spid="317" grpId="3" animBg="1"/>
      <p:bldP spid="317" grpId="4" animBg="1"/>
      <p:bldP spid="317" grpId="5" animBg="1"/>
      <p:bldP spid="317" grpId="6" animBg="1"/>
      <p:bldP spid="317" grpId="7" animBg="1"/>
      <p:bldP spid="317" grpId="8" animBg="1"/>
      <p:bldP spid="318" grpId="0" animBg="1"/>
      <p:bldP spid="318" grpId="1" animBg="1"/>
      <p:bldP spid="318" grpId="2" animBg="1"/>
      <p:bldP spid="318" grpId="3" animBg="1"/>
      <p:bldP spid="318" grpId="4" animBg="1"/>
      <p:bldP spid="318" grpId="5" animBg="1"/>
      <p:bldP spid="318" grpId="6" animBg="1"/>
      <p:bldP spid="318" grpId="7" animBg="1"/>
      <p:bldP spid="318" grpId="8" animBg="1"/>
      <p:bldP spid="318" grpId="9" animBg="1"/>
      <p:bldP spid="318" grpId="10" animBg="1"/>
      <p:bldP spid="319" grpId="0" animBg="1"/>
      <p:bldP spid="319" grpId="1" animBg="1"/>
      <p:bldP spid="319" grpId="2" animBg="1"/>
      <p:bldP spid="319" grpId="3" animBg="1"/>
      <p:bldP spid="319" grpId="4" animBg="1"/>
      <p:bldP spid="319" grpId="5" animBg="1"/>
      <p:bldP spid="319" grpId="6" animBg="1"/>
      <p:bldP spid="319" grpId="7" animBg="1"/>
      <p:bldP spid="319" grpId="8" animBg="1"/>
      <p:bldP spid="319" grpId="9" animBg="1"/>
      <p:bldP spid="319" grpId="10" animBg="1"/>
      <p:bldP spid="319" grpId="11" animBg="1"/>
      <p:bldP spid="319" grpId="12" animBg="1"/>
      <p:bldP spid="319" grpId="13" animBg="1"/>
      <p:bldP spid="319" grpId="14" animBg="1"/>
      <p:bldP spid="320" grpId="0" animBg="1"/>
      <p:bldP spid="320" grpId="1" animBg="1"/>
      <p:bldP spid="320" grpId="2" animBg="1"/>
      <p:bldP spid="320" grpId="3" animBg="1"/>
      <p:bldP spid="320" grpId="4" animBg="1"/>
      <p:bldP spid="320" grpId="5" animBg="1"/>
      <p:bldP spid="320" grpId="6" animBg="1"/>
      <p:bldP spid="320" grpId="7" animBg="1"/>
      <p:bldP spid="320" grpId="8" animBg="1"/>
      <p:bldP spid="320" grpId="9" animBg="1"/>
      <p:bldP spid="320" grpId="10" animBg="1"/>
      <p:bldP spid="321" grpId="0" animBg="1"/>
      <p:bldP spid="321" grpId="1" animBg="1"/>
      <p:bldP spid="321" grpId="2" animBg="1"/>
      <p:bldP spid="321" grpId="3" animBg="1"/>
      <p:bldP spid="321" grpId="4" animBg="1"/>
      <p:bldP spid="321" grpId="5" animBg="1"/>
      <p:bldP spid="321" grpId="6" animBg="1"/>
      <p:bldP spid="321" grpId="7" animBg="1"/>
      <p:bldP spid="321" grpId="8" animBg="1"/>
      <p:bldP spid="321" grpId="9" animBg="1"/>
      <p:bldP spid="321" grpId="10" animBg="1"/>
      <p:bldP spid="322" grpId="0" animBg="1"/>
      <p:bldP spid="322" grpId="1" animBg="1"/>
      <p:bldP spid="322" grpId="2" animBg="1"/>
      <p:bldP spid="323" grpId="0" animBg="1"/>
      <p:bldP spid="323" grpId="1" animBg="1"/>
      <p:bldP spid="323" grpId="2" animBg="1"/>
      <p:bldP spid="323" grpId="3" animBg="1"/>
      <p:bldP spid="323" grpId="4" animBg="1"/>
      <p:bldP spid="323" grpId="5" animBg="1"/>
      <p:bldP spid="323" grpId="6" animBg="1"/>
      <p:bldP spid="323" grpId="7" animBg="1"/>
      <p:bldP spid="323" grpId="8" animBg="1"/>
      <p:bldP spid="324" grpId="0" animBg="1"/>
      <p:bldP spid="324" grpId="1" animBg="1"/>
      <p:bldP spid="324" grpId="2" animBg="1"/>
      <p:bldP spid="324" grpId="3" animBg="1"/>
      <p:bldP spid="324" grpId="4" animBg="1"/>
      <p:bldP spid="324" grpId="5" animBg="1"/>
      <p:bldP spid="324" grpId="6" animBg="1"/>
      <p:bldP spid="324" grpId="7" animBg="1"/>
      <p:bldP spid="324" grpId="8" animBg="1"/>
      <p:bldP spid="325" grpId="0" animBg="1"/>
      <p:bldP spid="325" grpId="1" animBg="1"/>
      <p:bldP spid="325" grpId="2" animBg="1"/>
      <p:bldP spid="325" grpId="3" animBg="1"/>
      <p:bldP spid="325" grpId="4" animBg="1"/>
      <p:bldP spid="325" grpId="5" animBg="1"/>
      <p:bldP spid="325" grpId="6" animBg="1"/>
      <p:bldP spid="326" grpId="0" animBg="1"/>
      <p:bldP spid="326" grpId="1" animBg="1"/>
      <p:bldP spid="326" grpId="2" animBg="1"/>
      <p:bldP spid="326" grpId="3" animBg="1"/>
      <p:bldP spid="326" grpId="4" animBg="1"/>
      <p:bldP spid="326" grpId="5" animBg="1"/>
      <p:bldP spid="326" grpId="6" animBg="1"/>
      <p:bldP spid="326" grpId="7" animBg="1"/>
      <p:bldP spid="326" grpId="8" animBg="1"/>
      <p:bldP spid="327" grpId="0" animBg="1"/>
      <p:bldP spid="327" grpId="1" animBg="1"/>
      <p:bldP spid="327" grpId="2" animBg="1"/>
      <p:bldP spid="327" grpId="3" animBg="1"/>
      <p:bldP spid="327" grpId="4" animBg="1"/>
      <p:bldP spid="328" grpId="0" animBg="1"/>
      <p:bldP spid="328" grpId="1" animBg="1"/>
      <p:bldP spid="328" grpId="2" animBg="1"/>
      <p:bldP spid="328" grpId="3" animBg="1"/>
      <p:bldP spid="328" grpId="4" animBg="1"/>
      <p:bldP spid="328" grpId="5" animBg="1"/>
      <p:bldP spid="328" grpId="6" animBg="1"/>
      <p:bldP spid="328" grpId="7" animBg="1"/>
      <p:bldP spid="328" grpId="8" animBg="1"/>
      <p:bldP spid="329" grpId="0" animBg="1"/>
      <p:bldP spid="329" grpId="1" animBg="1"/>
      <p:bldP spid="329" grpId="2" animBg="1"/>
      <p:bldP spid="329" grpId="3" animBg="1"/>
      <p:bldP spid="329" grpId="4" animBg="1"/>
      <p:bldP spid="329" grpId="5" animBg="1"/>
      <p:bldP spid="329" grpId="6" animBg="1"/>
      <p:bldP spid="329" grpId="7" animBg="1"/>
      <p:bldP spid="329" grpId="8" animBg="1"/>
      <p:bldP spid="329" grpId="9" animBg="1"/>
      <p:bldP spid="329" grpId="10" animBg="1"/>
      <p:bldP spid="330" grpId="0" animBg="1"/>
      <p:bldP spid="330" grpId="1" animBg="1"/>
      <p:bldP spid="330" grpId="2" animBg="1"/>
      <p:bldP spid="330" grpId="3" animBg="1"/>
      <p:bldP spid="330" grpId="4" animBg="1"/>
      <p:bldP spid="330" grpId="5" animBg="1"/>
      <p:bldP spid="330" grpId="6" animBg="1"/>
      <p:bldP spid="330" grpId="7" animBg="1"/>
      <p:bldP spid="330" grpId="8" animBg="1"/>
      <p:bldP spid="330" grpId="9" animBg="1"/>
      <p:bldP spid="330" grpId="10" animBg="1"/>
      <p:bldP spid="331" grpId="0" animBg="1"/>
      <p:bldP spid="331" grpId="1" animBg="1"/>
      <p:bldP spid="331" grpId="2" animBg="1"/>
      <p:bldP spid="331" grpId="3" animBg="1"/>
      <p:bldP spid="331" grpId="4" animBg="1"/>
      <p:bldP spid="331" grpId="5" animBg="1"/>
      <p:bldP spid="331" grpId="6" animBg="1"/>
      <p:bldP spid="331" grpId="7" animBg="1"/>
      <p:bldP spid="331" grpId="8" animBg="1"/>
      <p:bldP spid="332" grpId="0" animBg="1"/>
      <p:bldP spid="332" grpId="1" animBg="1"/>
      <p:bldP spid="332" grpId="2" animBg="1"/>
      <p:bldP spid="332" grpId="3" animBg="1"/>
      <p:bldP spid="332" grpId="4" animBg="1"/>
      <p:bldP spid="333" grpId="0" animBg="1"/>
      <p:bldP spid="333" grpId="1" animBg="1"/>
      <p:bldP spid="333" grpId="2" animBg="1"/>
      <p:bldP spid="333" grpId="3" animBg="1"/>
      <p:bldP spid="333" grpId="4" animBg="1"/>
      <p:bldP spid="334" grpId="0" animBg="1"/>
      <p:bldP spid="334" grpId="1" animBg="1"/>
      <p:bldP spid="334" grpId="2" animBg="1"/>
      <p:bldP spid="334" grpId="3" animBg="1"/>
      <p:bldP spid="334" grpId="4" animBg="1"/>
      <p:bldP spid="335" grpId="0" animBg="1"/>
      <p:bldP spid="335" grpId="1" animBg="1"/>
      <p:bldP spid="335" grpId="2" animBg="1"/>
      <p:bldP spid="335" grpId="3" animBg="1"/>
      <p:bldP spid="335" grpId="4" animBg="1"/>
      <p:bldP spid="335" grpId="5" animBg="1"/>
      <p:bldP spid="335" grpId="6" animBg="1"/>
      <p:bldP spid="336" grpId="0" animBg="1"/>
      <p:bldP spid="336" grpId="1" animBg="1"/>
      <p:bldP spid="336" grpId="2" animBg="1"/>
      <p:bldP spid="337" grpId="0" animBg="1"/>
      <p:bldP spid="337" grpId="1" animBg="1"/>
      <p:bldP spid="337" grpId="2" animBg="1"/>
      <p:bldP spid="337" grpId="3" animBg="1"/>
      <p:bldP spid="337" grpId="4" animBg="1"/>
      <p:bldP spid="338" grpId="0" animBg="1"/>
      <p:bldP spid="338" grpId="1" animBg="1"/>
      <p:bldP spid="338" grpId="2" animBg="1"/>
      <p:bldP spid="339" grpId="0" animBg="1"/>
      <p:bldP spid="339" grpId="1" animBg="1"/>
      <p:bldP spid="339" grpId="2" animBg="1"/>
      <p:bldP spid="340" grpId="0" animBg="1"/>
      <p:bldP spid="340" grpId="1" animBg="1"/>
      <p:bldP spid="340" grpId="2" animBg="1"/>
      <p:bldP spid="341" grpId="0" animBg="1"/>
      <p:bldP spid="341" grpId="1" animBg="1"/>
      <p:bldP spid="341" grpId="2" animBg="1"/>
      <p:bldP spid="341" grpId="3" animBg="1"/>
      <p:bldP spid="341" grpId="4" animBg="1"/>
      <p:bldP spid="342" grpId="0" animBg="1"/>
      <p:bldP spid="342" grpId="1" animBg="1"/>
      <p:bldP spid="342" grpId="2" animBg="1"/>
      <p:bldP spid="342" grpId="3" animBg="1"/>
      <p:bldP spid="342" grpId="4" animBg="1"/>
      <p:bldP spid="343" grpId="0" animBg="1"/>
      <p:bldP spid="344" grpId="0" animBg="1"/>
      <p:bldP spid="345" grpId="0" animBg="1"/>
      <p:bldP spid="346" grpId="0" animBg="1"/>
      <p:bldP spid="346" grpId="1" animBg="1"/>
      <p:bldP spid="346" grpId="2" animBg="1"/>
      <p:bldP spid="347" grpId="0" animBg="1"/>
      <p:bldP spid="348" grpId="0" animBg="1"/>
      <p:bldP spid="349" grpId="0" animBg="1"/>
      <p:bldP spid="350" grpId="0" animBg="1"/>
      <p:bldP spid="351" grpId="0" animBg="1"/>
      <p:bldP spid="352" grpId="0" animBg="1"/>
      <p:bldP spid="352" grpId="1" animBg="1"/>
      <p:bldP spid="352" grpId="2" animBg="1"/>
      <p:bldP spid="353" grpId="0" animBg="1"/>
      <p:bldP spid="353" grpId="1" animBg="1"/>
      <p:bldP spid="353" grpId="2" animBg="1"/>
      <p:bldP spid="354" grpId="0" animBg="1"/>
      <p:bldP spid="354" grpId="1" animBg="1"/>
      <p:bldP spid="354" grpId="2" animBg="1"/>
      <p:bldP spid="355" grpId="0" animBg="1"/>
      <p:bldP spid="355" grpId="1" animBg="1"/>
      <p:bldP spid="355" grpId="2" animBg="1"/>
      <p:bldP spid="356" grpId="0" animBg="1"/>
      <p:bldP spid="356" grpId="1" animBg="1"/>
      <p:bldP spid="356" grpId="2" animBg="1"/>
      <p:bldP spid="357" grpId="0" animBg="1"/>
      <p:bldP spid="357" grpId="1" animBg="1"/>
      <p:bldP spid="357" grpId="2" animBg="1"/>
      <p:bldP spid="358" grpId="0" animBg="1"/>
      <p:bldP spid="358" grpId="1" animBg="1"/>
      <p:bldP spid="358" grpId="2" animBg="1"/>
      <p:bldP spid="359" grpId="0" animBg="1"/>
      <p:bldP spid="359" grpId="1" animBg="1"/>
      <p:bldP spid="359" grpId="2" animBg="1"/>
      <p:bldP spid="360" grpId="0" animBg="1"/>
      <p:bldP spid="360" grpId="1" animBg="1"/>
      <p:bldP spid="360" grpId="2" animBg="1"/>
      <p:bldP spid="361" grpId="0" animBg="1"/>
      <p:bldP spid="361" grpId="1" animBg="1"/>
      <p:bldP spid="361" grpId="2" animBg="1"/>
      <p:bldP spid="362" grpId="0" animBg="1"/>
      <p:bldP spid="362" grpId="1" animBg="1"/>
      <p:bldP spid="362" grpId="2" animBg="1"/>
      <p:bldP spid="363" grpId="0" animBg="1"/>
      <p:bldP spid="363" grpId="1" animBg="1"/>
      <p:bldP spid="363" grpId="2" animBg="1"/>
      <p:bldP spid="364" grpId="0" animBg="1"/>
      <p:bldP spid="364" grpId="1" animBg="1"/>
      <p:bldP spid="364" grpId="2" animBg="1"/>
      <p:bldP spid="365" grpId="0" animBg="1"/>
      <p:bldP spid="365" grpId="1" animBg="1"/>
      <p:bldP spid="365" grpId="2" animBg="1"/>
      <p:bldP spid="366" grpId="0" animBg="1"/>
      <p:bldP spid="366" grpId="1" animBg="1"/>
      <p:bldP spid="366" grpId="2" animBg="1"/>
      <p:bldP spid="367" grpId="0" animBg="1"/>
      <p:bldP spid="367" grpId="1" animBg="1"/>
      <p:bldP spid="367" grpId="2" animBg="1"/>
      <p:bldP spid="368" grpId="0" animBg="1"/>
      <p:bldP spid="368" grpId="1" animBg="1"/>
      <p:bldP spid="368" grpId="2" animBg="1"/>
      <p:bldP spid="369" grpId="0" animBg="1"/>
      <p:bldP spid="369" grpId="1" animBg="1"/>
      <p:bldP spid="369" grpId="2" animBg="1"/>
      <p:bldP spid="370" grpId="0" animBg="1"/>
      <p:bldP spid="370" grpId="1" animBg="1"/>
      <p:bldP spid="370" grpId="2" animBg="1"/>
      <p:bldP spid="371" grpId="0" animBg="1"/>
      <p:bldP spid="371" grpId="1" animBg="1"/>
      <p:bldP spid="371" grpId="2" animBg="1"/>
      <p:bldP spid="372" grpId="0" animBg="1"/>
      <p:bldP spid="372" grpId="1" animBg="1"/>
      <p:bldP spid="372" grpId="2" animBg="1"/>
      <p:bldP spid="373" grpId="0" animBg="1"/>
      <p:bldP spid="373" grpId="1" animBg="1"/>
      <p:bldP spid="373" grpId="2" animBg="1"/>
      <p:bldP spid="374" grpId="0" animBg="1"/>
      <p:bldP spid="374" grpId="1" animBg="1"/>
      <p:bldP spid="374" grpId="2" animBg="1"/>
      <p:bldP spid="375" grpId="0" animBg="1"/>
      <p:bldP spid="375" grpId="1" animBg="1"/>
      <p:bldP spid="375" grpId="2" animBg="1"/>
      <p:bldP spid="376" grpId="0" animBg="1"/>
      <p:bldP spid="376" grpId="1" animBg="1"/>
      <p:bldP spid="376" grpId="2" animBg="1"/>
      <p:bldP spid="377" grpId="0" animBg="1"/>
      <p:bldP spid="377" grpId="1" animBg="1"/>
      <p:bldP spid="377" grpId="2" animBg="1"/>
      <p:bldP spid="378" grpId="0" animBg="1"/>
      <p:bldP spid="378" grpId="1" animBg="1"/>
      <p:bldP spid="378" grpId="2" animBg="1"/>
      <p:bldP spid="379" grpId="0" animBg="1"/>
      <p:bldP spid="379" grpId="1" animBg="1"/>
      <p:bldP spid="379" grpId="2" animBg="1"/>
      <p:bldP spid="380" grpId="0" animBg="1"/>
      <p:bldP spid="380" grpId="1" animBg="1"/>
      <p:bldP spid="380" grpId="2" animBg="1"/>
      <p:bldP spid="381" grpId="0" animBg="1"/>
      <p:bldP spid="381" grpId="1" animBg="1"/>
      <p:bldP spid="381" grpId="2" animBg="1"/>
      <p:bldP spid="382" grpId="0" animBg="1"/>
      <p:bldP spid="382" grpId="1" animBg="1"/>
      <p:bldP spid="382" grpId="2" animBg="1"/>
      <p:bldP spid="383" grpId="0" animBg="1"/>
      <p:bldP spid="383" grpId="1" animBg="1"/>
      <p:bldP spid="383" grpId="2" animBg="1"/>
      <p:bldP spid="384" grpId="0" animBg="1"/>
      <p:bldP spid="384" grpId="1" animBg="1"/>
      <p:bldP spid="384" grpId="2" animBg="1"/>
      <p:bldP spid="385" grpId="0" animBg="1"/>
      <p:bldP spid="385" grpId="1" animBg="1"/>
      <p:bldP spid="385" grpId="2" animBg="1"/>
      <p:bldP spid="386" grpId="0" animBg="1"/>
      <p:bldP spid="386" grpId="1" animBg="1"/>
      <p:bldP spid="386" grpId="2" animBg="1"/>
      <p:bldP spid="387" grpId="0" animBg="1"/>
      <p:bldP spid="387" grpId="1" animBg="1"/>
      <p:bldP spid="387" grpId="2" animBg="1"/>
      <p:bldP spid="388" grpId="0" animBg="1"/>
      <p:bldP spid="388" grpId="1" animBg="1"/>
      <p:bldP spid="388" grpId="2" animBg="1"/>
      <p:bldP spid="389" grpId="0" animBg="1"/>
      <p:bldP spid="389" grpId="1" animBg="1"/>
      <p:bldP spid="389" grpId="2" animBg="1"/>
      <p:bldP spid="390" grpId="0" animBg="1"/>
      <p:bldP spid="390" grpId="1" animBg="1"/>
      <p:bldP spid="390" grpId="2" animBg="1"/>
      <p:bldP spid="391" grpId="0" animBg="1"/>
      <p:bldP spid="391" grpId="1" animBg="1"/>
      <p:bldP spid="391" grpId="2" animBg="1"/>
      <p:bldP spid="392" grpId="0" animBg="1"/>
      <p:bldP spid="392" grpId="1" animBg="1"/>
      <p:bldP spid="392" grpId="2" animBg="1"/>
      <p:bldP spid="393" grpId="0" animBg="1"/>
      <p:bldP spid="393" grpId="1" animBg="1"/>
      <p:bldP spid="393" grpId="2" animBg="1"/>
      <p:bldP spid="394" grpId="0" animBg="1"/>
      <p:bldP spid="394" grpId="1" animBg="1"/>
      <p:bldP spid="394" grpId="2" animBg="1"/>
      <p:bldP spid="395" grpId="0" animBg="1"/>
      <p:bldP spid="395" grpId="1" animBg="1"/>
      <p:bldP spid="395" grpId="2" animBg="1"/>
      <p:bldP spid="396" grpId="0" animBg="1"/>
      <p:bldP spid="396" grpId="1" animBg="1"/>
      <p:bldP spid="396" grpId="2" animBg="1"/>
      <p:bldP spid="397" grpId="0" animBg="1"/>
      <p:bldP spid="397" grpId="1" animBg="1"/>
      <p:bldP spid="397" grpId="2" animBg="1"/>
      <p:bldP spid="398" grpId="0" animBg="1"/>
      <p:bldP spid="398" grpId="1" animBg="1"/>
      <p:bldP spid="398" grpId="2" animBg="1"/>
      <p:bldP spid="399" grpId="0" animBg="1"/>
      <p:bldP spid="399" grpId="1" animBg="1"/>
      <p:bldP spid="399" grpId="2" animBg="1"/>
      <p:bldP spid="400" grpId="0" animBg="1"/>
      <p:bldP spid="400" grpId="1" animBg="1"/>
      <p:bldP spid="400" grpId="2" animBg="1"/>
      <p:bldP spid="401" grpId="0" animBg="1"/>
      <p:bldP spid="401" grpId="1" animBg="1"/>
      <p:bldP spid="401" grpId="2" animBg="1"/>
      <p:bldP spid="402" grpId="0" animBg="1"/>
      <p:bldP spid="402" grpId="1" animBg="1"/>
      <p:bldP spid="402" grpId="2" animBg="1"/>
      <p:bldP spid="403" grpId="0" animBg="1"/>
      <p:bldP spid="403" grpId="1" animBg="1"/>
      <p:bldP spid="403" grpId="2" animBg="1"/>
      <p:bldP spid="404" grpId="0" animBg="1"/>
      <p:bldP spid="404" grpId="1" animBg="1"/>
      <p:bldP spid="404" grpId="2" animBg="1"/>
      <p:bldP spid="405" grpId="0" animBg="1"/>
      <p:bldP spid="405" grpId="1" animBg="1"/>
      <p:bldP spid="405" grpId="2" animBg="1"/>
      <p:bldP spid="406" grpId="0" animBg="1"/>
      <p:bldP spid="406" grpId="1" animBg="1"/>
      <p:bldP spid="406" grpId="2" animBg="1"/>
      <p:bldP spid="407" grpId="0" animBg="1"/>
      <p:bldP spid="407" grpId="1" animBg="1"/>
      <p:bldP spid="407" grpId="2" animBg="1"/>
      <p:bldP spid="408" grpId="0" animBg="1"/>
      <p:bldP spid="408" grpId="1" animBg="1"/>
      <p:bldP spid="408" grpId="2" animBg="1"/>
      <p:bldP spid="409" grpId="0" animBg="1"/>
      <p:bldP spid="409" grpId="1" animBg="1"/>
      <p:bldP spid="409" grpId="2" animBg="1"/>
      <p:bldP spid="410" grpId="0" animBg="1"/>
      <p:bldP spid="410" grpId="1" animBg="1"/>
      <p:bldP spid="410" grpId="2" animBg="1"/>
      <p:bldP spid="411" grpId="0" animBg="1"/>
      <p:bldP spid="411" grpId="1" animBg="1"/>
      <p:bldP spid="411" grpId="2" animBg="1"/>
      <p:bldP spid="412" grpId="0" animBg="1"/>
      <p:bldP spid="412" grpId="1" animBg="1"/>
      <p:bldP spid="412" grpId="2" animBg="1"/>
      <p:bldP spid="413" grpId="0" animBg="1"/>
      <p:bldP spid="413" grpId="1" animBg="1"/>
      <p:bldP spid="413" grpId="2" animBg="1"/>
      <p:bldP spid="414" grpId="0" animBg="1"/>
      <p:bldP spid="414" grpId="1" animBg="1"/>
      <p:bldP spid="414" grpId="2" animBg="1"/>
      <p:bldP spid="415" grpId="0" animBg="1"/>
      <p:bldP spid="415" grpId="1" animBg="1"/>
      <p:bldP spid="415" grpId="2" animBg="1"/>
      <p:bldP spid="416" grpId="0" animBg="1"/>
      <p:bldP spid="416" grpId="1" animBg="1"/>
      <p:bldP spid="416" grpId="2" animBg="1"/>
      <p:bldP spid="417" grpId="0" animBg="1"/>
      <p:bldP spid="417" grpId="1" animBg="1"/>
      <p:bldP spid="417" grpId="2" animBg="1"/>
      <p:bldP spid="418" grpId="0" animBg="1"/>
      <p:bldP spid="418" grpId="1" animBg="1"/>
      <p:bldP spid="418" grpId="2" animBg="1"/>
      <p:bldP spid="419" grpId="0" animBg="1"/>
      <p:bldP spid="419" grpId="1" animBg="1"/>
      <p:bldP spid="419" grpId="2" animBg="1"/>
      <p:bldP spid="420" grpId="0" animBg="1"/>
      <p:bldP spid="420" grpId="1" animBg="1"/>
      <p:bldP spid="420" grpId="2" animBg="1"/>
      <p:bldP spid="421" grpId="0" animBg="1"/>
      <p:bldP spid="421" grpId="1" animBg="1"/>
      <p:bldP spid="421" grpId="2" animBg="1"/>
      <p:bldP spid="422" grpId="0" animBg="1"/>
      <p:bldP spid="422" grpId="1" animBg="1"/>
      <p:bldP spid="422" grpId="2" animBg="1"/>
      <p:bldP spid="423" grpId="0" animBg="1"/>
      <p:bldP spid="423" grpId="1" animBg="1"/>
      <p:bldP spid="423" grpId="2" animBg="1"/>
      <p:bldP spid="424" grpId="0" animBg="1"/>
      <p:bldP spid="424" grpId="1" animBg="1"/>
      <p:bldP spid="424" grpId="2" animBg="1"/>
      <p:bldP spid="425" grpId="0" animBg="1"/>
      <p:bldP spid="425" grpId="1" animBg="1"/>
      <p:bldP spid="425" grpId="2" animBg="1"/>
      <p:bldP spid="426" grpId="0" animBg="1"/>
      <p:bldP spid="426" grpId="1" animBg="1"/>
      <p:bldP spid="426" grpId="2" animBg="1"/>
      <p:bldP spid="427" grpId="0" animBg="1"/>
      <p:bldP spid="427" grpId="1" animBg="1"/>
      <p:bldP spid="427" grpId="2" animBg="1"/>
      <p:bldP spid="430" grpId="0" animBg="1"/>
      <p:bldP spid="430" grpId="1" animBg="1"/>
      <p:bldP spid="430" grpId="2" animBg="1"/>
      <p:bldP spid="430" grpId="3" animBg="1"/>
      <p:bldP spid="431" grpId="0" animBg="1"/>
      <p:bldP spid="431" grpId="1" animBg="1"/>
      <p:bldP spid="431" grpId="2" animBg="1"/>
      <p:bldP spid="431" grpId="3" animBg="1"/>
      <p:bldP spid="432" grpId="0" animBg="1"/>
      <p:bldP spid="432" grpId="1" animBg="1"/>
      <p:bldP spid="432" grpId="2" animBg="1"/>
      <p:bldP spid="432" grpId="3" animBg="1"/>
      <p:bldP spid="433" grpId="0" animBg="1"/>
      <p:bldP spid="433" grpId="1" animBg="1"/>
      <p:bldP spid="433" grpId="2" animBg="1"/>
      <p:bldP spid="433" grpId="3" animBg="1"/>
      <p:bldP spid="434" grpId="0" animBg="1"/>
      <p:bldP spid="434" grpId="1" animBg="1"/>
      <p:bldP spid="434" grpId="2" animBg="1"/>
      <p:bldP spid="434" grpId="3" animBg="1"/>
      <p:bldP spid="435" grpId="0" animBg="1"/>
      <p:bldP spid="435" grpId="1" animBg="1"/>
      <p:bldP spid="435" grpId="2" animBg="1"/>
      <p:bldP spid="435" grpId="3" animBg="1"/>
      <p:bldP spid="436" grpId="0" animBg="1"/>
      <p:bldP spid="436" grpId="1" animBg="1"/>
      <p:bldP spid="436" grpId="2" animBg="1"/>
      <p:bldP spid="436" grpId="3" animBg="1"/>
      <p:bldP spid="437" grpId="0" animBg="1"/>
      <p:bldP spid="437" grpId="1" animBg="1"/>
      <p:bldP spid="437" grpId="2" animBg="1"/>
      <p:bldP spid="437" grpId="3" animBg="1"/>
      <p:bldP spid="438" grpId="0" animBg="1"/>
      <p:bldP spid="438" grpId="1" animBg="1"/>
      <p:bldP spid="438" grpId="2" animBg="1"/>
      <p:bldP spid="438" grpId="3" animBg="1"/>
      <p:bldP spid="439" grpId="0" animBg="1"/>
      <p:bldP spid="439" grpId="1" animBg="1"/>
      <p:bldP spid="439" grpId="2" animBg="1"/>
      <p:bldP spid="439" grpId="3" animBg="1"/>
      <p:bldP spid="440" grpId="0" animBg="1"/>
      <p:bldP spid="440" grpId="1" animBg="1"/>
      <p:bldP spid="440" grpId="2" animBg="1"/>
      <p:bldP spid="440" grpId="3" animBg="1"/>
      <p:bldP spid="441" grpId="0" animBg="1"/>
      <p:bldP spid="441" grpId="1" animBg="1"/>
      <p:bldP spid="441" grpId="2" animBg="1"/>
      <p:bldP spid="441" grpId="3" animBg="1"/>
      <p:bldP spid="442" grpId="0" animBg="1"/>
      <p:bldP spid="442" grpId="1" animBg="1"/>
      <p:bldP spid="442" grpId="2" animBg="1"/>
      <p:bldP spid="442" grpId="3" animBg="1"/>
      <p:bldP spid="443" grpId="0" animBg="1"/>
      <p:bldP spid="443" grpId="1" animBg="1"/>
      <p:bldP spid="443" grpId="2" animBg="1"/>
      <p:bldP spid="443" grpId="3" animBg="1"/>
      <p:bldP spid="444" grpId="0" animBg="1"/>
      <p:bldP spid="444" grpId="1" animBg="1"/>
      <p:bldP spid="444" grpId="2" animBg="1"/>
      <p:bldP spid="444" grpId="3" animBg="1"/>
      <p:bldP spid="445" grpId="0" animBg="1"/>
      <p:bldP spid="445" grpId="1" animBg="1"/>
      <p:bldP spid="445" grpId="2" animBg="1"/>
      <p:bldP spid="445" grpId="3" animBg="1"/>
      <p:bldP spid="446" grpId="0" animBg="1"/>
      <p:bldP spid="446" grpId="1" animBg="1"/>
      <p:bldP spid="446" grpId="2" animBg="1"/>
      <p:bldP spid="446" grpId="3" animBg="1"/>
      <p:bldP spid="447" grpId="0" animBg="1"/>
      <p:bldP spid="447" grpId="1" animBg="1"/>
      <p:bldP spid="447" grpId="2" animBg="1"/>
      <p:bldP spid="447" grpId="3" animBg="1"/>
      <p:bldP spid="448" grpId="0" animBg="1"/>
      <p:bldP spid="448" grpId="1" animBg="1"/>
      <p:bldP spid="448" grpId="2" animBg="1"/>
      <p:bldP spid="448" grpId="3" animBg="1"/>
      <p:bldP spid="449" grpId="0" animBg="1"/>
      <p:bldP spid="449" grpId="1" animBg="1"/>
      <p:bldP spid="449" grpId="2" animBg="1"/>
      <p:bldP spid="449" grpId="3" animBg="1"/>
      <p:bldP spid="450" grpId="0" animBg="1"/>
      <p:bldP spid="450" grpId="1" animBg="1"/>
      <p:bldP spid="450" grpId="2" animBg="1"/>
      <p:bldP spid="450" grpId="3" animBg="1"/>
      <p:bldP spid="451" grpId="0" animBg="1"/>
      <p:bldP spid="451" grpId="1" animBg="1"/>
      <p:bldP spid="451" grpId="2" animBg="1"/>
      <p:bldP spid="451" grpId="3" animBg="1"/>
      <p:bldP spid="452" grpId="0" animBg="1"/>
      <p:bldP spid="452" grpId="1" animBg="1"/>
      <p:bldP spid="452" grpId="2" animBg="1"/>
      <p:bldP spid="452" grpId="3" animBg="1"/>
      <p:bldP spid="453" grpId="0" animBg="1"/>
      <p:bldP spid="453" grpId="1" animBg="1"/>
      <p:bldP spid="453" grpId="2" animBg="1"/>
      <p:bldP spid="453" grpId="3" animBg="1"/>
      <p:bldP spid="454" grpId="0" animBg="1"/>
      <p:bldP spid="454" grpId="1" animBg="1"/>
      <p:bldP spid="454" grpId="2" animBg="1"/>
      <p:bldP spid="454" grpId="3" animBg="1"/>
      <p:bldP spid="455" grpId="0" animBg="1"/>
      <p:bldP spid="455" grpId="1" animBg="1"/>
      <p:bldP spid="455" grpId="2" animBg="1"/>
      <p:bldP spid="455" grpId="3" animBg="1"/>
      <p:bldP spid="456" grpId="0" animBg="1"/>
      <p:bldP spid="456" grpId="1" animBg="1"/>
      <p:bldP spid="456" grpId="2" animBg="1"/>
      <p:bldP spid="456" grpId="3" animBg="1"/>
      <p:bldP spid="457" grpId="0" animBg="1"/>
      <p:bldP spid="457" grpId="1" animBg="1"/>
      <p:bldP spid="457" grpId="2" animBg="1"/>
      <p:bldP spid="457" grpId="3" animBg="1"/>
      <p:bldP spid="458" grpId="0" animBg="1"/>
      <p:bldP spid="458" grpId="1" animBg="1"/>
      <p:bldP spid="458" grpId="2" animBg="1"/>
      <p:bldP spid="458" grpId="3" animBg="1"/>
      <p:bldP spid="459" grpId="0" animBg="1"/>
      <p:bldP spid="459" grpId="1" animBg="1"/>
      <p:bldP spid="459" grpId="2" animBg="1"/>
      <p:bldP spid="459" grpId="3" animBg="1"/>
      <p:bldP spid="460" grpId="0" animBg="1"/>
      <p:bldP spid="460" grpId="1" animBg="1"/>
      <p:bldP spid="460" grpId="2" animBg="1"/>
      <p:bldP spid="460" grpId="3" animBg="1"/>
      <p:bldP spid="461" grpId="0" animBg="1"/>
      <p:bldP spid="461" grpId="1" animBg="1"/>
      <p:bldP spid="461" grpId="2" animBg="1"/>
      <p:bldP spid="461" grpId="3" animBg="1"/>
      <p:bldP spid="462" grpId="0" animBg="1"/>
      <p:bldP spid="462" grpId="1" animBg="1"/>
      <p:bldP spid="462" grpId="2" animBg="1"/>
      <p:bldP spid="462" grpId="3" animBg="1"/>
      <p:bldP spid="463" grpId="0" animBg="1"/>
      <p:bldP spid="463" grpId="1" animBg="1"/>
      <p:bldP spid="463" grpId="2" animBg="1"/>
      <p:bldP spid="463" grpId="3" animBg="1"/>
      <p:bldP spid="464" grpId="0" animBg="1"/>
      <p:bldP spid="464" grpId="1" animBg="1"/>
      <p:bldP spid="464" grpId="2" animBg="1"/>
      <p:bldP spid="464" grpId="3" animBg="1"/>
      <p:bldP spid="465" grpId="0" animBg="1"/>
      <p:bldP spid="465" grpId="1" animBg="1"/>
      <p:bldP spid="465" grpId="2" animBg="1"/>
      <p:bldP spid="465" grpId="3" animBg="1"/>
      <p:bldP spid="466" grpId="0" animBg="1"/>
      <p:bldP spid="466" grpId="1" animBg="1"/>
      <p:bldP spid="466" grpId="2" animBg="1"/>
      <p:bldP spid="466" grpId="3" animBg="1"/>
      <p:bldP spid="467" grpId="0" animBg="1"/>
      <p:bldP spid="467" grpId="1" animBg="1"/>
      <p:bldP spid="467" grpId="2" animBg="1"/>
      <p:bldP spid="467" grpId="3" animBg="1"/>
      <p:bldP spid="468" grpId="0" animBg="1"/>
      <p:bldP spid="468" grpId="1" animBg="1"/>
      <p:bldP spid="468" grpId="2" animBg="1"/>
      <p:bldP spid="468" grpId="3" animBg="1"/>
      <p:bldP spid="469" grpId="0" animBg="1"/>
      <p:bldP spid="469" grpId="1" animBg="1"/>
      <p:bldP spid="469" grpId="2" animBg="1"/>
      <p:bldP spid="469" grpId="3" animBg="1"/>
      <p:bldP spid="470" grpId="0" animBg="1"/>
      <p:bldP spid="470" grpId="1" animBg="1"/>
      <p:bldP spid="470" grpId="2" animBg="1"/>
      <p:bldP spid="470" grpId="3" animBg="1"/>
      <p:bldP spid="471" grpId="0" animBg="1"/>
      <p:bldP spid="471" grpId="1" animBg="1"/>
      <p:bldP spid="471" grpId="2" animBg="1"/>
      <p:bldP spid="471" grpId="3" animBg="1"/>
      <p:bldP spid="472" grpId="0" animBg="1"/>
      <p:bldP spid="472" grpId="1" animBg="1"/>
      <p:bldP spid="472" grpId="2" animBg="1"/>
      <p:bldP spid="472" grpId="3" animBg="1"/>
      <p:bldP spid="473" grpId="0" animBg="1"/>
      <p:bldP spid="473" grpId="1" animBg="1"/>
      <p:bldP spid="473" grpId="2" animBg="1"/>
      <p:bldP spid="473" grpId="3" animBg="1"/>
      <p:bldP spid="474" grpId="0" animBg="1"/>
      <p:bldP spid="474" grpId="1" animBg="1"/>
      <p:bldP spid="474" grpId="2" animBg="1"/>
      <p:bldP spid="474" grpId="3" animBg="1"/>
      <p:bldP spid="475" grpId="0" animBg="1"/>
      <p:bldP spid="475" grpId="1" animBg="1"/>
      <p:bldP spid="475" grpId="2" animBg="1"/>
      <p:bldP spid="475" grpId="3" animBg="1"/>
      <p:bldP spid="476" grpId="0" animBg="1"/>
      <p:bldP spid="476" grpId="1" animBg="1"/>
      <p:bldP spid="476" grpId="2" animBg="1"/>
      <p:bldP spid="476" grpId="3" animBg="1"/>
      <p:bldP spid="477" grpId="0" animBg="1"/>
      <p:bldP spid="477" grpId="1" animBg="1"/>
      <p:bldP spid="477" grpId="2" animBg="1"/>
      <p:bldP spid="477" grpId="3" animBg="1"/>
      <p:bldP spid="478" grpId="0" animBg="1"/>
      <p:bldP spid="478" grpId="1" animBg="1"/>
      <p:bldP spid="478" grpId="2" animBg="1"/>
      <p:bldP spid="478" grpId="3" animBg="1"/>
      <p:bldP spid="479" grpId="0" animBg="1"/>
      <p:bldP spid="479" grpId="1" animBg="1"/>
      <p:bldP spid="479" grpId="2" animBg="1"/>
      <p:bldP spid="479" grpId="3" animBg="1"/>
      <p:bldP spid="480" grpId="0" animBg="1"/>
      <p:bldP spid="480" grpId="1" animBg="1"/>
      <p:bldP spid="480" grpId="2" animBg="1"/>
      <p:bldP spid="480" grpId="3" animBg="1"/>
      <p:bldP spid="481" grpId="0" animBg="1"/>
      <p:bldP spid="481" grpId="1" animBg="1"/>
      <p:bldP spid="481" grpId="2" animBg="1"/>
      <p:bldP spid="481" grpId="3" animBg="1"/>
      <p:bldP spid="482" grpId="0" animBg="1"/>
      <p:bldP spid="482" grpId="1" animBg="1"/>
      <p:bldP spid="482" grpId="2" animBg="1"/>
      <p:bldP spid="482" grpId="3" animBg="1"/>
      <p:bldP spid="483" grpId="0" animBg="1"/>
      <p:bldP spid="483" grpId="1" animBg="1"/>
      <p:bldP spid="483" grpId="2" animBg="1"/>
      <p:bldP spid="483" grpId="3" animBg="1"/>
      <p:bldP spid="484" grpId="0" animBg="1"/>
      <p:bldP spid="484" grpId="1" animBg="1"/>
      <p:bldP spid="484" grpId="2" animBg="1"/>
      <p:bldP spid="484" grpId="3" animBg="1"/>
      <p:bldP spid="485" grpId="0" animBg="1"/>
      <p:bldP spid="485" grpId="1" animBg="1"/>
      <p:bldP spid="485" grpId="2" animBg="1"/>
      <p:bldP spid="485" grpId="3" animBg="1"/>
      <p:bldP spid="486" grpId="0" animBg="1"/>
      <p:bldP spid="486" grpId="1" animBg="1"/>
      <p:bldP spid="486" grpId="2" animBg="1"/>
      <p:bldP spid="486" grpId="3" animBg="1"/>
      <p:bldP spid="487" grpId="0" animBg="1"/>
      <p:bldP spid="487" grpId="1" animBg="1"/>
      <p:bldP spid="487" grpId="2" animBg="1"/>
      <p:bldP spid="487" grpId="3" animBg="1"/>
      <p:bldP spid="488" grpId="0" animBg="1"/>
      <p:bldP spid="488" grpId="1" animBg="1"/>
      <p:bldP spid="488" grpId="2" animBg="1"/>
      <p:bldP spid="488" grpId="3" animBg="1"/>
      <p:bldP spid="489" grpId="0" animBg="1"/>
      <p:bldP spid="489" grpId="1" animBg="1"/>
      <p:bldP spid="489" grpId="2" animBg="1"/>
      <p:bldP spid="489" grpId="3" animBg="1"/>
      <p:bldP spid="490" grpId="0" animBg="1"/>
      <p:bldP spid="490" grpId="1" animBg="1"/>
      <p:bldP spid="490" grpId="2" animBg="1"/>
      <p:bldP spid="490" grpId="3" animBg="1"/>
      <p:bldP spid="491" grpId="0" animBg="1"/>
      <p:bldP spid="491" grpId="1" animBg="1"/>
      <p:bldP spid="491" grpId="2" animBg="1"/>
      <p:bldP spid="491" grpId="3" animBg="1"/>
      <p:bldP spid="492" grpId="0" animBg="1"/>
      <p:bldP spid="492" grpId="1" animBg="1"/>
      <p:bldP spid="492" grpId="2" animBg="1"/>
      <p:bldP spid="492" grpId="3" animBg="1"/>
      <p:bldP spid="493" grpId="0" animBg="1"/>
      <p:bldP spid="493" grpId="1" animBg="1"/>
      <p:bldP spid="493" grpId="2" animBg="1"/>
      <p:bldP spid="493" grpId="3" animBg="1"/>
      <p:bldP spid="494" grpId="0" animBg="1"/>
      <p:bldP spid="494" grpId="1" animBg="1"/>
      <p:bldP spid="494" grpId="2" animBg="1"/>
      <p:bldP spid="494" grpId="3" animBg="1"/>
      <p:bldP spid="495" grpId="0" animBg="1"/>
      <p:bldP spid="495" grpId="1" animBg="1"/>
      <p:bldP spid="495" grpId="2" animBg="1"/>
      <p:bldP spid="495" grpId="3" animBg="1"/>
      <p:bldP spid="496" grpId="0" animBg="1"/>
      <p:bldP spid="496" grpId="1" animBg="1"/>
      <p:bldP spid="496" grpId="2" animBg="1"/>
      <p:bldP spid="496" grpId="3" animBg="1"/>
      <p:bldP spid="497" grpId="0" animBg="1"/>
      <p:bldP spid="497" grpId="1" animBg="1"/>
      <p:bldP spid="497" grpId="2" animBg="1"/>
      <p:bldP spid="497" grpId="3" animBg="1"/>
      <p:bldP spid="498" grpId="0" animBg="1"/>
      <p:bldP spid="498" grpId="1" animBg="1"/>
      <p:bldP spid="498" grpId="2" animBg="1"/>
      <p:bldP spid="498" grpId="3" animBg="1"/>
      <p:bldP spid="499" grpId="0" animBg="1"/>
      <p:bldP spid="499" grpId="1" animBg="1"/>
      <p:bldP spid="499" grpId="2" animBg="1"/>
      <p:bldP spid="499" grpId="3" animBg="1"/>
      <p:bldP spid="500" grpId="0" animBg="1"/>
      <p:bldP spid="500" grpId="1" animBg="1"/>
      <p:bldP spid="500" grpId="2" animBg="1"/>
      <p:bldP spid="500" grpId="3" animBg="1"/>
      <p:bldP spid="501" grpId="0" animBg="1"/>
      <p:bldP spid="501" grpId="1" animBg="1"/>
      <p:bldP spid="501" grpId="2" animBg="1"/>
      <p:bldP spid="501" grpId="3" animBg="1"/>
      <p:bldP spid="502" grpId="0" animBg="1"/>
      <p:bldP spid="502" grpId="1" animBg="1"/>
      <p:bldP spid="502" grpId="2" animBg="1"/>
      <p:bldP spid="502" grpId="3" animBg="1"/>
      <p:bldP spid="503" grpId="0" animBg="1"/>
      <p:bldP spid="503" grpId="1" animBg="1"/>
      <p:bldP spid="503" grpId="2" animBg="1"/>
      <p:bldP spid="503" grpId="3" animBg="1"/>
      <p:bldP spid="504" grpId="0" animBg="1"/>
      <p:bldP spid="504" grpId="1" animBg="1"/>
      <p:bldP spid="504" grpId="2" animBg="1"/>
      <p:bldP spid="504" grpId="3" animBg="1"/>
      <p:bldP spid="505" grpId="0" animBg="1"/>
      <p:bldP spid="505" grpId="1" animBg="1"/>
      <p:bldP spid="505" grpId="2" animBg="1"/>
      <p:bldP spid="505" grpId="3" animBg="1"/>
      <p:bldP spid="506" grpId="0" animBg="1"/>
      <p:bldP spid="506" grpId="1" animBg="1"/>
      <p:bldP spid="506" grpId="2" animBg="1"/>
      <p:bldP spid="506" grpId="3" animBg="1"/>
      <p:bldP spid="507" grpId="0" animBg="1"/>
      <p:bldP spid="507" grpId="1" animBg="1"/>
      <p:bldP spid="507" grpId="2" animBg="1"/>
      <p:bldP spid="507" grpId="3" animBg="1"/>
      <p:bldP spid="508" grpId="0" animBg="1"/>
      <p:bldP spid="508" grpId="1" animBg="1"/>
      <p:bldP spid="508" grpId="2" animBg="1"/>
      <p:bldP spid="508" grpId="3" animBg="1"/>
      <p:bldP spid="509" grpId="0" animBg="1"/>
      <p:bldP spid="509" grpId="1" animBg="1"/>
      <p:bldP spid="509" grpId="2" animBg="1"/>
      <p:bldP spid="509" grpId="3" animBg="1"/>
      <p:bldP spid="510" grpId="0" animBg="1"/>
      <p:bldP spid="510" grpId="1" animBg="1"/>
      <p:bldP spid="510" grpId="2" animBg="1"/>
      <p:bldP spid="510" grpId="3" animBg="1"/>
      <p:bldP spid="511" grpId="0" animBg="1"/>
      <p:bldP spid="511" grpId="1" animBg="1"/>
      <p:bldP spid="511" grpId="2" animBg="1"/>
      <p:bldP spid="511" grpId="3" animBg="1"/>
      <p:bldP spid="512" grpId="0" animBg="1"/>
      <p:bldP spid="512" grpId="1" animBg="1"/>
      <p:bldP spid="512" grpId="2" animBg="1"/>
      <p:bldP spid="512" grpId="3" animBg="1"/>
      <p:bldP spid="513" grpId="0" animBg="1"/>
      <p:bldP spid="513" grpId="1" animBg="1"/>
      <p:bldP spid="513" grpId="2" animBg="1"/>
      <p:bldP spid="513" grpId="3" animBg="1"/>
      <p:bldP spid="514" grpId="0" animBg="1"/>
      <p:bldP spid="514" grpId="1" animBg="1"/>
      <p:bldP spid="514" grpId="2" animBg="1"/>
      <p:bldP spid="514" grpId="3" animBg="1"/>
      <p:bldP spid="515" grpId="0" animBg="1"/>
      <p:bldP spid="515" grpId="1" animBg="1"/>
      <p:bldP spid="515" grpId="2" animBg="1"/>
      <p:bldP spid="515" grpId="3" animBg="1"/>
      <p:bldP spid="516" grpId="0" animBg="1"/>
      <p:bldP spid="516" grpId="1" animBg="1"/>
      <p:bldP spid="516" grpId="2" animBg="1"/>
      <p:bldP spid="516" grpId="3" animBg="1"/>
      <p:bldP spid="517" grpId="0" animBg="1"/>
      <p:bldP spid="517" grpId="1" animBg="1"/>
      <p:bldP spid="517" grpId="2" animBg="1"/>
      <p:bldP spid="517" grpId="3" animBg="1"/>
      <p:bldP spid="518" grpId="0" animBg="1"/>
      <p:bldP spid="518" grpId="1" animBg="1"/>
      <p:bldP spid="518" grpId="2" animBg="1"/>
      <p:bldP spid="518" grpId="3" animBg="1"/>
      <p:bldP spid="519" grpId="0" animBg="1"/>
      <p:bldP spid="519" grpId="1" animBg="1"/>
      <p:bldP spid="519" grpId="2" animBg="1"/>
      <p:bldP spid="519" grpId="3" animBg="1"/>
      <p:bldP spid="520" grpId="0" animBg="1"/>
      <p:bldP spid="520" grpId="1" animBg="1"/>
      <p:bldP spid="520" grpId="2" animBg="1"/>
      <p:bldP spid="520" grpId="3" animBg="1"/>
      <p:bldP spid="521" grpId="0" animBg="1"/>
      <p:bldP spid="521" grpId="1" animBg="1"/>
      <p:bldP spid="521" grpId="2" animBg="1"/>
      <p:bldP spid="521" grpId="3" animBg="1"/>
      <p:bldP spid="522" grpId="0" animBg="1"/>
      <p:bldP spid="522" grpId="1" animBg="1"/>
      <p:bldP spid="522" grpId="2" animBg="1"/>
      <p:bldP spid="522" grpId="3" animBg="1"/>
      <p:bldP spid="523" grpId="0" animBg="1"/>
      <p:bldP spid="523" grpId="1" animBg="1"/>
      <p:bldP spid="523" grpId="2" animBg="1"/>
      <p:bldP spid="523" grpId="3" animBg="1"/>
      <p:bldP spid="524" grpId="0" animBg="1"/>
      <p:bldP spid="524" grpId="1" animBg="1"/>
      <p:bldP spid="524" grpId="2" animBg="1"/>
      <p:bldP spid="524" grpId="3" animBg="1"/>
      <p:bldP spid="525" grpId="0" animBg="1"/>
      <p:bldP spid="525" grpId="1" animBg="1"/>
      <p:bldP spid="525" grpId="2" animBg="1"/>
      <p:bldP spid="525" grpId="3" animBg="1"/>
      <p:bldP spid="526" grpId="0" animBg="1"/>
      <p:bldP spid="526" grpId="1" animBg="1"/>
      <p:bldP spid="526" grpId="2" animBg="1"/>
      <p:bldP spid="526" grpId="3" animBg="1"/>
      <p:bldP spid="527" grpId="0" animBg="1"/>
      <p:bldP spid="527" grpId="1" animBg="1"/>
      <p:bldP spid="527" grpId="2" animBg="1"/>
      <p:bldP spid="527" grpId="3" animBg="1"/>
      <p:bldP spid="528" grpId="0" animBg="1"/>
      <p:bldP spid="528" grpId="1" animBg="1"/>
      <p:bldP spid="528" grpId="2" animBg="1"/>
      <p:bldP spid="528" grpId="3" animBg="1"/>
      <p:bldP spid="529" grpId="0" animBg="1"/>
      <p:bldP spid="529" grpId="1" animBg="1"/>
      <p:bldP spid="529" grpId="2" animBg="1"/>
      <p:bldP spid="529" grpId="3" animBg="1"/>
      <p:bldP spid="530" grpId="0" animBg="1"/>
      <p:bldP spid="530" grpId="1" animBg="1"/>
      <p:bldP spid="530" grpId="2" animBg="1"/>
      <p:bldP spid="530" grpId="3" animBg="1"/>
      <p:bldP spid="531" grpId="0" animBg="1"/>
      <p:bldP spid="531" grpId="1" animBg="1"/>
      <p:bldP spid="531" grpId="2" animBg="1"/>
      <p:bldP spid="531" grpId="3" animBg="1"/>
      <p:bldP spid="532" grpId="0" animBg="1"/>
      <p:bldP spid="532" grpId="1" animBg="1"/>
      <p:bldP spid="532" grpId="2" animBg="1"/>
      <p:bldP spid="532" grpId="3" animBg="1"/>
      <p:bldP spid="533" grpId="0" animBg="1"/>
      <p:bldP spid="533" grpId="1" animBg="1"/>
      <p:bldP spid="533" grpId="2" animBg="1"/>
      <p:bldP spid="533" grpId="3" animBg="1"/>
      <p:bldP spid="534" grpId="0" animBg="1"/>
      <p:bldP spid="534" grpId="1" animBg="1"/>
      <p:bldP spid="534" grpId="2" animBg="1"/>
      <p:bldP spid="534" grpId="3" animBg="1"/>
      <p:bldP spid="535" grpId="0" animBg="1"/>
      <p:bldP spid="535" grpId="1" animBg="1"/>
      <p:bldP spid="535" grpId="2" animBg="1"/>
      <p:bldP spid="535" grpId="3" animBg="1"/>
      <p:bldP spid="536" grpId="0" animBg="1"/>
      <p:bldP spid="536" grpId="1" animBg="1"/>
      <p:bldP spid="536" grpId="2" animBg="1"/>
      <p:bldP spid="536" grpId="3" animBg="1"/>
      <p:bldP spid="537" grpId="0" animBg="1"/>
      <p:bldP spid="537" grpId="1" animBg="1"/>
      <p:bldP spid="537" grpId="2" animBg="1"/>
      <p:bldP spid="537" grpId="3" animBg="1"/>
      <p:bldP spid="538" grpId="0" animBg="1"/>
      <p:bldP spid="538" grpId="1" animBg="1"/>
      <p:bldP spid="538" grpId="2" animBg="1"/>
      <p:bldP spid="538" grpId="3" animBg="1"/>
      <p:bldP spid="539" grpId="0" animBg="1"/>
      <p:bldP spid="539" grpId="1" animBg="1"/>
      <p:bldP spid="539" grpId="2" animBg="1"/>
      <p:bldP spid="539" grpId="3" animBg="1"/>
      <p:bldP spid="540" grpId="0" animBg="1"/>
      <p:bldP spid="540" grpId="1" animBg="1"/>
      <p:bldP spid="540" grpId="2" animBg="1"/>
      <p:bldP spid="540" grpId="3" animBg="1"/>
      <p:bldP spid="541" grpId="0" animBg="1"/>
      <p:bldP spid="541" grpId="1" animBg="1"/>
      <p:bldP spid="541" grpId="2" animBg="1"/>
      <p:bldP spid="541" grpId="3" animBg="1"/>
      <p:bldP spid="542" grpId="0" animBg="1"/>
      <p:bldP spid="542" grpId="1" animBg="1"/>
      <p:bldP spid="542" grpId="2" animBg="1"/>
      <p:bldP spid="542" grpId="3" animBg="1"/>
      <p:bldP spid="543" grpId="0" animBg="1"/>
      <p:bldP spid="543" grpId="1" animBg="1"/>
      <p:bldP spid="543" grpId="2" animBg="1"/>
      <p:bldP spid="543" grpId="3" animBg="1"/>
      <p:bldP spid="544" grpId="0" animBg="1"/>
      <p:bldP spid="544" grpId="1" animBg="1"/>
      <p:bldP spid="544" grpId="2" animBg="1"/>
      <p:bldP spid="544" grpId="3" animBg="1"/>
      <p:bldP spid="545" grpId="0" animBg="1"/>
      <p:bldP spid="545" grpId="1" animBg="1"/>
      <p:bldP spid="545" grpId="2" animBg="1"/>
      <p:bldP spid="545" grpId="3" animBg="1"/>
      <p:bldP spid="546" grpId="0" animBg="1"/>
      <p:bldP spid="546" grpId="1" animBg="1"/>
      <p:bldP spid="546" grpId="2" animBg="1"/>
      <p:bldP spid="546" grpId="3" animBg="1"/>
      <p:bldP spid="547" grpId="0" animBg="1"/>
      <p:bldP spid="547" grpId="1" animBg="1"/>
      <p:bldP spid="547" grpId="2" animBg="1"/>
      <p:bldP spid="547" grpId="3" animBg="1"/>
      <p:bldP spid="548" grpId="0" animBg="1"/>
      <p:bldP spid="548" grpId="1" animBg="1"/>
      <p:bldP spid="548" grpId="2" animBg="1"/>
      <p:bldP spid="548" grpId="3" animBg="1"/>
      <p:bldP spid="549" grpId="0" animBg="1"/>
      <p:bldP spid="549" grpId="1" animBg="1"/>
      <p:bldP spid="549" grpId="2" animBg="1"/>
      <p:bldP spid="549" grpId="3" animBg="1"/>
      <p:bldP spid="551" grpId="0" animBg="1"/>
      <p:bldP spid="551" grpId="1" animBg="1"/>
      <p:bldP spid="551" grpId="2" animBg="1"/>
      <p:bldP spid="551" grpId="3" animBg="1"/>
      <p:bldP spid="552" grpId="0" animBg="1"/>
      <p:bldP spid="552" grpId="1" animBg="1"/>
      <p:bldP spid="552" grpId="2" animBg="1"/>
      <p:bldP spid="552" grpId="3" animBg="1"/>
      <p:bldP spid="553" grpId="0" animBg="1"/>
      <p:bldP spid="553" grpId="1" animBg="1"/>
      <p:bldP spid="553" grpId="2" animBg="1"/>
      <p:bldP spid="553" grpId="3" animBg="1"/>
      <p:bldP spid="554" grpId="0" animBg="1"/>
      <p:bldP spid="554" grpId="1" animBg="1"/>
      <p:bldP spid="554" grpId="2" animBg="1"/>
      <p:bldP spid="554" grpId="3" animBg="1"/>
    </p:bld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hyperlink" Target="http://www.brightcarbon.com/" TargetMode="External"/><Relationship Id="rId7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Pictures\corners-designs\PNG\6.png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81946" y="-149011"/>
            <a:ext cx="3837593" cy="4263992"/>
          </a:xfrm>
          <a:prstGeom prst="rect">
            <a:avLst/>
          </a:prstGeom>
          <a:noFill/>
          <a:effectLst>
            <a:outerShdw blurRad="292100" sx="102000" sy="102000" algn="ctr" rotWithShape="0">
              <a:schemeClr val="accent6">
                <a:lumMod val="75000"/>
                <a:alpha val="87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user\Pictures\corners-designs\PNG\6.png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024462" y="1033476"/>
            <a:ext cx="3837593" cy="4263992"/>
          </a:xfrm>
          <a:prstGeom prst="rect">
            <a:avLst/>
          </a:prstGeom>
          <a:noFill/>
          <a:effectLst>
            <a:outerShdw blurRad="292100" sx="102000" sy="102000" algn="ctr" rotWithShape="0">
              <a:schemeClr val="accent6">
                <a:lumMod val="75000"/>
                <a:alpha val="87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172770" y="1210799"/>
            <a:ext cx="7431678" cy="3144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lnSpc>
                <a:spcPts val="3360"/>
              </a:lnSpc>
              <a:buAutoNum type="arabicPeriod"/>
            </a:pPr>
            <a:r>
              <a:rPr lang="en-US" sz="2400" dirty="0" smtClean="0">
                <a:solidFill>
                  <a:schemeClr val="bg1"/>
                </a:solidFill>
                <a:latin typeface="Baskerville Old Face" panose="02020602080505020303" pitchFamily="18" charset="0"/>
              </a:rPr>
              <a:t>Click and type in the text boxes on the next slide to add the names of your choice.</a:t>
            </a:r>
          </a:p>
          <a:p>
            <a:pPr marL="742950" indent="-742950">
              <a:lnSpc>
                <a:spcPts val="3360"/>
              </a:lnSpc>
              <a:buAutoNum type="arabicPeriod"/>
            </a:pPr>
            <a:r>
              <a:rPr lang="en-US" sz="2400" dirty="0" smtClean="0">
                <a:solidFill>
                  <a:schemeClr val="bg1"/>
                </a:solidFill>
                <a:latin typeface="Baskerville Old Face" panose="02020602080505020303" pitchFamily="18" charset="0"/>
              </a:rPr>
              <a:t>Click on File…Save As… and choose the .</a:t>
            </a:r>
            <a:r>
              <a:rPr lang="en-US" sz="2400" b="1" dirty="0" err="1" smtClean="0">
                <a:solidFill>
                  <a:schemeClr val="bg1"/>
                </a:solidFill>
                <a:latin typeface="Baskerville Old Face" panose="02020602080505020303" pitchFamily="18" charset="0"/>
              </a:rPr>
              <a:t>ppsx</a:t>
            </a:r>
            <a:r>
              <a:rPr lang="en-US" sz="2400" b="1" dirty="0" smtClean="0">
                <a:solidFill>
                  <a:schemeClr val="bg1"/>
                </a:solidFill>
                <a:latin typeface="Baskerville Old Face" panose="02020602080505020303" pitchFamily="18" charset="0"/>
              </a:rPr>
              <a:t> or .</a:t>
            </a:r>
            <a:r>
              <a:rPr lang="en-US" sz="2400" b="1" dirty="0" err="1" smtClean="0">
                <a:solidFill>
                  <a:schemeClr val="bg1"/>
                </a:solidFill>
                <a:latin typeface="Baskerville Old Face" panose="02020602080505020303" pitchFamily="18" charset="0"/>
              </a:rPr>
              <a:t>pps</a:t>
            </a:r>
            <a:r>
              <a:rPr lang="en-US" sz="2400" b="1" dirty="0" smtClean="0">
                <a:solidFill>
                  <a:schemeClr val="bg1"/>
                </a:solidFill>
                <a:latin typeface="Baskerville Old Face" panose="02020602080505020303" pitchFamily="18" charset="0"/>
              </a:rPr>
              <a:t> </a:t>
            </a:r>
            <a:r>
              <a:rPr lang="en-US" sz="2400" dirty="0" smtClean="0">
                <a:solidFill>
                  <a:schemeClr val="bg1"/>
                </a:solidFill>
                <a:latin typeface="Baskerville Old Face" panose="02020602080505020303" pitchFamily="18" charset="0"/>
              </a:rPr>
              <a:t>format (PowerPoint Show).</a:t>
            </a:r>
          </a:p>
          <a:p>
            <a:pPr marL="742950" indent="-742950">
              <a:lnSpc>
                <a:spcPts val="3360"/>
              </a:lnSpc>
              <a:buAutoNum type="arabicPeriod"/>
            </a:pPr>
            <a:r>
              <a:rPr lang="en-US" sz="2400" dirty="0" smtClean="0">
                <a:solidFill>
                  <a:schemeClr val="bg1"/>
                </a:solidFill>
                <a:latin typeface="Baskerville Old Face" panose="02020602080505020303" pitchFamily="18" charset="0"/>
              </a:rPr>
              <a:t>Send your card by email (these instructions will not be visible).</a:t>
            </a:r>
          </a:p>
          <a:p>
            <a:pPr marL="742950" indent="-742950">
              <a:lnSpc>
                <a:spcPts val="3360"/>
              </a:lnSpc>
              <a:buAutoNum type="arabicPeriod"/>
            </a:pPr>
            <a:endParaRPr lang="en-SG" sz="2800" dirty="0">
              <a:solidFill>
                <a:schemeClr val="bg1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1028" name="Picture 4" descr="C:\Users\user\Pictures\BCAR New logo - website.png">
            <a:hlinkClick r:id="rId3"/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75360" b="-15130"/>
          <a:stretch/>
        </p:blipFill>
        <p:spPr bwMode="auto">
          <a:xfrm>
            <a:off x="1115616" y="4542982"/>
            <a:ext cx="663308" cy="526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C:\Users\user\Pictures\BCAR New logo - website.png">
            <a:hlinkClick r:id="rId3"/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061" r="-9294" b="-15130"/>
          <a:stretch/>
        </p:blipFill>
        <p:spPr bwMode="auto">
          <a:xfrm>
            <a:off x="2018471" y="4542982"/>
            <a:ext cx="2267567" cy="526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1949045" y="3730716"/>
            <a:ext cx="5918698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700"/>
              </a:lnSpc>
            </a:pPr>
            <a:r>
              <a:rPr lang="en-US" sz="2000" i="1" dirty="0">
                <a:solidFill>
                  <a:schemeClr val="bg1"/>
                </a:solidFill>
                <a:latin typeface="Baskerville Old Face" panose="02020602080505020303" pitchFamily="18" charset="0"/>
              </a:rPr>
              <a:t>Have a wonderful Christmas! Visit </a:t>
            </a:r>
            <a:r>
              <a:rPr lang="en-US" sz="2000" b="1" i="1" dirty="0">
                <a:solidFill>
                  <a:schemeClr val="bg1"/>
                </a:solidFill>
                <a:latin typeface="Baskerville Old Face" panose="02020602080505020303" pitchFamily="18" charset="0"/>
              </a:rPr>
              <a:t>brightcarbon.com</a:t>
            </a:r>
            <a:r>
              <a:rPr lang="en-US" sz="2000" i="1" dirty="0">
                <a:solidFill>
                  <a:schemeClr val="bg1"/>
                </a:solidFill>
                <a:latin typeface="Baskerville Old Face" panose="02020602080505020303" pitchFamily="18" charset="0"/>
              </a:rPr>
              <a:t> for more wonderful presentation resources</a:t>
            </a: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568" y="330558"/>
            <a:ext cx="7504849" cy="12042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3844893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9" name="TextBox 918"/>
          <p:cNvSpPr txBox="1"/>
          <p:nvPr/>
        </p:nvSpPr>
        <p:spPr>
          <a:xfrm>
            <a:off x="4488794" y="1247914"/>
            <a:ext cx="3841115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4000" i="1" dirty="0" smtClean="0">
                <a:ln w="1905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14300">
                    <a:srgbClr val="FFFF00">
                      <a:alpha val="60000"/>
                    </a:srgbClr>
                  </a:glow>
                </a:effectLst>
                <a:latin typeface="Harrington" panose="04040505050A02020702" pitchFamily="82" charset="0"/>
              </a:rPr>
              <a:t>Happy Holidays</a:t>
            </a:r>
            <a:endParaRPr lang="en-US" sz="4000" i="1" dirty="0">
              <a:ln w="19050">
                <a:solidFill>
                  <a:schemeClr val="bg1"/>
                </a:solidFill>
              </a:ln>
              <a:solidFill>
                <a:srgbClr val="FFFF00"/>
              </a:solidFill>
              <a:effectLst>
                <a:glow rad="114300">
                  <a:srgbClr val="FFFF00">
                    <a:alpha val="60000"/>
                  </a:srgbClr>
                </a:glow>
              </a:effectLst>
              <a:latin typeface="Harrington" panose="04040505050A02020702" pitchFamily="82" charset="0"/>
            </a:endParaRPr>
          </a:p>
        </p:txBody>
      </p:sp>
      <p:sp>
        <p:nvSpPr>
          <p:cNvPr id="920" name="TextBox 919"/>
          <p:cNvSpPr txBox="1"/>
          <p:nvPr/>
        </p:nvSpPr>
        <p:spPr>
          <a:xfrm>
            <a:off x="7402659" y="2161630"/>
            <a:ext cx="803425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2400" i="1" dirty="0" smtClean="0">
                <a:ln w="1905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14300">
                    <a:srgbClr val="FFFF00">
                      <a:alpha val="60000"/>
                    </a:srgbClr>
                  </a:glow>
                </a:effectLst>
                <a:latin typeface="Harrington" panose="04040505050A02020702" pitchFamily="82" charset="0"/>
              </a:rPr>
              <a:t>from</a:t>
            </a:r>
            <a:endParaRPr lang="en-US" sz="2400" i="1" dirty="0">
              <a:ln w="19050">
                <a:solidFill>
                  <a:schemeClr val="bg1"/>
                </a:solidFill>
              </a:ln>
              <a:solidFill>
                <a:srgbClr val="FFFF00"/>
              </a:solidFill>
              <a:effectLst>
                <a:glow rad="114300">
                  <a:srgbClr val="FFFF00">
                    <a:alpha val="60000"/>
                  </a:srgbClr>
                </a:glow>
              </a:effectLst>
              <a:latin typeface="Harrington" panose="04040505050A02020702" pitchFamily="82" charset="0"/>
            </a:endParaRPr>
          </a:p>
        </p:txBody>
      </p:sp>
      <p:sp>
        <p:nvSpPr>
          <p:cNvPr id="922" name="TextBox 921"/>
          <p:cNvSpPr txBox="1"/>
          <p:nvPr/>
        </p:nvSpPr>
        <p:spPr>
          <a:xfrm>
            <a:off x="4488794" y="1247914"/>
            <a:ext cx="3841115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4000" i="1" dirty="0" smtClean="0">
                <a:ln w="1905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14300">
                    <a:srgbClr val="FFFF00">
                      <a:alpha val="60000"/>
                    </a:srgbClr>
                  </a:glow>
                </a:effectLst>
                <a:latin typeface="Harrington" panose="04040505050A02020702" pitchFamily="82" charset="0"/>
              </a:rPr>
              <a:t>Happy Holidays</a:t>
            </a:r>
            <a:endParaRPr lang="en-US" sz="4000" i="1" dirty="0">
              <a:ln w="19050">
                <a:solidFill>
                  <a:schemeClr val="bg1"/>
                </a:solidFill>
              </a:ln>
              <a:solidFill>
                <a:srgbClr val="FFFF00"/>
              </a:solidFill>
              <a:effectLst>
                <a:glow rad="114300">
                  <a:srgbClr val="FFFF00">
                    <a:alpha val="60000"/>
                  </a:srgbClr>
                </a:glow>
              </a:effectLst>
              <a:latin typeface="Harrington" panose="04040505050A02020702" pitchFamily="82" charset="0"/>
            </a:endParaRPr>
          </a:p>
        </p:txBody>
      </p:sp>
      <p:sp>
        <p:nvSpPr>
          <p:cNvPr id="923" name="TextBox 922"/>
          <p:cNvSpPr txBox="1"/>
          <p:nvPr/>
        </p:nvSpPr>
        <p:spPr>
          <a:xfrm>
            <a:off x="7402659" y="2161630"/>
            <a:ext cx="803425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2400" i="1" dirty="0" smtClean="0">
                <a:ln w="1905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14300">
                    <a:srgbClr val="FFFF00">
                      <a:alpha val="60000"/>
                    </a:srgbClr>
                  </a:glow>
                </a:effectLst>
                <a:latin typeface="Harrington" panose="04040505050A02020702" pitchFamily="82" charset="0"/>
              </a:rPr>
              <a:t>from</a:t>
            </a:r>
            <a:endParaRPr lang="en-US" sz="2400" i="1" dirty="0">
              <a:ln w="19050">
                <a:solidFill>
                  <a:schemeClr val="bg1"/>
                </a:solidFill>
              </a:ln>
              <a:solidFill>
                <a:srgbClr val="FFFF00"/>
              </a:solidFill>
              <a:effectLst>
                <a:glow rad="114300">
                  <a:srgbClr val="FFFF00">
                    <a:alpha val="60000"/>
                  </a:srgbClr>
                </a:glow>
              </a:effectLst>
              <a:latin typeface="Harrington" panose="04040505050A02020702" pitchFamily="82" charset="0"/>
            </a:endParaRPr>
          </a:p>
        </p:txBody>
      </p:sp>
      <p:sp>
        <p:nvSpPr>
          <p:cNvPr id="1058" name="TextBox 1057"/>
          <p:cNvSpPr txBox="1"/>
          <p:nvPr/>
        </p:nvSpPr>
        <p:spPr>
          <a:xfrm>
            <a:off x="4029453" y="2829125"/>
            <a:ext cx="4062331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4000" dirty="0" smtClean="0">
                <a:ln w="1905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14300">
                    <a:srgbClr val="FFFF00">
                      <a:alpha val="60000"/>
                    </a:srgbClr>
                  </a:glow>
                </a:effectLst>
                <a:latin typeface="Harrington" panose="04040505050A02020702" pitchFamily="82" charset="0"/>
              </a:rPr>
              <a:t>Insert Your Name</a:t>
            </a:r>
            <a:endParaRPr lang="en-US" sz="4000" dirty="0">
              <a:ln w="19050">
                <a:solidFill>
                  <a:schemeClr val="bg1"/>
                </a:solidFill>
              </a:ln>
              <a:solidFill>
                <a:srgbClr val="FFFF00"/>
              </a:solidFill>
              <a:effectLst>
                <a:glow rad="114300">
                  <a:srgbClr val="FFFF00">
                    <a:alpha val="60000"/>
                  </a:srgbClr>
                </a:glow>
              </a:effectLst>
              <a:latin typeface="Harrington" panose="04040505050A02020702" pitchFamily="82" charset="0"/>
            </a:endParaRPr>
          </a:p>
        </p:txBody>
      </p:sp>
      <p:sp>
        <p:nvSpPr>
          <p:cNvPr id="1059" name="TextBox 1058"/>
          <p:cNvSpPr txBox="1"/>
          <p:nvPr/>
        </p:nvSpPr>
        <p:spPr>
          <a:xfrm>
            <a:off x="4029453" y="2829125"/>
            <a:ext cx="4062331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4000" dirty="0" smtClean="0">
                <a:ln w="1905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14300">
                    <a:srgbClr val="FFFF00">
                      <a:alpha val="60000"/>
                    </a:srgbClr>
                  </a:glow>
                </a:effectLst>
                <a:latin typeface="Harrington" panose="04040505050A02020702" pitchFamily="82" charset="0"/>
              </a:rPr>
              <a:t>Insert Your Name</a:t>
            </a:r>
            <a:endParaRPr lang="en-US" sz="4000" dirty="0">
              <a:ln w="19050">
                <a:solidFill>
                  <a:schemeClr val="bg1"/>
                </a:solidFill>
              </a:ln>
              <a:solidFill>
                <a:srgbClr val="FFFF00"/>
              </a:solidFill>
              <a:effectLst>
                <a:glow rad="114300">
                  <a:srgbClr val="FFFF00">
                    <a:alpha val="60000"/>
                  </a:srgbClr>
                </a:glow>
              </a:effectLst>
              <a:latin typeface="Harrington" panose="04040505050A0202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3491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268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2680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9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9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3" presetClass="exit" presetSubtype="16" fill="hold" grpId="1" nodeType="withEffect">
                                  <p:stCondLst>
                                    <p:cond delay="271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9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9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grpId="2" nodeType="withEffect">
                                  <p:stCondLst>
                                    <p:cond delay="271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9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6" presetClass="emph" presetSubtype="0" repeatCount="indefinite" fill="hold" grpId="1" nodeType="withEffect">
                                  <p:stCondLst>
                                    <p:cond delay="271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9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9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28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2830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9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9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3" presetClass="exit" presetSubtype="16" fill="hold" grpId="1" nodeType="withEffect">
                                  <p:stCondLst>
                                    <p:cond delay="286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9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9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grpId="2" nodeType="withEffect">
                                  <p:stCondLst>
                                    <p:cond delay="286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9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26" presetClass="emph" presetSubtype="0" repeatCount="indefinite" fill="hold" grpId="1" nodeType="withEffect">
                                  <p:stCondLst>
                                    <p:cond delay="286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3" dur="500" tmFilter="0, 0; .2, .5; .8, .5; 1, 0"/>
                                        <p:tgtEl>
                                          <p:spTgt spid="9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250" autoRev="1" fill="hold"/>
                                        <p:tgtEl>
                                          <p:spTgt spid="9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29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2930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10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10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250"/>
                                        <p:tgtEl>
                                          <p:spTgt spid="1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3" presetClass="exit" presetSubtype="16" fill="hold" grpId="1" nodeType="withEffect">
                                  <p:stCondLst>
                                    <p:cond delay="296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10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/>
                                        <p:tgtEl>
                                          <p:spTgt spid="10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grpId="2" nodeType="withEffect">
                                  <p:stCondLst>
                                    <p:cond delay="296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0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26" presetClass="emph" presetSubtype="0" repeatCount="indefinite" fill="hold" grpId="1" nodeType="withEffect">
                                  <p:stCondLst>
                                    <p:cond delay="296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3" dur="500" tmFilter="0, 0; .2, .5; .8, .5; 1, 0"/>
                                        <p:tgtEl>
                                          <p:spTgt spid="105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4" dur="250" autoRev="1" fill="hold"/>
                                        <p:tgtEl>
                                          <p:spTgt spid="105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9" grpId="0"/>
      <p:bldP spid="919" grpId="1"/>
      <p:bldP spid="920" grpId="0"/>
      <p:bldP spid="920" grpId="1"/>
      <p:bldP spid="922" grpId="0"/>
      <p:bldP spid="922" grpId="1"/>
      <p:bldP spid="922" grpId="2"/>
      <p:bldP spid="923" grpId="0"/>
      <p:bldP spid="923" grpId="1"/>
      <p:bldP spid="923" grpId="2"/>
      <p:bldP spid="1058" grpId="0"/>
      <p:bldP spid="1058" grpId="1"/>
      <p:bldP spid="1059" grpId="0"/>
      <p:bldP spid="1059" grpId="1"/>
      <p:bldP spid="1059" grpId="2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6281</TotalTime>
  <Words>112</Words>
  <Application>Microsoft Office PowerPoint</Application>
  <PresentationFormat>On-screen Show (16:9)</PresentationFormat>
  <Paragraphs>12</Paragraphs>
  <Slides>2</Slides>
  <Notes>1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Company>BrightCarbon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BrightCarbon</dc:title>
  <dc:subject>Visual Conversations. Visible Results.</dc:subject>
  <dc:creator>BrightCarbon</dc:creator>
  <cp:keywords>Compelling; Clear; Persuasive</cp:keywords>
  <dc:description>www.brightcarbon.com</dc:description>
  <cp:lastModifiedBy>Karl Parry</cp:lastModifiedBy>
  <cp:revision>4</cp:revision>
  <dcterms:created xsi:type="dcterms:W3CDTF">2013-10-25T14:46:12Z</dcterms:created>
  <dcterms:modified xsi:type="dcterms:W3CDTF">2013-11-27T09:52:08Z</dcterms:modified>
  <cp:category>www.brightcarbon.com</cp:category>
</cp:coreProperties>
</file>